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
    <p:sldMasterId id="2147486818" r:id="rId5"/>
  </p:sldMasterIdLst>
  <p:notesMasterIdLst>
    <p:notesMasterId r:id="rId66"/>
  </p:notesMasterIdLst>
  <p:handoutMasterIdLst>
    <p:handoutMasterId r:id="rId67"/>
  </p:handoutMasterIdLst>
  <p:sldIdLst>
    <p:sldId id="665" r:id="rId6"/>
    <p:sldId id="2555" r:id="rId7"/>
    <p:sldId id="285" r:id="rId8"/>
    <p:sldId id="275" r:id="rId9"/>
    <p:sldId id="603" r:id="rId10"/>
    <p:sldId id="946" r:id="rId11"/>
    <p:sldId id="2674" r:id="rId12"/>
    <p:sldId id="2735" r:id="rId13"/>
    <p:sldId id="2736" r:id="rId14"/>
    <p:sldId id="2681" r:id="rId15"/>
    <p:sldId id="2747" r:id="rId16"/>
    <p:sldId id="2748" r:id="rId17"/>
    <p:sldId id="2749" r:id="rId18"/>
    <p:sldId id="2750" r:id="rId19"/>
    <p:sldId id="2751" r:id="rId20"/>
    <p:sldId id="2752" r:id="rId21"/>
    <p:sldId id="2753" r:id="rId22"/>
    <p:sldId id="2754" r:id="rId23"/>
    <p:sldId id="2746" r:id="rId24"/>
    <p:sldId id="2691" r:id="rId25"/>
    <p:sldId id="593" r:id="rId26"/>
    <p:sldId id="2737" r:id="rId27"/>
    <p:sldId id="676" r:id="rId28"/>
    <p:sldId id="2577" r:id="rId29"/>
    <p:sldId id="2579" r:id="rId30"/>
    <p:sldId id="2722" r:id="rId31"/>
    <p:sldId id="2580" r:id="rId32"/>
    <p:sldId id="2730" r:id="rId33"/>
    <p:sldId id="2777" r:id="rId34"/>
    <p:sldId id="2739" r:id="rId35"/>
    <p:sldId id="2724" r:id="rId36"/>
    <p:sldId id="2692" r:id="rId37"/>
    <p:sldId id="2725" r:id="rId38"/>
    <p:sldId id="2778" r:id="rId39"/>
    <p:sldId id="2627" r:id="rId40"/>
    <p:sldId id="2727" r:id="rId41"/>
    <p:sldId id="2696" r:id="rId42"/>
    <p:sldId id="264" r:id="rId43"/>
    <p:sldId id="2638" r:id="rId44"/>
    <p:sldId id="2676" r:id="rId45"/>
    <p:sldId id="668" r:id="rId46"/>
    <p:sldId id="2711" r:id="rId47"/>
    <p:sldId id="2712" r:id="rId48"/>
    <p:sldId id="2713" r:id="rId49"/>
    <p:sldId id="2714" r:id="rId50"/>
    <p:sldId id="2715" r:id="rId51"/>
    <p:sldId id="2717" r:id="rId52"/>
    <p:sldId id="2755" r:id="rId53"/>
    <p:sldId id="2718" r:id="rId54"/>
    <p:sldId id="2637" r:id="rId55"/>
    <p:sldId id="2732" r:id="rId56"/>
    <p:sldId id="2733" r:id="rId57"/>
    <p:sldId id="2759" r:id="rId58"/>
    <p:sldId id="2776" r:id="rId59"/>
    <p:sldId id="2758" r:id="rId60"/>
    <p:sldId id="2744" r:id="rId61"/>
    <p:sldId id="667" r:id="rId62"/>
    <p:sldId id="2745" r:id="rId63"/>
    <p:sldId id="2741" r:id="rId64"/>
    <p:sldId id="597" r:id="rId65"/>
  </p:sldIdLst>
  <p:sldSz cx="12192000" cy="6858000"/>
  <p:notesSz cx="6858000" cy="13430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DD4C6BE4-C705-4152-B379-2AE401C628C0}">
          <p14:sldIdLst>
            <p14:sldId id="665"/>
            <p14:sldId id="2555"/>
          </p14:sldIdLst>
        </p14:section>
        <p14:section name="Intro to AI, ML &amp; DL" id="{3D74B4B7-FDD8-44BE-85EB-BE7CD55D2FB7}">
          <p14:sldIdLst>
            <p14:sldId id="285"/>
            <p14:sldId id="275"/>
            <p14:sldId id="603"/>
            <p14:sldId id="946"/>
            <p14:sldId id="2674"/>
            <p14:sldId id="2735"/>
            <p14:sldId id="2736"/>
            <p14:sldId id="2681"/>
          </p14:sldIdLst>
        </p14:section>
        <p14:section name="Deep Learning Workflow" id="{AE95B584-71F6-4399-9E57-219A3E03E2D1}">
          <p14:sldIdLst>
            <p14:sldId id="2747"/>
            <p14:sldId id="2748"/>
            <p14:sldId id="2749"/>
            <p14:sldId id="2750"/>
            <p14:sldId id="2751"/>
            <p14:sldId id="2752"/>
            <p14:sldId id="2753"/>
            <p14:sldId id="2754"/>
          </p14:sldIdLst>
        </p14:section>
        <p14:section name="arcgis.learn" id="{690429C2-A0A9-41ED-9DA9-F4DE6FA0C471}">
          <p14:sldIdLst>
            <p14:sldId id="2746"/>
            <p14:sldId id="2691"/>
            <p14:sldId id="593"/>
            <p14:sldId id="2737"/>
            <p14:sldId id="676"/>
            <p14:sldId id="2577"/>
            <p14:sldId id="2579"/>
            <p14:sldId id="2722"/>
            <p14:sldId id="2580"/>
            <p14:sldId id="2730"/>
            <p14:sldId id="2777"/>
          </p14:sldIdLst>
        </p14:section>
        <p14:section name="Types of Models" id="{AF2A08AB-7B9B-4EEA-BD25-A3D7D88FED10}">
          <p14:sldIdLst>
            <p14:sldId id="2739"/>
            <p14:sldId id="2724"/>
            <p14:sldId id="2692"/>
            <p14:sldId id="2725"/>
            <p14:sldId id="2778"/>
            <p14:sldId id="2627"/>
            <p14:sldId id="2727"/>
            <p14:sldId id="2696"/>
            <p14:sldId id="264"/>
          </p14:sldIdLst>
        </p14:section>
        <p14:section name="Scalable Deep Learning" id="{AEE1DD21-C8DE-43F6-BFF6-1F0D9E7B68FC}">
          <p14:sldIdLst>
            <p14:sldId id="2638"/>
            <p14:sldId id="2676"/>
            <p14:sldId id="668"/>
            <p14:sldId id="2711"/>
            <p14:sldId id="2712"/>
            <p14:sldId id="2713"/>
            <p14:sldId id="2714"/>
            <p14:sldId id="2715"/>
            <p14:sldId id="2717"/>
            <p14:sldId id="2755"/>
            <p14:sldId id="2718"/>
            <p14:sldId id="2637"/>
            <p14:sldId id="2732"/>
            <p14:sldId id="2733"/>
          </p14:sldIdLst>
        </p14:section>
        <p14:section name="Hands On Exercises" id="{53F4E157-29A5-4795-844E-88E218DDD143}">
          <p14:sldIdLst>
            <p14:sldId id="2759"/>
            <p14:sldId id="2776"/>
            <p14:sldId id="2758"/>
            <p14:sldId id="2744"/>
            <p14:sldId id="667"/>
            <p14:sldId id="2745"/>
          </p14:sldIdLst>
        </p14:section>
        <p14:section name="Wrap Up" id="{1B9C766B-96D6-4B93-9A1F-326755325C0B}">
          <p14:sldIdLst>
            <p14:sldId id="2741"/>
            <p14:sldId id="59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232323"/>
    <a:srgbClr val="00DDD6"/>
    <a:srgbClr val="71FBF1"/>
    <a:srgbClr val="1D51D9"/>
    <a:srgbClr val="E0F4FE"/>
    <a:srgbClr val="0073B4"/>
    <a:srgbClr val="438EB7"/>
    <a:srgbClr val="00B9F2"/>
    <a:srgbClr val="007A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47" autoAdjust="0"/>
    <p:restoredTop sz="67820" autoAdjust="0"/>
  </p:normalViewPr>
  <p:slideViewPr>
    <p:cSldViewPr snapToGrid="0">
      <p:cViewPr varScale="1">
        <p:scale>
          <a:sx n="58" d="100"/>
          <a:sy n="58" d="100"/>
        </p:scale>
        <p:origin x="1411" y="58"/>
      </p:cViewPr>
      <p:guideLst>
        <p:guide orient="horz" pos="430"/>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vi9801\Desktop\OrdnanceSurvey\Benchmark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vi9801\Desktop\OrdnanceSurvey\Benchmark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baseline="0"/>
              <a:t>Denver Imagery</a:t>
            </a:r>
            <a:endParaRPr lang="en-US"/>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cked"/>
        <c:varyColors val="0"/>
        <c:ser>
          <c:idx val="0"/>
          <c:order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cat>
            <c:strRef>
              <c:f>Sheet1!$Q$27:$Q$30</c:f>
              <c:strCache>
                <c:ptCount val="4"/>
                <c:pt idx="0">
                  <c:v>Parallel Factor 1</c:v>
                </c:pt>
                <c:pt idx="1">
                  <c:v>Parallel Factor 2</c:v>
                </c:pt>
                <c:pt idx="2">
                  <c:v>Parallel Factor 3</c:v>
                </c:pt>
                <c:pt idx="3">
                  <c:v>Parallel Factor 4</c:v>
                </c:pt>
              </c:strCache>
            </c:strRef>
          </c:cat>
          <c:val>
            <c:numRef>
              <c:f>Sheet1!$R$27:$R$30</c:f>
              <c:numCache>
                <c:formatCode>General</c:formatCode>
                <c:ptCount val="4"/>
                <c:pt idx="0">
                  <c:v>23356</c:v>
                </c:pt>
                <c:pt idx="1">
                  <c:v>20127</c:v>
                </c:pt>
                <c:pt idx="2">
                  <c:v>13634</c:v>
                </c:pt>
                <c:pt idx="3">
                  <c:v>9972</c:v>
                </c:pt>
              </c:numCache>
            </c:numRef>
          </c:val>
          <c:extLst>
            <c:ext xmlns:c16="http://schemas.microsoft.com/office/drawing/2014/chart" uri="{C3380CC4-5D6E-409C-BE32-E72D297353CC}">
              <c16:uniqueId val="{00000000-9F7B-4725-AA03-3B7AF8B4E464}"/>
            </c:ext>
          </c:extLst>
        </c:ser>
        <c:dLbls>
          <c:showLegendKey val="0"/>
          <c:showVal val="0"/>
          <c:showCatName val="0"/>
          <c:showSerName val="0"/>
          <c:showPercent val="0"/>
          <c:showBubbleSize val="0"/>
        </c:dLbls>
        <c:axId val="6204680"/>
        <c:axId val="251172400"/>
      </c:areaChart>
      <c:catAx>
        <c:axId val="62046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51172400"/>
        <c:crosses val="autoZero"/>
        <c:auto val="1"/>
        <c:lblAlgn val="ctr"/>
        <c:lblOffset val="100"/>
        <c:noMultiLvlLbl val="0"/>
      </c:catAx>
      <c:valAx>
        <c:axId val="251172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20468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NOAA Imagery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cked"/>
        <c:varyColors val="0"/>
        <c:ser>
          <c:idx val="0"/>
          <c:order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cat>
            <c:strRef>
              <c:f>Sheet1!$Q$33:$Q$36</c:f>
              <c:strCache>
                <c:ptCount val="4"/>
                <c:pt idx="0">
                  <c:v>Parallel Factor 1</c:v>
                </c:pt>
                <c:pt idx="1">
                  <c:v>Parallel Factor 2</c:v>
                </c:pt>
                <c:pt idx="2">
                  <c:v>Parallel Factor 3</c:v>
                </c:pt>
                <c:pt idx="3">
                  <c:v>Parallel Factor 4</c:v>
                </c:pt>
              </c:strCache>
            </c:strRef>
          </c:cat>
          <c:val>
            <c:numRef>
              <c:f>Sheet1!$R$33:$R$36</c:f>
              <c:numCache>
                <c:formatCode>General</c:formatCode>
                <c:ptCount val="4"/>
                <c:pt idx="0">
                  <c:v>732</c:v>
                </c:pt>
                <c:pt idx="1">
                  <c:v>647</c:v>
                </c:pt>
                <c:pt idx="2">
                  <c:v>597</c:v>
                </c:pt>
                <c:pt idx="3">
                  <c:v>622</c:v>
                </c:pt>
              </c:numCache>
            </c:numRef>
          </c:val>
          <c:extLst>
            <c:ext xmlns:c16="http://schemas.microsoft.com/office/drawing/2014/chart" uri="{C3380CC4-5D6E-409C-BE32-E72D297353CC}">
              <c16:uniqueId val="{00000000-223D-4235-B21D-A0756E29998B}"/>
            </c:ext>
          </c:extLst>
        </c:ser>
        <c:dLbls>
          <c:showLegendKey val="0"/>
          <c:showVal val="0"/>
          <c:showCatName val="0"/>
          <c:showSerName val="0"/>
          <c:showPercent val="0"/>
          <c:showBubbleSize val="0"/>
        </c:dLbls>
        <c:axId val="251175536"/>
        <c:axId val="251173576"/>
      </c:areaChart>
      <c:catAx>
        <c:axId val="251175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51173576"/>
        <c:crosses val="autoZero"/>
        <c:auto val="1"/>
        <c:lblAlgn val="ctr"/>
        <c:lblOffset val="100"/>
        <c:noMultiLvlLbl val="0"/>
      </c:catAx>
      <c:valAx>
        <c:axId val="251173576"/>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5117553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1/29/2020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1/29/2020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Today - We are here to talk about deep learning in the context of Imagery. how can we extract meaningful information from imagery using deep learning</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1905622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imagery tasks that our users care about, that can benefit from deep learning.</a:t>
            </a:r>
          </a:p>
          <a:p>
            <a:r>
              <a:rPr lang="en-US" dirty="0"/>
              <a:t>They may want to </a:t>
            </a:r>
            <a:r>
              <a:rPr lang="en-US" b="1" dirty="0"/>
              <a:t>classify land cover</a:t>
            </a:r>
            <a:r>
              <a:rPr lang="en-US" dirty="0"/>
              <a:t>, and can use deep learning based Pixel Classification models</a:t>
            </a:r>
          </a:p>
          <a:p>
            <a:r>
              <a:rPr lang="en-US" dirty="0"/>
              <a:t>They want to find objects of interest in imagery, such as palm trees in this example, and can use </a:t>
            </a:r>
            <a:r>
              <a:rPr lang="en-US" b="1" dirty="0"/>
              <a:t>object detection models</a:t>
            </a:r>
            <a:r>
              <a:rPr lang="en-US" dirty="0"/>
              <a:t>.</a:t>
            </a:r>
          </a:p>
          <a:p>
            <a:r>
              <a:rPr lang="en-US" dirty="0"/>
              <a:t>They may want to get the </a:t>
            </a:r>
            <a:r>
              <a:rPr lang="en-US" b="1" dirty="0"/>
              <a:t>precise polygonal boundaries </a:t>
            </a:r>
            <a:r>
              <a:rPr lang="en-US" dirty="0"/>
              <a:t>of each object, in this case building footprints, and can use instance segmentation models.</a:t>
            </a:r>
          </a:p>
          <a:p>
            <a:r>
              <a:rPr lang="en-US" dirty="0"/>
              <a:t>Or they might want to classify houses as damaged or not, and can use image classification models.</a:t>
            </a:r>
          </a:p>
          <a:p>
            <a:r>
              <a:rPr lang="en-US" dirty="0"/>
              <a:t>ArcGIS has end-to-end support for all of these deep learning models, </a:t>
            </a:r>
          </a:p>
          <a:p>
            <a:endParaRPr lang="en-US" dirty="0"/>
          </a:p>
          <a:p>
            <a:r>
              <a:rPr lang="en-US" dirty="0"/>
              <a:t>And to show you how you can train and use such models in ArcGIS, let me hand it over to Vinay.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28CD29-F70B-4820-96BE-E1D4979EE4A7}" type="slidenum">
              <a:rPr kumimoji="0" lang="en-GB"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2483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a:ea typeface="+mn-ea"/>
                <a:cs typeface="+mn-cs"/>
              </a:rPr>
              <a:t>As Rohit said ArcGIS supports end to end deep learning workflow, we have tools for creating training data, exporting training data to a format required to train deep learning models, train deep learning models and performing inferencing using the trained models. Inferencing can be scaled up by using Enterprise and distributed raster analysis.</a:t>
            </a:r>
          </a:p>
          <a:p>
            <a:r>
              <a:rPr lang="en-US" sz="1200" kern="1200" dirty="0">
                <a:solidFill>
                  <a:schemeClr val="tx1"/>
                </a:solidFill>
                <a:effectLst/>
                <a:latin typeface="Arial"/>
                <a:ea typeface="+mn-ea"/>
                <a:cs typeface="+mn-cs"/>
              </a:rPr>
              <a:t>We support four key categories of deep learning applications in GIS.</a:t>
            </a:r>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101118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Now lets break down the workflow in ArcGIS </a:t>
            </a:r>
          </a:p>
          <a:p>
            <a:pPr lvl="0"/>
            <a:r>
              <a:rPr lang="en-US" sz="1200" kern="1200" dirty="0">
                <a:solidFill>
                  <a:schemeClr val="tx1"/>
                </a:solidFill>
                <a:effectLst/>
                <a:latin typeface="Arial"/>
                <a:ea typeface="+mn-ea"/>
                <a:cs typeface="+mn-cs"/>
              </a:rPr>
              <a:t>First step, we will collect the training samples, this step includes creation of a feature class or a classified raster. This can be done using any traditional GIS method, digitization, supervised classification and cleanup or any other way to create features .</a:t>
            </a:r>
          </a:p>
          <a:p>
            <a:pPr lvl="0"/>
            <a:r>
              <a:rPr lang="en-US" sz="1200" kern="1200" dirty="0">
                <a:solidFill>
                  <a:schemeClr val="tx1"/>
                </a:solidFill>
                <a:effectLst/>
                <a:latin typeface="Arial"/>
                <a:ea typeface="+mn-ea"/>
                <a:cs typeface="+mn-cs"/>
              </a:rPr>
              <a:t>Second step, is that where we will prepare the collected training data to a format that can be used to train deep learning models, in this step the underlying imagery is broken to chips along with the corresponding training labels. This step can be done using either ArcGIS Pro or enterprise using ArcGIS Python API. </a:t>
            </a:r>
          </a:p>
          <a:p>
            <a:pPr lvl="0"/>
            <a:r>
              <a:rPr lang="en-US" sz="1200" kern="1200" dirty="0">
                <a:solidFill>
                  <a:schemeClr val="tx1"/>
                </a:solidFill>
                <a:effectLst/>
                <a:latin typeface="Arial"/>
                <a:ea typeface="+mn-ea"/>
                <a:cs typeface="+mn-cs"/>
              </a:rPr>
              <a:t>Third step, is that where we train a deep learning model, this can be done using ArcGIS Python API.</a:t>
            </a:r>
          </a:p>
          <a:p>
            <a:pPr lvl="0"/>
            <a:r>
              <a:rPr lang="en-US" sz="1200" kern="1200" dirty="0">
                <a:solidFill>
                  <a:schemeClr val="tx1"/>
                </a:solidFill>
                <a:effectLst/>
                <a:latin typeface="Arial"/>
                <a:ea typeface="+mn-ea"/>
                <a:cs typeface="+mn-cs"/>
              </a:rPr>
              <a:t>Fourth Step is to use the Trained Model and do inferencing. This can be done using ArcGIS Pro or ArcGIS Enterprise.</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Now we will talk about tools available on the ArcGIS platform to provide for each step in this workflow</a:t>
            </a:r>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1000410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To collect training data the simplest way is to use the feature editing tools available in ArcGIS Pro, this is further simplified by Training Sample Manager tool that enables rapid sample collection for various types of applications.</a:t>
            </a:r>
          </a:p>
          <a:p>
            <a:r>
              <a:rPr lang="en-US" sz="1200" kern="1200" dirty="0">
                <a:solidFill>
                  <a:schemeClr val="tx1"/>
                </a:solidFill>
                <a:effectLst/>
                <a:latin typeface="Arial"/>
                <a:ea typeface="+mn-ea"/>
                <a:cs typeface="+mn-cs"/>
              </a:rPr>
              <a:t>Also if we plan to collaborate with others in collecting training data then the ArcGIS feature services can be used to enable collaboration.</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399593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This step is essentially exporting the training samples to image chips in a format which can be used to train a deep learning model. This can be done using notebooks using the ArcGIS API for python, or we can use GP tools from within pro.</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14</a:t>
            </a:fld>
            <a:endParaRPr lang="en-US"/>
          </a:p>
        </p:txBody>
      </p:sp>
    </p:spTree>
    <p:extLst>
      <p:ext uri="{BB962C8B-B14F-4D97-AF65-F5344CB8AC3E}">
        <p14:creationId xmlns:p14="http://schemas.microsoft.com/office/powerpoint/2010/main" val="418312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ArcGIS API for Python supports training deep learning models and We have a variety of models to offer for various key deep learning workflows in GIS that we support.</a:t>
            </a:r>
          </a:p>
          <a:p>
            <a:r>
              <a:rPr lang="en-US" sz="1200" i="1" kern="1200" dirty="0">
                <a:solidFill>
                  <a:schemeClr val="tx1"/>
                </a:solidFill>
                <a:effectLst/>
                <a:latin typeface="Arial"/>
                <a:ea typeface="+mn-ea"/>
                <a:cs typeface="+mn-cs"/>
              </a:rPr>
              <a:t> We will go into detail about this in hands on session.</a:t>
            </a:r>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Advanced users that are already training their deep learning models can also bring in models trained using any other external framework like TensorFlow, but that would require some additional work to do inferencing.</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320787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a:ea typeface="+mn-ea"/>
                <a:cs typeface="+mn-cs"/>
              </a:rPr>
              <a:t>We can perform this step on our desktop using ArcGIS PRO using geoprocessing tools or using ArcGIS enterprise which can be called by ArcGIS Python API and Map Viewer.</a:t>
            </a:r>
          </a:p>
          <a:p>
            <a:r>
              <a:rPr lang="en-US" sz="1200" kern="1200" dirty="0">
                <a:solidFill>
                  <a:schemeClr val="tx1"/>
                </a:solidFill>
                <a:effectLst/>
                <a:latin typeface="Arial"/>
                <a:ea typeface="+mn-ea"/>
                <a:cs typeface="+mn-cs"/>
              </a:rPr>
              <a:t>We have two tools that support this step.</a:t>
            </a:r>
          </a:p>
          <a:p>
            <a:pPr lvl="0"/>
            <a:r>
              <a:rPr lang="en-US" sz="1200" kern="1200" dirty="0">
                <a:solidFill>
                  <a:schemeClr val="tx1"/>
                </a:solidFill>
                <a:effectLst/>
                <a:latin typeface="Arial"/>
                <a:ea typeface="+mn-ea"/>
                <a:cs typeface="+mn-cs"/>
              </a:rPr>
              <a:t>Detect Objects using deep learning can be used to find location of some features, such as centroid of a building, mobile tower, wind mill, etc.</a:t>
            </a:r>
          </a:p>
          <a:p>
            <a:pPr lvl="0"/>
            <a:r>
              <a:rPr lang="en-US" sz="1200" kern="1200" dirty="0">
                <a:solidFill>
                  <a:schemeClr val="tx1"/>
                </a:solidFill>
                <a:effectLst/>
                <a:latin typeface="Arial"/>
                <a:ea typeface="+mn-ea"/>
                <a:cs typeface="+mn-cs"/>
              </a:rPr>
              <a:t>We are all familiar with supervised classification, Classify Pixels using deep learning can be used to produce classified raster. Some applications are building footprint extraction, Land Cover Classification. </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307194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a:ea typeface="+mn-ea"/>
                <a:cs typeface="+mn-cs"/>
              </a:rPr>
              <a:t>So now we have seen that ArcGIS supports end to end deep learning workflow, and we have tools to generate training samples, then train models and infer results.</a:t>
            </a:r>
          </a:p>
          <a:p>
            <a:r>
              <a:rPr lang="en-US" sz="1200" kern="1200" dirty="0">
                <a:solidFill>
                  <a:schemeClr val="tx1"/>
                </a:solidFill>
                <a:effectLst/>
                <a:latin typeface="Arial"/>
                <a:ea typeface="+mn-ea"/>
                <a:cs typeface="+mn-cs"/>
              </a:rPr>
              <a:t>This picture shows the stages of the workflow and the intermediate results and all the inputs of the workflow.</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Initially we have the training imagery and labels which can be exported to training data in from of chipped out training data and corresponding labels. This can be used to train deep learning models and the output of that will be a deep learning package .DLPK files, we will see DLPK files in detail in the next slide. Next we can use the inferencing tools to use the trained model and apply on the target imagery to produce inference results.</a:t>
            </a:r>
          </a:p>
          <a:p>
            <a:pPr marL="0" indent="0">
              <a:lnSpc>
                <a:spcPct val="150000"/>
              </a:lnSpc>
              <a:spcAft>
                <a:spcPts val="600"/>
              </a:spcAft>
              <a:buClr>
                <a:srgbClr val="00B9F2">
                  <a:lumMod val="60000"/>
                  <a:lumOff val="40000"/>
                </a:srgbClr>
              </a:buClr>
              <a:buFont typeface="Arial"/>
              <a:buNone/>
              <a:defRPr/>
            </a:pP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2561610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As now the workflow is set on the ArcGIS platform, at a higher level here is your deep learning workflow. </a:t>
            </a:r>
          </a:p>
          <a:p>
            <a:r>
              <a:rPr lang="en-US" sz="1200" kern="1200" dirty="0">
                <a:solidFill>
                  <a:schemeClr val="tx1"/>
                </a:solidFill>
                <a:effectLst/>
                <a:latin typeface="Arial"/>
                <a:ea typeface="+mn-ea"/>
                <a:cs typeface="+mn-cs"/>
              </a:rPr>
              <a:t>Click</a:t>
            </a:r>
          </a:p>
          <a:p>
            <a:r>
              <a:rPr lang="en-US" sz="1200" kern="1200" dirty="0">
                <a:solidFill>
                  <a:schemeClr val="tx1"/>
                </a:solidFill>
                <a:effectLst/>
                <a:latin typeface="Arial"/>
                <a:ea typeface="+mn-ea"/>
                <a:cs typeface="+mn-cs"/>
              </a:rPr>
              <a:t>ArcGIS enables efficient management of large volumes of imagery</a:t>
            </a:r>
          </a:p>
          <a:p>
            <a:r>
              <a:rPr lang="en-US" sz="1200" kern="1200" dirty="0">
                <a:solidFill>
                  <a:schemeClr val="tx1"/>
                </a:solidFill>
                <a:effectLst/>
                <a:latin typeface="Arial"/>
                <a:ea typeface="+mn-ea"/>
                <a:cs typeface="+mn-cs"/>
              </a:rPr>
              <a:t>Click</a:t>
            </a:r>
          </a:p>
          <a:p>
            <a:r>
              <a:rPr lang="en-US" sz="1200" kern="1200" dirty="0">
                <a:solidFill>
                  <a:schemeClr val="tx1"/>
                </a:solidFill>
                <a:effectLst/>
                <a:latin typeface="Arial"/>
                <a:ea typeface="+mn-ea"/>
                <a:cs typeface="+mn-cs"/>
              </a:rPr>
              <a:t>And enables advanced analysis on the deep learning results which can used to create various value added products and services. Such as maps, figures and field app components. </a:t>
            </a:r>
          </a:p>
          <a:p>
            <a:r>
              <a:rPr lang="en-US" sz="1200" kern="1200" dirty="0">
                <a:solidFill>
                  <a:schemeClr val="tx1"/>
                </a:solidFill>
                <a:effectLst/>
                <a:latin typeface="Arial"/>
                <a:ea typeface="+mn-ea"/>
                <a:cs typeface="+mn-cs"/>
              </a:rPr>
              <a:t>We can use other ArcGIS tools on to further post process them and increase the value of our inferred results.</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Now let me handover to Rohit who will show you how we can train models using ArcGIS Python API.</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a:p>
        </p:txBody>
      </p:sp>
    </p:spTree>
    <p:extLst>
      <p:ext uri="{BB962C8B-B14F-4D97-AF65-F5344CB8AC3E}">
        <p14:creationId xmlns:p14="http://schemas.microsoft.com/office/powerpoint/2010/main" val="231891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Why do we talk about Python Raster Function here? </a:t>
            </a:r>
          </a:p>
          <a:p>
            <a:pPr marL="0" indent="0">
              <a:buNone/>
            </a:pPr>
            <a:r>
              <a:rPr lang="en-US" dirty="0"/>
              <a:t>Because internally the Deep Learning inference geoprocessing tools (e.g., Object Detection Using Deep Learning and Classify Pixels Using Deep Learning) </a:t>
            </a:r>
          </a:p>
          <a:p>
            <a:pPr marL="0" indent="0">
              <a:buNone/>
            </a:pPr>
            <a:r>
              <a:rPr lang="en-US" dirty="0"/>
              <a:t>call the PRFs to perform the deep learning model inference. </a:t>
            </a:r>
          </a:p>
          <a:p>
            <a:pPr marL="0" indent="0">
              <a:buNone/>
            </a:pPr>
            <a:endParaRPr lang="en-US" dirty="0"/>
          </a:p>
          <a:p>
            <a:pPr marL="0" indent="0">
              <a:buNone/>
            </a:pPr>
            <a:r>
              <a:rPr lang="en-US" dirty="0"/>
              <a:t>2. What is Python Raster Function, and how to use it?</a:t>
            </a:r>
          </a:p>
          <a:p>
            <a:pPr marL="0" indent="0">
              <a:buNone/>
            </a:pPr>
            <a:r>
              <a:rPr lang="en-US" dirty="0"/>
              <a:t>Basically it is Python code containing several predefined methods that can be interpreted by deep learning inference tools in ArcGIS.</a:t>
            </a:r>
          </a:p>
          <a:p>
            <a:pPr marL="0" indent="0">
              <a:buNone/>
            </a:pPr>
            <a:r>
              <a:rPr lang="en-US" dirty="0"/>
              <a:t> </a:t>
            </a:r>
          </a:p>
          <a:p>
            <a:pPr marL="0" indent="0">
              <a:buNone/>
            </a:pP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32543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The session overview. </a:t>
            </a:r>
          </a:p>
          <a:p>
            <a:r>
              <a:rPr lang="en-US" b="0" dirty="0"/>
              <a:t>We’ll first go over an introduction of What is AI, Machine Learning &amp; Deep Learning </a:t>
            </a:r>
          </a:p>
          <a:p>
            <a:r>
              <a:rPr lang="en-US" b="0" dirty="0"/>
              <a:t>Then we’ll dive into deep learning workflows within ArcGIS </a:t>
            </a:r>
          </a:p>
          <a:p>
            <a:r>
              <a:rPr lang="en-US" b="0" dirty="0"/>
              <a:t>We will deep dive into each tool in Pro and each method in notebook. We will talk about different Types of deep learning models and their applications to GIS, and lastly – how can deep learning be scaled. </a:t>
            </a:r>
          </a:p>
          <a:p>
            <a:r>
              <a:rPr lang="en-US" b="0" dirty="0"/>
              <a:t>This will be a demo rich session. We will try to breeze through the introductory parts that many of you are aware of and focus on really demystifying the deep learning workflow in ArcGIS using demos … it really isn’t that hard. So, lets get started….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5777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400237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2760966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41074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1791725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53910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966152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264254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3264881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3407605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087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talk about AI, there’s a lot of terminology and buzzwords, and it’s easy to get lost… we’d like to parse it down to 3 important concepts…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43486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Akhil</a:t>
            </a:r>
            <a:endParaRPr lang="en-GB" dirty="0"/>
          </a:p>
        </p:txBody>
      </p:sp>
      <p:sp>
        <p:nvSpPr>
          <p:cNvPr id="4" name="Slide Number Placeholder 3"/>
          <p:cNvSpPr>
            <a:spLocks noGrp="1"/>
          </p:cNvSpPr>
          <p:nvPr>
            <p:ph type="sldNum" sz="quarter" idx="5"/>
          </p:nvPr>
        </p:nvSpPr>
        <p:spPr/>
        <p:txBody>
          <a:bodyPr/>
          <a:lstStyle/>
          <a:p>
            <a:fld id="{71F11422-4784-4BF3-9392-A94D1534F0CA}" type="slidenum">
              <a:rPr lang="en-GB" smtClean="0"/>
              <a:t>38</a:t>
            </a:fld>
            <a:endParaRPr lang="en-GB"/>
          </a:p>
        </p:txBody>
      </p:sp>
    </p:spTree>
    <p:extLst>
      <p:ext uri="{BB962C8B-B14F-4D97-AF65-F5344CB8AC3E}">
        <p14:creationId xmlns:p14="http://schemas.microsoft.com/office/powerpoint/2010/main" val="3524969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Deep Learning is quite resource intensive, for a lot of users it won’t make any sense if we could not scale it. We can leverage the power of raster analytics to scale up our deep learning workflows, we can run distributed inferencing. Those familiar with the ArcGIS Enterprise architecture know that ArcGIS Server can be licensed with image server for image hosting tasks. And a image server can be assigned to a raster analysis role, once configured raster analysis server will be able to handle raster processing in parallel. Whether you call detect objects or classify pixels, you can pass in a parameter of number of RA instances and it will automatically spin up instances of you RA servers to speed up an inferencing job.</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39</a:t>
            </a:fld>
            <a:endParaRPr lang="en-US"/>
          </a:p>
        </p:txBody>
      </p:sp>
    </p:spTree>
    <p:extLst>
      <p:ext uri="{BB962C8B-B14F-4D97-AF65-F5344CB8AC3E}">
        <p14:creationId xmlns:p14="http://schemas.microsoft.com/office/powerpoint/2010/main" val="3321315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2196360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42</a:t>
            </a:fld>
            <a:endParaRPr lang="en-US"/>
          </a:p>
        </p:txBody>
      </p:sp>
    </p:spTree>
    <p:extLst>
      <p:ext uri="{BB962C8B-B14F-4D97-AF65-F5344CB8AC3E}">
        <p14:creationId xmlns:p14="http://schemas.microsoft.com/office/powerpoint/2010/main" val="815635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43</a:t>
            </a:fld>
            <a:endParaRPr lang="en-US"/>
          </a:p>
        </p:txBody>
      </p:sp>
    </p:spTree>
    <p:extLst>
      <p:ext uri="{BB962C8B-B14F-4D97-AF65-F5344CB8AC3E}">
        <p14:creationId xmlns:p14="http://schemas.microsoft.com/office/powerpoint/2010/main" val="2752979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44</a:t>
            </a:fld>
            <a:endParaRPr lang="en-US"/>
          </a:p>
        </p:txBody>
      </p:sp>
    </p:spTree>
    <p:extLst>
      <p:ext uri="{BB962C8B-B14F-4D97-AF65-F5344CB8AC3E}">
        <p14:creationId xmlns:p14="http://schemas.microsoft.com/office/powerpoint/2010/main" val="136184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8BCB3D-981A-499A-AB57-B6D893D195E2}" type="slidenum">
              <a:rPr lang="en-US" smtClean="0"/>
              <a:t>45</a:t>
            </a:fld>
            <a:endParaRPr lang="en-US"/>
          </a:p>
        </p:txBody>
      </p:sp>
    </p:spTree>
    <p:extLst>
      <p:ext uri="{BB962C8B-B14F-4D97-AF65-F5344CB8AC3E}">
        <p14:creationId xmlns:p14="http://schemas.microsoft.com/office/powerpoint/2010/main" val="3179748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Here is the ArcGIS Enterprise architecture which we used. </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First of all on the left we have the ArcGIS Portal which is connected to a hosted server which talks to the data store and enables you to publish the hosted feature layers and also stores the feature outputs from inferencing jobs. Then the portal is also connected to a Notebook server which hosts ArcGIS Notebooks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Click to slide 49.</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46</a:t>
            </a:fld>
            <a:endParaRPr lang="en-US"/>
          </a:p>
        </p:txBody>
      </p:sp>
    </p:spTree>
    <p:extLst>
      <p:ext uri="{BB962C8B-B14F-4D97-AF65-F5344CB8AC3E}">
        <p14:creationId xmlns:p14="http://schemas.microsoft.com/office/powerpoint/2010/main" val="1998094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and on the right it is also connected to Hosted Image server and the same image server or another image server which is assigned to the role raster analytics server.</a:t>
            </a:r>
          </a:p>
          <a:p>
            <a:r>
              <a:rPr lang="en-US" sz="1200" kern="1200" dirty="0">
                <a:solidFill>
                  <a:schemeClr val="tx1"/>
                </a:solidFill>
                <a:effectLst/>
                <a:latin typeface="Arial"/>
                <a:ea typeface="+mn-ea"/>
                <a:cs typeface="+mn-cs"/>
              </a:rPr>
              <a:t>Click to slide 50</a:t>
            </a: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47</a:t>
            </a:fld>
            <a:endParaRPr lang="en-US"/>
          </a:p>
        </p:txBody>
      </p:sp>
    </p:spTree>
    <p:extLst>
      <p:ext uri="{BB962C8B-B14F-4D97-AF65-F5344CB8AC3E}">
        <p14:creationId xmlns:p14="http://schemas.microsoft.com/office/powerpoint/2010/main" val="831519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We can use ArcGIS Python API to search models and call jobs on enterprise.</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48</a:t>
            </a:fld>
            <a:endParaRPr lang="en-US"/>
          </a:p>
        </p:txBody>
      </p:sp>
    </p:spTree>
    <p:extLst>
      <p:ext uri="{BB962C8B-B14F-4D97-AF65-F5344CB8AC3E}">
        <p14:creationId xmlns:p14="http://schemas.microsoft.com/office/powerpoint/2010/main" val="914737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50" dirty="0"/>
              <a:t>AI or </a:t>
            </a:r>
            <a:r>
              <a:rPr lang="en-US" sz="1050" b="1" dirty="0"/>
              <a:t>Artificial Intelligence </a:t>
            </a:r>
            <a:r>
              <a:rPr lang="en-US" sz="1050" dirty="0"/>
              <a:t>is the ability of a computer to do a task that we typically associate with human intelligence… it can be things like understanding speech or recognizing images</a:t>
            </a:r>
          </a:p>
          <a:p>
            <a:r>
              <a:rPr lang="en-US" sz="1050" b="1" dirty="0"/>
              <a:t>Machine Learning </a:t>
            </a:r>
            <a:r>
              <a:rPr lang="en-US" sz="1050" dirty="0"/>
              <a:t>refers to </a:t>
            </a:r>
            <a:r>
              <a:rPr lang="en-US" sz="1050" b="1" dirty="0"/>
              <a:t>data-driven approaches  to achieve </a:t>
            </a:r>
            <a:r>
              <a:rPr lang="en-US" sz="1050" b="0" dirty="0"/>
              <a:t>that vision</a:t>
            </a:r>
            <a:r>
              <a:rPr lang="en-US" sz="1050" dirty="0"/>
              <a:t>… where we learn from a lot of existing data and use that to predict the outcome for newer or unseen data.</a:t>
            </a:r>
          </a:p>
          <a:p>
            <a:r>
              <a:rPr lang="en-US" sz="1050" dirty="0"/>
              <a:t>NEXT</a:t>
            </a:r>
          </a:p>
          <a:p>
            <a:r>
              <a:rPr lang="en-US" sz="1050" dirty="0"/>
              <a:t>And </a:t>
            </a:r>
            <a:r>
              <a:rPr lang="en-US" sz="1050" b="1" dirty="0"/>
              <a:t>Deep Learning </a:t>
            </a:r>
            <a:r>
              <a:rPr lang="en-US" sz="1050" dirty="0"/>
              <a:t>is one type of machine learning that is </a:t>
            </a:r>
            <a:r>
              <a:rPr lang="en-US" sz="1050" b="1" dirty="0"/>
              <a:t>inspired by </a:t>
            </a:r>
            <a:r>
              <a:rPr lang="en-US" sz="1050" dirty="0"/>
              <a:t>and loosely resembles the human brain. It uses deep neural networks to learn the patterns needed to solve problems.</a:t>
            </a:r>
            <a:endParaRPr 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86820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When It comes to scaling up inferencing, there is no hard limit on the number of RA servers you want to use. It depends on the size of data you need to analyze.</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49</a:t>
            </a:fld>
            <a:endParaRPr lang="en-US"/>
          </a:p>
        </p:txBody>
      </p:sp>
    </p:spTree>
    <p:extLst>
      <p:ext uri="{BB962C8B-B14F-4D97-AF65-F5344CB8AC3E}">
        <p14:creationId xmlns:p14="http://schemas.microsoft.com/office/powerpoint/2010/main" val="4229659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51</a:t>
            </a:fld>
            <a:endParaRPr lang="en-US"/>
          </a:p>
        </p:txBody>
      </p:sp>
    </p:spTree>
    <p:extLst>
      <p:ext uri="{BB962C8B-B14F-4D97-AF65-F5344CB8AC3E}">
        <p14:creationId xmlns:p14="http://schemas.microsoft.com/office/powerpoint/2010/main" val="3772921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52</a:t>
            </a:fld>
            <a:endParaRPr lang="en-US"/>
          </a:p>
        </p:txBody>
      </p:sp>
    </p:spTree>
    <p:extLst>
      <p:ext uri="{BB962C8B-B14F-4D97-AF65-F5344CB8AC3E}">
        <p14:creationId xmlns:p14="http://schemas.microsoft.com/office/powerpoint/2010/main" val="4059616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56</a:t>
            </a:fld>
            <a:endParaRPr lang="en-US"/>
          </a:p>
        </p:txBody>
      </p:sp>
    </p:spTree>
    <p:extLst>
      <p:ext uri="{BB962C8B-B14F-4D97-AF65-F5344CB8AC3E}">
        <p14:creationId xmlns:p14="http://schemas.microsoft.com/office/powerpoint/2010/main" val="250237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57</a:t>
            </a:fld>
            <a:endParaRPr lang="en-US"/>
          </a:p>
        </p:txBody>
      </p:sp>
    </p:spTree>
    <p:extLst>
      <p:ext uri="{BB962C8B-B14F-4D97-AF65-F5344CB8AC3E}">
        <p14:creationId xmlns:p14="http://schemas.microsoft.com/office/powerpoint/2010/main" val="4165330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58</a:t>
            </a:fld>
            <a:endParaRPr lang="en-US"/>
          </a:p>
        </p:txBody>
      </p:sp>
    </p:spTree>
    <p:extLst>
      <p:ext uri="{BB962C8B-B14F-4D97-AF65-F5344CB8AC3E}">
        <p14:creationId xmlns:p14="http://schemas.microsoft.com/office/powerpoint/2010/main" val="1726853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59</a:t>
            </a:fld>
            <a:endParaRPr lang="en-US"/>
          </a:p>
        </p:txBody>
      </p:sp>
    </p:spTree>
    <p:extLst>
      <p:ext uri="{BB962C8B-B14F-4D97-AF65-F5344CB8AC3E}">
        <p14:creationId xmlns:p14="http://schemas.microsoft.com/office/powerpoint/2010/main" val="2634666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60</a:t>
            </a:fld>
            <a:endParaRPr lang="en-US" dirty="0"/>
          </a:p>
        </p:txBody>
      </p:sp>
    </p:spTree>
    <p:extLst>
      <p:ext uri="{BB962C8B-B14F-4D97-AF65-F5344CB8AC3E}">
        <p14:creationId xmlns:p14="http://schemas.microsoft.com/office/powerpoint/2010/main" val="252954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50" b="1" dirty="0"/>
              <a:t>Machine Learning </a:t>
            </a:r>
            <a:r>
              <a:rPr lang="en-US" sz="1050" dirty="0"/>
              <a:t>refers to </a:t>
            </a:r>
            <a:r>
              <a:rPr lang="en-US" sz="1050" b="1" dirty="0"/>
              <a:t>data-driven approaches </a:t>
            </a:r>
            <a:r>
              <a:rPr lang="en-US" sz="1050" dirty="0"/>
              <a:t>/ algorithms… where we learn from a lot of existing data and use that to predict the outcome for newer or unseen data.</a:t>
            </a:r>
          </a:p>
          <a:p>
            <a:endParaRPr lang="en-US" sz="1050" dirty="0"/>
          </a:p>
          <a:p>
            <a:r>
              <a:rPr lang="en-US" sz="1050" dirty="0"/>
              <a:t>And </a:t>
            </a:r>
            <a:r>
              <a:rPr lang="en-US" sz="1050" b="1" dirty="0"/>
              <a:t>Deep Learning </a:t>
            </a:r>
            <a:r>
              <a:rPr lang="en-US" sz="1050" dirty="0"/>
              <a:t>is </a:t>
            </a:r>
            <a:r>
              <a:rPr lang="en-US" sz="1050" b="1" dirty="0"/>
              <a:t>one type of machine learning </a:t>
            </a:r>
            <a:r>
              <a:rPr lang="en-US" sz="1050" dirty="0"/>
              <a:t>that is </a:t>
            </a:r>
            <a:r>
              <a:rPr lang="en-US" sz="1050" b="1" dirty="0"/>
              <a:t>inspired by </a:t>
            </a:r>
            <a:r>
              <a:rPr lang="en-US" sz="1050" dirty="0"/>
              <a:t>and loosely resembles the human brain. It uses deep neural networks to learn the patterns needed to solve problems.</a:t>
            </a:r>
          </a:p>
          <a:p>
            <a:endParaRPr lang="en-US" sz="1050" dirty="0">
              <a:cs typeface="Arial"/>
            </a:endParaRPr>
          </a:p>
          <a:p>
            <a:r>
              <a:rPr lang="en-US" sz="1050" dirty="0">
                <a:cs typeface="Arial"/>
              </a:rPr>
              <a:t>But there’s another way to look at this…</a:t>
            </a:r>
          </a:p>
        </p:txBody>
      </p:sp>
      <p:sp>
        <p:nvSpPr>
          <p:cNvPr id="4" name="Slide Number Placeholder 3"/>
          <p:cNvSpPr>
            <a:spLocks noGrp="1"/>
          </p:cNvSpPr>
          <p:nvPr>
            <p:ph type="sldNum" sz="quarter" idx="10"/>
          </p:nvPr>
        </p:nvSpPr>
        <p:spPr/>
        <p:txBody>
          <a:bodyPr/>
          <a:lstStyle/>
          <a:p>
            <a:pPr defTabSz="465887">
              <a:defRPr/>
            </a:pPr>
            <a:fld id="{3E7143C0-4F23-B545-9533-520B5A87CA1E}" type="slidenum">
              <a:rPr lang="en-US">
                <a:solidFill>
                  <a:prstClr val="black"/>
                </a:solidFill>
              </a:rPr>
              <a:pPr defTabSz="465887">
                <a:defRPr/>
              </a:pPr>
              <a:t>5</a:t>
            </a:fld>
            <a:endParaRPr lang="en-US">
              <a:solidFill>
                <a:prstClr val="black"/>
              </a:solidFill>
            </a:endParaRPr>
          </a:p>
        </p:txBody>
      </p:sp>
    </p:spTree>
    <p:extLst>
      <p:ext uri="{BB962C8B-B14F-4D97-AF65-F5344CB8AC3E}">
        <p14:creationId xmlns:p14="http://schemas.microsoft.com/office/powerpoint/2010/main" val="107021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effectLst/>
                <a:latin typeface="Arial"/>
                <a:ea typeface="+mn-ea"/>
                <a:cs typeface="+mn-cs"/>
              </a:rPr>
              <a:t>Deep Learning can also be </a:t>
            </a:r>
            <a:r>
              <a:rPr lang="en-GB" sz="1200" b="1" kern="1200" dirty="0">
                <a:solidFill>
                  <a:schemeClr val="tx1"/>
                </a:solidFill>
                <a:effectLst/>
                <a:latin typeface="Arial"/>
                <a:ea typeface="+mn-ea"/>
                <a:cs typeface="+mn-cs"/>
              </a:rPr>
              <a:t>contrasted</a:t>
            </a:r>
            <a:r>
              <a:rPr lang="en-GB" sz="1200" kern="1200" dirty="0">
                <a:solidFill>
                  <a:schemeClr val="tx1"/>
                </a:solidFill>
                <a:effectLst/>
                <a:latin typeface="Arial"/>
                <a:ea typeface="+mn-ea"/>
                <a:cs typeface="+mn-cs"/>
              </a:rPr>
              <a:t> with Traditional Machine Learning, where typically it’s a human who's identifying the most important factors responsible for an outcome and the machine is just fitting them to the output.</a:t>
            </a:r>
          </a:p>
          <a:p>
            <a:endParaRPr lang="en-GB" sz="1200" kern="1200" dirty="0">
              <a:solidFill>
                <a:schemeClr val="tx1"/>
              </a:solidFill>
              <a:effectLst/>
              <a:latin typeface="Arial"/>
              <a:ea typeface="+mn-ea"/>
              <a:cs typeface="+mn-cs"/>
            </a:endParaRPr>
          </a:p>
          <a:p>
            <a:r>
              <a:rPr lang="en-GB" sz="1200" kern="1200" dirty="0">
                <a:solidFill>
                  <a:schemeClr val="tx1"/>
                </a:solidFill>
                <a:effectLst/>
                <a:latin typeface="Arial"/>
                <a:ea typeface="+mn-ea"/>
                <a:cs typeface="+mn-cs"/>
              </a:rPr>
              <a:t>For example, when predicting </a:t>
            </a:r>
            <a:r>
              <a:rPr lang="en-GB" sz="1200" b="1" kern="1200" dirty="0">
                <a:solidFill>
                  <a:schemeClr val="tx1"/>
                </a:solidFill>
                <a:effectLst/>
                <a:latin typeface="Arial"/>
                <a:ea typeface="+mn-ea"/>
                <a:cs typeface="+mn-cs"/>
              </a:rPr>
              <a:t>road accidents</a:t>
            </a:r>
            <a:r>
              <a:rPr lang="en-GB" sz="1200" kern="1200" dirty="0">
                <a:solidFill>
                  <a:schemeClr val="tx1"/>
                </a:solidFill>
                <a:effectLst/>
                <a:latin typeface="Arial"/>
                <a:ea typeface="+mn-ea"/>
                <a:cs typeface="+mn-cs"/>
              </a:rPr>
              <a:t>, the analyst may choose to include factors like </a:t>
            </a:r>
            <a:r>
              <a:rPr lang="en-GB" sz="1200" b="1" kern="1200" dirty="0">
                <a:solidFill>
                  <a:schemeClr val="tx1"/>
                </a:solidFill>
                <a:effectLst/>
                <a:latin typeface="Arial"/>
                <a:ea typeface="+mn-ea"/>
                <a:cs typeface="+mn-cs"/>
              </a:rPr>
              <a:t>time of day, road segment type and weather </a:t>
            </a:r>
            <a:r>
              <a:rPr lang="en-GB" sz="1200" kern="1200" dirty="0">
                <a:solidFill>
                  <a:schemeClr val="tx1"/>
                </a:solidFill>
                <a:effectLst/>
                <a:latin typeface="Arial"/>
                <a:ea typeface="+mn-ea"/>
                <a:cs typeface="+mn-cs"/>
              </a:rPr>
              <a:t>that he or she believed were responsible for accidents and use them to arrive at the predictions… the machine </a:t>
            </a:r>
            <a:r>
              <a:rPr lang="en-GB" sz="1200" kern="1200" dirty="0" err="1">
                <a:solidFill>
                  <a:schemeClr val="tx1"/>
                </a:solidFill>
                <a:effectLst/>
                <a:latin typeface="Arial"/>
                <a:ea typeface="+mn-ea"/>
                <a:cs typeface="+mn-cs"/>
              </a:rPr>
              <a:t>isnt</a:t>
            </a:r>
            <a:r>
              <a:rPr lang="en-GB" sz="1200" kern="1200" dirty="0">
                <a:solidFill>
                  <a:schemeClr val="tx1"/>
                </a:solidFill>
                <a:effectLst/>
                <a:latin typeface="Arial"/>
                <a:ea typeface="+mn-ea"/>
                <a:cs typeface="+mn-cs"/>
              </a:rPr>
              <a:t> really learning much. </a:t>
            </a:r>
            <a:endParaRPr lang="en-GB" sz="1200" kern="1200" dirty="0">
              <a:solidFill>
                <a:schemeClr val="tx1"/>
              </a:solidFill>
              <a:effectLst/>
              <a:latin typeface="Arial"/>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cs typeface="Arial"/>
              </a:rPr>
              <a:t>-----------------------------------------</a:t>
            </a:r>
            <a:endParaRPr lang="en-GB"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a:ea typeface="+mn-ea"/>
                <a:cs typeface="+mn-cs"/>
              </a:rPr>
              <a:t>Wouldn’t it be great if the machine figured out what those factors/features should be just by looking at the data? That’s where deep learning comes in. </a:t>
            </a:r>
          </a:p>
          <a:p>
            <a:endParaRPr lang="en-GB" sz="1200" kern="1200" dirty="0">
              <a:solidFill>
                <a:schemeClr val="tx1"/>
              </a:solidFill>
              <a:effectLst/>
              <a:latin typeface="Arial"/>
              <a:ea typeface="+mn-ea"/>
              <a:cs typeface="+mn-cs"/>
            </a:endParaRPr>
          </a:p>
          <a:p>
            <a:r>
              <a:rPr lang="en-GB" sz="1200" kern="1200" dirty="0">
                <a:solidFill>
                  <a:schemeClr val="tx1"/>
                </a:solidFill>
                <a:effectLst/>
                <a:latin typeface="Arial"/>
                <a:ea typeface="+mn-ea"/>
                <a:cs typeface="+mn-cs"/>
              </a:rPr>
              <a:t>In deep learning</a:t>
            </a:r>
            <a:r>
              <a:rPr lang="en-GB" dirty="0"/>
              <a:t>, the</a:t>
            </a:r>
            <a:r>
              <a:rPr lang="en-GB" sz="1200" kern="1200" dirty="0">
                <a:solidFill>
                  <a:schemeClr val="tx1"/>
                </a:solidFill>
                <a:effectLst/>
                <a:latin typeface="Arial"/>
                <a:ea typeface="+mn-ea"/>
                <a:cs typeface="+mn-cs"/>
              </a:rPr>
              <a:t> network figures out </a:t>
            </a:r>
            <a:r>
              <a:rPr lang="en-GB" dirty="0"/>
              <a:t>what those most important features are and uses them</a:t>
            </a:r>
            <a:r>
              <a:rPr lang="en-GB" sz="1200" kern="1200" dirty="0">
                <a:solidFill>
                  <a:schemeClr val="tx1"/>
                </a:solidFill>
                <a:effectLst/>
                <a:latin typeface="Arial"/>
                <a:ea typeface="+mn-ea"/>
                <a:cs typeface="+mn-cs"/>
              </a:rPr>
              <a:t>. It looks at all the input data and extracts those features – that will help it come up with the right predictions. </a:t>
            </a:r>
            <a:r>
              <a:rPr lang="en-GB" dirty="0"/>
              <a:t> It’s learning what it needs to learn to come up with the predictions.</a:t>
            </a:r>
          </a:p>
          <a:p>
            <a:r>
              <a:rPr lang="en-GB" dirty="0">
                <a:cs typeface="Arial"/>
              </a:rPr>
              <a:t>Okay, so you may be wondering that all that’s great but where does ArcGIS come in?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19560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ArcGIS has included machine learning tools for several years now… in the broad areas of Clustering, Classification and Prediction…</a:t>
            </a:r>
          </a:p>
        </p:txBody>
      </p:sp>
      <p:sp>
        <p:nvSpPr>
          <p:cNvPr id="4" name="Slide Number Placeholder 3"/>
          <p:cNvSpPr>
            <a:spLocks noGrp="1"/>
          </p:cNvSpPr>
          <p:nvPr>
            <p:ph type="sldNum" sz="quarter" idx="10"/>
          </p:nvPr>
        </p:nvSpPr>
        <p:spPr/>
        <p:txBody>
          <a:bodyPr/>
          <a:lstStyle/>
          <a:p>
            <a:pPr defTabSz="465887">
              <a:defRPr/>
            </a:pPr>
            <a:fld id="{3E7143C0-4F23-B545-9533-520B5A87CA1E}" type="slidenum">
              <a:rPr lang="en-US">
                <a:solidFill>
                  <a:prstClr val="black"/>
                </a:solidFill>
              </a:rPr>
              <a:pPr defTabSz="465887">
                <a:defRPr/>
              </a:pPr>
              <a:t>7</a:t>
            </a:fld>
            <a:endParaRPr lang="en-US">
              <a:solidFill>
                <a:prstClr val="black"/>
              </a:solidFill>
            </a:endParaRPr>
          </a:p>
        </p:txBody>
      </p:sp>
    </p:spTree>
    <p:extLst>
      <p:ext uri="{BB962C8B-B14F-4D97-AF65-F5344CB8AC3E}">
        <p14:creationId xmlns:p14="http://schemas.microsoft.com/office/powerpoint/2010/main" val="20639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And now ArcGIS also has a wide range of deep learning tools that range from data preparation, to training a wide variety of deep learning models and using them to extract features out of imagery</a:t>
            </a:r>
          </a:p>
        </p:txBody>
      </p:sp>
      <p:sp>
        <p:nvSpPr>
          <p:cNvPr id="4" name="Slide Number Placeholder 3"/>
          <p:cNvSpPr>
            <a:spLocks noGrp="1"/>
          </p:cNvSpPr>
          <p:nvPr>
            <p:ph type="sldNum" sz="quarter" idx="10"/>
          </p:nvPr>
        </p:nvSpPr>
        <p:spPr/>
        <p:txBody>
          <a:bodyPr/>
          <a:lstStyle/>
          <a:p>
            <a:pPr defTabSz="465887">
              <a:defRPr/>
            </a:pPr>
            <a:fld id="{3E7143C0-4F23-B545-9533-520B5A87CA1E}" type="slidenum">
              <a:rPr lang="en-US">
                <a:solidFill>
                  <a:prstClr val="black"/>
                </a:solidFill>
              </a:rPr>
              <a:pPr defTabSz="465887">
                <a:defRPr/>
              </a:pPr>
              <a:t>8</a:t>
            </a:fld>
            <a:endParaRPr lang="en-US">
              <a:solidFill>
                <a:prstClr val="black"/>
              </a:solidFill>
            </a:endParaRPr>
          </a:p>
        </p:txBody>
      </p:sp>
    </p:spTree>
    <p:extLst>
      <p:ext uri="{BB962C8B-B14F-4D97-AF65-F5344CB8AC3E}">
        <p14:creationId xmlns:p14="http://schemas.microsoft.com/office/powerpoint/2010/main" val="648634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why use DL for Imagery?</a:t>
            </a:r>
          </a:p>
          <a:p>
            <a:endParaRPr lang="en-US" dirty="0"/>
          </a:p>
          <a:p>
            <a:r>
              <a:rPr lang="en-US" dirty="0"/>
              <a:t>The short answer is that computer vision is now almost as good, if not better, than human vision… </a:t>
            </a:r>
            <a:r>
              <a:rPr lang="en-US" dirty="0" err="1"/>
              <a:t>atleast</a:t>
            </a:r>
            <a:r>
              <a:rPr lang="en-US" dirty="0"/>
              <a:t> in some imagery tasks</a:t>
            </a:r>
          </a:p>
          <a:p>
            <a:endParaRPr lang="en-US" dirty="0"/>
          </a:p>
          <a:p>
            <a:r>
              <a:rPr lang="en-US" dirty="0"/>
              <a:t>This chart on the right shows how the error rate at recognizing images in this competition has gone down every year… till 2012, ML was used and the error used to be over 25%...</a:t>
            </a:r>
          </a:p>
          <a:p>
            <a:r>
              <a:rPr lang="en-US" dirty="0"/>
              <a:t>Since then, DL took over and sometime in the past few years, the error rate become so low that computers got better at recognizing images than humans and they had to discontinue the competition… </a:t>
            </a:r>
          </a:p>
          <a:p>
            <a:r>
              <a:rPr lang="en-US" dirty="0"/>
              <a:t>we humans can no longer judge a machine that’s better than us!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2956739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1/29/2020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1/29/2020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4661-7C33-4136-BD5D-A4DE4ED444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87B7E4-179B-4D3D-A7E7-CA744FFE4E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D5329F-25D4-469B-ABC4-F2CA43B86179}"/>
              </a:ext>
            </a:extLst>
          </p:cNvPr>
          <p:cNvSpPr>
            <a:spLocks noGrp="1"/>
          </p:cNvSpPr>
          <p:nvPr>
            <p:ph type="dt" sz="half" idx="10"/>
          </p:nvPr>
        </p:nvSpPr>
        <p:spPr/>
        <p:txBody>
          <a:bodyPr/>
          <a:lstStyle/>
          <a:p>
            <a:fld id="{99FAF803-158D-4F87-AF16-F0067D066C3D}" type="datetimeFigureOut">
              <a:rPr lang="en-GB" smtClean="0"/>
              <a:t>29/01/2020</a:t>
            </a:fld>
            <a:endParaRPr lang="en-GB"/>
          </a:p>
        </p:txBody>
      </p:sp>
      <p:sp>
        <p:nvSpPr>
          <p:cNvPr id="5" name="Footer Placeholder 4">
            <a:extLst>
              <a:ext uri="{FF2B5EF4-FFF2-40B4-BE49-F238E27FC236}">
                <a16:creationId xmlns:a16="http://schemas.microsoft.com/office/drawing/2014/main" id="{F492B093-569A-493B-A8B4-7235878104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62E086-343E-4206-8B47-F215E7A4A4E5}"/>
              </a:ext>
            </a:extLst>
          </p:cNvPr>
          <p:cNvSpPr>
            <a:spLocks noGrp="1"/>
          </p:cNvSpPr>
          <p:nvPr>
            <p:ph type="sldNum" sz="quarter" idx="12"/>
          </p:nvPr>
        </p:nvSpPr>
        <p:spPr/>
        <p:txBody>
          <a:bodyPr/>
          <a:lstStyle/>
          <a:p>
            <a:fld id="{755C3788-95C7-4ABF-A03E-2DA70EC3F22E}" type="slidenum">
              <a:rPr lang="en-GB" smtClean="0"/>
              <a:t>‹#›</a:t>
            </a:fld>
            <a:endParaRPr lang="en-GB"/>
          </a:p>
        </p:txBody>
      </p:sp>
    </p:spTree>
    <p:extLst>
      <p:ext uri="{BB962C8B-B14F-4D97-AF65-F5344CB8AC3E}">
        <p14:creationId xmlns:p14="http://schemas.microsoft.com/office/powerpoint/2010/main" val="1115869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1833114" y="2428193"/>
            <a:ext cx="8525773" cy="914400"/>
          </a:xfrm>
          <a:prstGeom prst="rect">
            <a:avLst/>
          </a:prstGeom>
        </p:spPr>
        <p:txBody>
          <a:bodyPr rIns="0" anchor="b">
            <a:noAutofit/>
          </a:bodyPr>
          <a:lstStyle>
            <a:lvl1pPr algn="ctr">
              <a:defRPr sz="340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black">
          <a:xfrm>
            <a:off x="1828800" y="3465218"/>
            <a:ext cx="8534401" cy="914400"/>
          </a:xfrm>
          <a:prstGeom prst="rect">
            <a:avLst/>
          </a:prstGeo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EB139998-F109-4D4E-8717-7772CAEF6150}" type="datetime1">
              <a:rPr lang="en-US" smtClean="0"/>
              <a:pPr/>
              <a:t>1/29/2020</a:t>
            </a:fld>
            <a:endParaRPr lang="en-US"/>
          </a:p>
        </p:txBody>
      </p:sp>
      <p:sp>
        <p:nvSpPr>
          <p:cNvPr id="6"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7"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4384"/>
          <a:stretch/>
        </p:blipFill>
        <p:spPr>
          <a:xfrm>
            <a:off x="10004839" y="569705"/>
            <a:ext cx="1275699" cy="466344"/>
          </a:xfrm>
          <a:prstGeom prst="rect">
            <a:avLst/>
          </a:prstGeom>
        </p:spPr>
      </p:pic>
    </p:spTree>
    <p:extLst>
      <p:ext uri="{BB962C8B-B14F-4D97-AF65-F5344CB8AC3E}">
        <p14:creationId xmlns:p14="http://schemas.microsoft.com/office/powerpoint/2010/main" val="56138255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85979" y="682625"/>
            <a:ext cx="10829316" cy="369332"/>
          </a:xfrm>
        </p:spPr>
        <p:txBody>
          <a:bodyPr anchor="t"/>
          <a:lstStyle>
            <a:lvl1pPr>
              <a:defRPr sz="2400"/>
            </a:lvl1pPr>
          </a:lstStyle>
          <a:p>
            <a:r>
              <a:rPr lang="en-US"/>
              <a:t>Click to Edit Master Title Style</a:t>
            </a:r>
          </a:p>
        </p:txBody>
      </p:sp>
      <p:sp>
        <p:nvSpPr>
          <p:cNvPr id="6" name="Content Placeholder 4"/>
          <p:cNvSpPr>
            <a:spLocks noGrp="1"/>
          </p:cNvSpPr>
          <p:nvPr>
            <p:ph sz="quarter" idx="10"/>
          </p:nvPr>
        </p:nvSpPr>
        <p:spPr>
          <a:xfrm>
            <a:off x="914638" y="1828800"/>
            <a:ext cx="10371997" cy="3429000"/>
          </a:xfrm>
        </p:spPr>
        <p:txBody>
          <a:bodyPr/>
          <a:lstStyle>
            <a:lvl2pPr>
              <a:defRPr sz="1800"/>
            </a:lvl2p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D906A74-E0E8-1240-B0C6-4462E011BBD2}" type="datetime1">
              <a:rPr lang="en-US" smtClean="0"/>
              <a:pPr/>
              <a:t>1/29/2020</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2458734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82803" y="682625"/>
            <a:ext cx="10829316" cy="369332"/>
          </a:xfrm>
        </p:spPr>
        <p:txBody>
          <a:bodyPr/>
          <a:lstStyle>
            <a:lvl1pPr>
              <a:defRPr lang="en-US" sz="2400" b="1" kern="1200" spc="0" dirty="0" smtClean="0">
                <a:solidFill>
                  <a:schemeClr val="tx1"/>
                </a:solidFill>
                <a:latin typeface="+mj-lt"/>
                <a:ea typeface="+mj-ea"/>
                <a:cs typeface="Arial"/>
              </a:defRPr>
            </a:lvl1pPr>
          </a:lstStyle>
          <a:p>
            <a:r>
              <a:rPr lang="en-US"/>
              <a:t>Click to Edit Master Title Style</a:t>
            </a:r>
          </a:p>
        </p:txBody>
      </p:sp>
      <p:sp>
        <p:nvSpPr>
          <p:cNvPr id="6" name="Text Placeholder 7"/>
          <p:cNvSpPr>
            <a:spLocks noGrp="1"/>
          </p:cNvSpPr>
          <p:nvPr>
            <p:ph type="body" sz="quarter" idx="11" hasCustomPrompt="1"/>
          </p:nvPr>
        </p:nvSpPr>
        <p:spPr>
          <a:xfrm>
            <a:off x="682803" y="1097314"/>
            <a:ext cx="10829316" cy="246221"/>
          </a:xfrm>
        </p:spPr>
        <p:txBody>
          <a:bodyPr anchor="t" anchorCtr="0">
            <a:spAutoFit/>
          </a:bodyPr>
          <a:lstStyle>
            <a:lvl1pPr marL="0" indent="0">
              <a:spcBef>
                <a:spcPts val="0"/>
              </a:spcBef>
              <a:spcAft>
                <a:spcPts val="0"/>
              </a:spcAft>
              <a:buNone/>
              <a:defRPr sz="1600">
                <a:solidFill>
                  <a:srgbClr val="4682AA"/>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7" name="Content Placeholder 10"/>
          <p:cNvSpPr>
            <a:spLocks noGrp="1"/>
          </p:cNvSpPr>
          <p:nvPr>
            <p:ph sz="quarter" idx="12"/>
          </p:nvPr>
        </p:nvSpPr>
        <p:spPr>
          <a:xfrm>
            <a:off x="914638" y="1828804"/>
            <a:ext cx="10371997" cy="3427413"/>
          </a:xfrm>
        </p:spPr>
        <p:txBody>
          <a:bodyPr/>
          <a:lstStyle>
            <a:lvl2pPr>
              <a:defRPr sz="1800"/>
            </a:lvl2pPr>
          </a:lstStyle>
          <a:p>
            <a:pPr lvl="0"/>
            <a:r>
              <a:rPr lang="en-US"/>
              <a:t>Edit Master text styles</a:t>
            </a:r>
          </a:p>
          <a:p>
            <a:pPr lvl="1"/>
            <a:r>
              <a:rPr lang="en-US"/>
              <a:t>Second level</a:t>
            </a:r>
          </a:p>
          <a:p>
            <a:pPr lvl="2"/>
            <a:r>
              <a:rPr lang="en-US"/>
              <a:t>Third level</a:t>
            </a:r>
          </a:p>
        </p:txBody>
      </p:sp>
      <p:sp>
        <p:nvSpPr>
          <p:cNvPr id="8"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8D4FB93-4713-E046-A949-BF8AD6F5F50B}" type="datetime1">
              <a:rPr lang="en-US" smtClean="0"/>
              <a:pPr/>
              <a:t>1/29/2020</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67843761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85979" y="682625"/>
            <a:ext cx="10829316" cy="369332"/>
          </a:xfrm>
          <a:noFill/>
        </p:spPr>
        <p:txBody>
          <a:bodyPr vert="horz" wrap="square" lIns="0" tIns="0" rIns="0" bIns="0" rtlCol="0" anchor="t">
            <a:spAutoFit/>
          </a:bodyPr>
          <a:lstStyle>
            <a:lvl1pPr>
              <a:defRPr lang="en-US" sz="2400" dirty="0"/>
            </a:lvl1pPr>
          </a:lstStyle>
          <a:p>
            <a:pPr lvl="0"/>
            <a:r>
              <a:rPr lang="en-US"/>
              <a:t>Click to Edit Master Title Style</a:t>
            </a:r>
          </a:p>
        </p:txBody>
      </p:sp>
      <p:sp>
        <p:nvSpPr>
          <p:cNvPr id="6" name="Content Placeholder 3"/>
          <p:cNvSpPr>
            <a:spLocks noGrp="1"/>
          </p:cNvSpPr>
          <p:nvPr>
            <p:ph sz="half" idx="2"/>
          </p:nvPr>
        </p:nvSpPr>
        <p:spPr>
          <a:xfrm>
            <a:off x="914638" y="1828800"/>
            <a:ext cx="10371997"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8" name="Text Placeholder 6"/>
          <p:cNvSpPr>
            <a:spLocks noGrp="1"/>
          </p:cNvSpPr>
          <p:nvPr>
            <p:ph type="body" sz="quarter" idx="14" hasCustomPrompt="1"/>
          </p:nvPr>
        </p:nvSpPr>
        <p:spPr>
          <a:xfrm>
            <a:off x="687446" y="6177085"/>
            <a:ext cx="1082931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rgbClr val="4682AA"/>
                </a:solidFill>
                <a:latin typeface="+mn-lt"/>
                <a:ea typeface="+mn-ea"/>
                <a:cs typeface="Arial"/>
              </a:defRPr>
            </a:lvl1pPr>
          </a:lstStyle>
          <a:p>
            <a:pPr lvl="0"/>
            <a:r>
              <a:rPr lang="en-US"/>
              <a:t>Click to Edit Tagline (optional)</a:t>
            </a:r>
          </a:p>
        </p:txBody>
      </p:sp>
      <p:sp>
        <p:nvSpPr>
          <p:cNvPr id="7" name="Date Placeholder 3"/>
          <p:cNvSpPr>
            <a:spLocks noGrp="1"/>
          </p:cNvSpPr>
          <p:nvPr>
            <p:ph type="dt" sz="half" idx="15"/>
          </p:nvPr>
        </p:nvSpPr>
        <p:spPr>
          <a:xfrm>
            <a:off x="457319" y="6356351"/>
            <a:ext cx="143547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D909286-8244-594D-A3AF-D8C91F30BD15}" type="datetime1">
              <a:rPr lang="en-US" smtClean="0"/>
              <a:t>1/29/2020</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23045304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4" name="TextBox 3"/>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7" name="TextBox 6"/>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5" name="Title 1"/>
          <p:cNvSpPr>
            <a:spLocks noGrp="1"/>
          </p:cNvSpPr>
          <p:nvPr>
            <p:ph type="title" hasCustomPrompt="1"/>
          </p:nvPr>
        </p:nvSpPr>
        <p:spPr>
          <a:xfrm>
            <a:off x="685979" y="682625"/>
            <a:ext cx="10829316" cy="369332"/>
          </a:xfrm>
        </p:spPr>
        <p:txBody>
          <a:bodyPr/>
          <a:lstStyle>
            <a:lvl1pPr>
              <a:defRPr sz="2400"/>
            </a:lvl1pPr>
          </a:lstStyle>
          <a:p>
            <a:r>
              <a:rPr lang="en-US"/>
              <a:t>Click to Edit Master Title Style</a:t>
            </a:r>
          </a:p>
        </p:txBody>
      </p:sp>
      <p:sp>
        <p:nvSpPr>
          <p:cNvPr id="16" name="Content Placeholder 21"/>
          <p:cNvSpPr>
            <a:spLocks noGrp="1"/>
          </p:cNvSpPr>
          <p:nvPr>
            <p:ph sz="quarter" idx="18"/>
          </p:nvPr>
        </p:nvSpPr>
        <p:spPr>
          <a:xfrm>
            <a:off x="914638" y="1828800"/>
            <a:ext cx="10371997" cy="3429000"/>
          </a:xfrm>
        </p:spPr>
        <p:txBody>
          <a:bodyPr/>
          <a:lstStyle>
            <a:lvl2pPr>
              <a:defRPr sz="1800"/>
            </a:lvl2pPr>
          </a:lstStyle>
          <a:p>
            <a:pPr lvl="0"/>
            <a:r>
              <a:rPr lang="en-US"/>
              <a:t>Edit Master text styles</a:t>
            </a:r>
          </a:p>
          <a:p>
            <a:pPr lvl="1"/>
            <a:r>
              <a:rPr lang="en-US"/>
              <a:t>Second level</a:t>
            </a:r>
          </a:p>
          <a:p>
            <a:pPr lvl="2"/>
            <a:r>
              <a:rPr lang="en-US"/>
              <a:t>Third level</a:t>
            </a:r>
          </a:p>
        </p:txBody>
      </p:sp>
      <p:sp>
        <p:nvSpPr>
          <p:cNvPr id="17" name="Text Placeholder 9"/>
          <p:cNvSpPr>
            <a:spLocks noGrp="1"/>
          </p:cNvSpPr>
          <p:nvPr>
            <p:ph type="body" sz="quarter" idx="16" hasCustomPrompt="1"/>
          </p:nvPr>
        </p:nvSpPr>
        <p:spPr>
          <a:xfrm>
            <a:off x="685979" y="1097314"/>
            <a:ext cx="1082931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4682AA"/>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8" name="Text Placeholder 25"/>
          <p:cNvSpPr>
            <a:spLocks noGrp="1"/>
          </p:cNvSpPr>
          <p:nvPr>
            <p:ph type="body" sz="quarter" idx="21" hasCustomPrompt="1"/>
          </p:nvPr>
        </p:nvSpPr>
        <p:spPr>
          <a:xfrm>
            <a:off x="685979" y="6185356"/>
            <a:ext cx="10829316" cy="215444"/>
          </a:xfrm>
        </p:spPr>
        <p:txBody>
          <a:bodyPr anchor="b">
            <a:spAutoFit/>
          </a:bodyPr>
          <a:lstStyle>
            <a:lvl1pPr marL="0" indent="0" algn="r">
              <a:spcBef>
                <a:spcPts val="0"/>
              </a:spcBef>
              <a:spcAft>
                <a:spcPts val="0"/>
              </a:spcAft>
              <a:buNone/>
              <a:defRPr sz="1400" b="0" i="1" baseline="0">
                <a:solidFill>
                  <a:srgbClr val="4682AA"/>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userDrawn="1"/>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808C4CB4-9223-E341-BF63-A3EE03A0E40B}" type="datetime1">
              <a:rPr lang="en-US" smtClean="0"/>
              <a:pPr/>
              <a:t>1/29/2020</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7793984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85979" y="682625"/>
            <a:ext cx="10829316" cy="369332"/>
          </a:xfrm>
        </p:spPr>
        <p:txBody>
          <a:bodyPr/>
          <a:lstStyle>
            <a:lvl1pPr>
              <a:defRPr sz="2400"/>
            </a:lvl1pPr>
          </a:lstStyle>
          <a:p>
            <a:r>
              <a:rPr lang="en-US"/>
              <a:t>Click to Edit Master Title Style</a:t>
            </a:r>
          </a:p>
        </p:txBody>
      </p:sp>
      <p:sp>
        <p:nvSpPr>
          <p:cNvPr id="3"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E7900BEA-2003-484C-82C9-BD32BBB70350}" type="datetime1">
              <a:rPr lang="en-US" smtClean="0"/>
              <a:pPr/>
              <a:t>1/29/2020</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846447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out Graphic (center justifie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979" y="682625"/>
            <a:ext cx="10829316" cy="369332"/>
          </a:xfrm>
        </p:spPr>
        <p:txBody>
          <a:bodyPr/>
          <a:lstStyle>
            <a:lvl1pPr algn="ctr">
              <a:defRPr/>
            </a:lvl1pPr>
          </a:lstStyle>
          <a:p>
            <a:r>
              <a:rPr lang="en-US"/>
              <a:t>Click to Edit Master Title Style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D708DD8-0CD0-3F40-B2B2-D9F6ED5C9015}" type="datetime1">
              <a:rPr lang="en-US" smtClean="0"/>
              <a:pPr/>
              <a:t>1/29/2020</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56147740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7A195C72-222E-4D4E-A777-C861BD8DE0BE}" type="datetime1">
              <a:rPr lang="en-US" smtClean="0"/>
              <a:pPr/>
              <a:t>1/29/2020</a:t>
            </a:fld>
            <a:endParaRPr lang="en-US"/>
          </a:p>
        </p:txBody>
      </p:sp>
      <p:sp>
        <p:nvSpPr>
          <p:cNvPr id="3"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4"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35087379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rot="16200000" flipH="1" flipV="1">
            <a:off x="5085438" y="-251738"/>
            <a:ext cx="2024302" cy="1219517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D9D9D9"/>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7" name="Parallelogram 10"/>
          <p:cNvSpPr/>
          <p:nvPr/>
        </p:nvSpPr>
        <p:spPr bwMode="auto">
          <a:xfrm rot="5400000" flipH="1">
            <a:off x="5085437" y="-5085436"/>
            <a:ext cx="2024302" cy="1219517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D9D9D9"/>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 name="Parallelogram 10"/>
          <p:cNvSpPr/>
          <p:nvPr/>
        </p:nvSpPr>
        <p:spPr bwMode="auto">
          <a:xfrm flipV="1">
            <a:off x="8869219" y="0"/>
            <a:ext cx="3325957"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bg2">
              <a:alpha val="6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0" y="3511296"/>
            <a:ext cx="8222597" cy="338554"/>
          </a:xfrm>
          <a:noFill/>
        </p:spPr>
        <p:txBody>
          <a:bodyPr anchor="t">
            <a:spAutoFit/>
          </a:bodyPr>
          <a:lstStyle>
            <a:lvl1pPr marL="0" indent="0" algn="l">
              <a:lnSpc>
                <a:spcPct val="100000"/>
              </a:lnSpc>
              <a:spcBef>
                <a:spcPts val="0"/>
              </a:spcBef>
              <a:spcAft>
                <a:spcPts val="0"/>
              </a:spcAft>
              <a:buNone/>
              <a:defRPr sz="2200" b="0">
                <a:solidFill>
                  <a:srgbClr val="438EB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399" y="2734056"/>
            <a:ext cx="868906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bg1"/>
                </a:solidFill>
                <a:effectLst/>
                <a:latin typeface="+mj-lt"/>
                <a:ea typeface="+mj-ea"/>
                <a:cs typeface="Arial"/>
              </a:defRPr>
            </a:lvl1pPr>
          </a:lstStyle>
          <a:p>
            <a:r>
              <a:rPr kumimoji="0" lang="en-US"/>
              <a:t>Click to Edit Section Title</a:t>
            </a:r>
            <a:endParaRPr lang="en-US"/>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tx1">
                    <a:lumMod val="50000"/>
                  </a:schemeClr>
                </a:solidFill>
              </a:defRPr>
            </a:lvl1pPr>
          </a:lstStyle>
          <a:p>
            <a:fld id="{DD63D93C-2C2B-C44B-9CE8-4914A2089327}" type="datetime1">
              <a:rPr lang="en-US" smtClean="0"/>
              <a:pPr/>
              <a:t>1/29/2020</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1624184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Parallelogram 10"/>
          <p:cNvSpPr/>
          <p:nvPr/>
        </p:nvSpPr>
        <p:spPr bwMode="auto">
          <a:xfrm flipH="1">
            <a:off x="1" y="2"/>
            <a:ext cx="5499388"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tx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Parallelogram 10"/>
          <p:cNvSpPr/>
          <p:nvPr/>
        </p:nvSpPr>
        <p:spPr bwMode="auto">
          <a:xfrm rot="16200000" flipH="1" flipV="1">
            <a:off x="4709049" y="-628126"/>
            <a:ext cx="2777078" cy="1219517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chemeClr val="bg2">
              <a:alpha val="6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6978690" y="3584448"/>
            <a:ext cx="4536605" cy="338554"/>
          </a:xfrm>
          <a:noFill/>
        </p:spPr>
        <p:txBody>
          <a:bodyPr anchor="t">
            <a:spAutoFit/>
          </a:bodyPr>
          <a:lstStyle>
            <a:lvl1pPr marL="0" indent="0" algn="l">
              <a:lnSpc>
                <a:spcPct val="100000"/>
              </a:lnSpc>
              <a:spcBef>
                <a:spcPts val="0"/>
              </a:spcBef>
              <a:spcAft>
                <a:spcPts val="0"/>
              </a:spcAft>
              <a:buNone/>
              <a:defRPr sz="2200" b="0">
                <a:solidFill>
                  <a:srgbClr val="438EB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8690" y="2350009"/>
            <a:ext cx="4536605" cy="1169551"/>
          </a:xfrm>
        </p:spPr>
        <p:txBody>
          <a:bodyPr anchor="b">
            <a:spAutoFit/>
          </a:bodyPr>
          <a:lstStyle>
            <a:lvl1pPr algn="l" defTabSz="457200" rtl="0" eaLnBrk="1" latinLnBrk="0" hangingPunct="1">
              <a:lnSpc>
                <a:spcPct val="100000"/>
              </a:lnSpc>
              <a:spcBef>
                <a:spcPct val="0"/>
              </a:spcBef>
              <a:buNone/>
              <a:defRPr kumimoji="0" lang="en-US" sz="3800" b="1" i="0" kern="1200" cap="none" baseline="0">
                <a:solidFill>
                  <a:schemeClr val="bg1"/>
                </a:solidFill>
                <a:effectLst/>
                <a:latin typeface="+mj-lt"/>
                <a:ea typeface="+mj-ea"/>
                <a:cs typeface="Arial"/>
              </a:defRPr>
            </a:lvl1pPr>
          </a:lstStyle>
          <a:p>
            <a:r>
              <a:rPr kumimoji="0" lang="en-US"/>
              <a:t>Click to Edit </a:t>
            </a:r>
            <a:br>
              <a:rPr kumimoji="0" lang="en-US"/>
            </a:br>
            <a:r>
              <a:rPr kumimoji="0" lang="en-US"/>
              <a:t>Demo Title</a:t>
            </a:r>
            <a:endParaRPr lang="en-US"/>
          </a:p>
        </p:txBody>
      </p:sp>
      <p:sp>
        <p:nvSpPr>
          <p:cNvPr id="7" name="Picture Placeholder 6"/>
          <p:cNvSpPr>
            <a:spLocks noGrp="1"/>
          </p:cNvSpPr>
          <p:nvPr>
            <p:ph type="pic" sz="quarter" idx="10" hasCustomPrompt="1"/>
          </p:nvPr>
        </p:nvSpPr>
        <p:spPr>
          <a:xfrm>
            <a:off x="685979" y="1755648"/>
            <a:ext cx="5945148" cy="3346704"/>
          </a:xfrm>
          <a:solidFill>
            <a:schemeClr val="tx1"/>
          </a:solid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sz="1600" b="0" i="0">
                <a:solidFill>
                  <a:schemeClr val="bg1"/>
                </a:solidFill>
              </a:defRPr>
            </a:lvl1pPr>
          </a:lstStyle>
          <a:p>
            <a:pPr marL="0" marR="0" lvl="0" indent="0" algn="ctr" defTabSz="914400" fontAlgn="auto">
              <a:spcBef>
                <a:spcPts val="0"/>
              </a:spcBef>
              <a:spcAft>
                <a:spcPts val="0"/>
              </a:spcAft>
              <a:buClrTx/>
              <a:buSzTx/>
              <a:buFontTx/>
              <a:buNone/>
              <a:tabLst/>
            </a:pPr>
            <a:r>
              <a:rPr kumimoji="0" lang="en-US" sz="2000" b="0" i="0" u="none" strike="noStrike" kern="0" cap="none" spc="0" normalizeH="0" baseline="0" noProof="0">
                <a:ln>
                  <a:noFill/>
                </a:ln>
                <a:solidFill>
                  <a:sysClr val="windowText" lastClr="000000"/>
                </a:solidFill>
                <a:effectLst/>
                <a:uLnTx/>
                <a:uFillTx/>
              </a:rPr>
              <a:t>Click icon to insert Picture</a:t>
            </a:r>
          </a:p>
          <a:p>
            <a:endParaRPr lang="en-US"/>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tx1"/>
                </a:solidFill>
              </a:defRPr>
            </a:lvl1pPr>
          </a:lstStyle>
          <a:p>
            <a:fld id="{1C23BBD9-66BD-4E42-994F-E74497F69DE0}" type="datetime1">
              <a:rPr lang="en-US" smtClean="0"/>
              <a:pPr/>
              <a:t>1/29/2020</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12"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5550860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a:t>Click to Edit User Screens Title</a:t>
            </a:r>
          </a:p>
        </p:txBody>
      </p:sp>
      <p:sp>
        <p:nvSpPr>
          <p:cNvPr id="3"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tx1">
                    <a:lumMod val="50000"/>
                  </a:schemeClr>
                </a:solidFill>
              </a:defRPr>
            </a:lvl1pPr>
          </a:lstStyle>
          <a:p>
            <a:fld id="{A035742D-1C37-744A-9838-F342140C71BB}" type="datetime1">
              <a:rPr lang="en-US" smtClean="0"/>
              <a:pPr/>
              <a:t>1/29/2020</a:t>
            </a:fld>
            <a:endParaRPr lang="en-US"/>
          </a:p>
        </p:txBody>
      </p:sp>
      <p:sp>
        <p:nvSpPr>
          <p:cNvPr id="4"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lumMod val="50000"/>
                  </a:schemeClr>
                </a:solidFill>
              </a:defRPr>
            </a:lvl1pPr>
          </a:lstStyle>
          <a:p>
            <a:endParaRPr lang="en-US"/>
          </a:p>
        </p:txBody>
      </p:sp>
      <p:sp>
        <p:nvSpPr>
          <p:cNvPr id="5"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1821527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44" y="1990427"/>
            <a:ext cx="10370134" cy="1477328"/>
          </a:xfrm>
        </p:spPr>
        <p:txBody>
          <a:bodyPr anchor="b"/>
          <a:lstStyle>
            <a:lvl1pPr>
              <a:spcAft>
                <a:spcPts val="0"/>
              </a:spcAft>
              <a:defRPr sz="9600" baseline="0">
                <a:solidFill>
                  <a:schemeClr val="tx1"/>
                </a:solidFill>
              </a:defRPr>
            </a:lvl1pPr>
          </a:lstStyle>
          <a:p>
            <a:r>
              <a:rPr lang="en-US"/>
              <a:t>BIG Word</a:t>
            </a:r>
          </a:p>
        </p:txBody>
      </p:sp>
      <p:sp>
        <p:nvSpPr>
          <p:cNvPr id="6" name="Text Placeholder 3"/>
          <p:cNvSpPr>
            <a:spLocks noGrp="1"/>
          </p:cNvSpPr>
          <p:nvPr>
            <p:ph type="body" sz="quarter" idx="10" hasCustomPrompt="1"/>
          </p:nvPr>
        </p:nvSpPr>
        <p:spPr>
          <a:xfrm>
            <a:off x="912544" y="3467761"/>
            <a:ext cx="10370134" cy="615553"/>
          </a:xfrm>
          <a:noFill/>
        </p:spPr>
        <p:txBody>
          <a:bodyPr vert="horz" wrap="square" lIns="0" tIns="0" rIns="0" bIns="0" rtlCol="0" anchor="t">
            <a:spAutoFit/>
          </a:bodyPr>
          <a:lstStyle>
            <a:lvl1pPr marL="0" indent="0">
              <a:spcAft>
                <a:spcPts val="0"/>
              </a:spcAft>
              <a:buFontTx/>
              <a:buNone/>
              <a:defRPr lang="en-US" sz="4000" b="1" baseline="0" smtClean="0">
                <a:solidFill>
                  <a:srgbClr val="4682AA"/>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FA61F334-59E2-C14E-A557-12D4C47CEA8F}" type="datetime1">
              <a:rPr lang="en-US" smtClean="0"/>
              <a:pPr/>
              <a:t>1/29/2020</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8490496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22" y="2625446"/>
            <a:ext cx="7317105" cy="461665"/>
          </a:xfrm>
        </p:spPr>
        <p:txBody>
          <a:bodyPr anchor="b"/>
          <a:lstStyle>
            <a:lvl1pPr>
              <a:spcAft>
                <a:spcPts val="0"/>
              </a:spcAft>
              <a:defRPr sz="3000" b="0" baseline="0">
                <a:solidFill>
                  <a:schemeClr val="tx1"/>
                </a:solidFill>
              </a:defRPr>
            </a:lvl1pPr>
          </a:lstStyle>
          <a:p>
            <a:r>
              <a:rPr lang="en-US"/>
              <a:t>“Quote”</a:t>
            </a:r>
          </a:p>
        </p:txBody>
      </p:sp>
      <p:sp>
        <p:nvSpPr>
          <p:cNvPr id="6" name="Text Placeholder 3"/>
          <p:cNvSpPr>
            <a:spLocks noGrp="1"/>
          </p:cNvSpPr>
          <p:nvPr>
            <p:ph type="body" sz="quarter" idx="10" hasCustomPrompt="1"/>
          </p:nvPr>
        </p:nvSpPr>
        <p:spPr>
          <a:xfrm>
            <a:off x="912522" y="3683197"/>
            <a:ext cx="7317105"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4682AA"/>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5C3B3342-00C1-E649-B16B-A1982D300F67}" type="datetime1">
              <a:rPr lang="en-US" smtClean="0"/>
              <a:pPr/>
              <a:t>1/29/2020</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357464177"/>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sri">
    <p:spTree>
      <p:nvGrpSpPr>
        <p:cNvPr id="1" name=""/>
        <p:cNvGrpSpPr/>
        <p:nvPr/>
      </p:nvGrpSpPr>
      <p:grpSpPr>
        <a:xfrm>
          <a:off x="0" y="0"/>
          <a:ext cx="0" cy="0"/>
          <a:chOff x="0" y="0"/>
          <a:chExt cx="0" cy="0"/>
        </a:xfrm>
      </p:grpSpPr>
      <p:sp>
        <p:nvSpPr>
          <p:cNvPr id="16" name="Parallelogram 10"/>
          <p:cNvSpPr/>
          <p:nvPr userDrawn="1"/>
        </p:nvSpPr>
        <p:spPr bwMode="auto">
          <a:xfrm rot="5400000" flipV="1">
            <a:off x="5315887" y="-4724425"/>
            <a:ext cx="1562287" cy="12199300"/>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7"/>
              <a:gd name="connsiteY0" fmla="*/ 17934 h 12209931"/>
              <a:gd name="connsiteX1" fmla="*/ 1445837 w 2134547"/>
              <a:gd name="connsiteY1" fmla="*/ 0 h 12209931"/>
              <a:gd name="connsiteX2" fmla="*/ 2134547 w 2134547"/>
              <a:gd name="connsiteY2" fmla="*/ 12209931 h 12209931"/>
              <a:gd name="connsiteX3" fmla="*/ 247308 w 2134547"/>
              <a:gd name="connsiteY3" fmla="*/ 12205645 h 12209931"/>
              <a:gd name="connsiteX4" fmla="*/ 0 w 2134547"/>
              <a:gd name="connsiteY4" fmla="*/ 17934 h 12209931"/>
              <a:gd name="connsiteX0" fmla="*/ 0 w 2143258"/>
              <a:gd name="connsiteY0" fmla="*/ 17934 h 12205645"/>
              <a:gd name="connsiteX1" fmla="*/ 1445837 w 2143258"/>
              <a:gd name="connsiteY1" fmla="*/ 0 h 12205645"/>
              <a:gd name="connsiteX2" fmla="*/ 2143258 w 2143258"/>
              <a:gd name="connsiteY2" fmla="*/ 12197234 h 12205645"/>
              <a:gd name="connsiteX3" fmla="*/ 247308 w 2143258"/>
              <a:gd name="connsiteY3" fmla="*/ 12205645 h 12205645"/>
              <a:gd name="connsiteX4" fmla="*/ 0 w 2143258"/>
              <a:gd name="connsiteY4" fmla="*/ 17934 h 12205645"/>
              <a:gd name="connsiteX0" fmla="*/ 0 w 2143258"/>
              <a:gd name="connsiteY0" fmla="*/ 17934 h 12202473"/>
              <a:gd name="connsiteX1" fmla="*/ 1445837 w 2143258"/>
              <a:gd name="connsiteY1" fmla="*/ 0 h 12202473"/>
              <a:gd name="connsiteX2" fmla="*/ 2143258 w 2143258"/>
              <a:gd name="connsiteY2" fmla="*/ 12197234 h 12202473"/>
              <a:gd name="connsiteX3" fmla="*/ 251663 w 2143258"/>
              <a:gd name="connsiteY3" fmla="*/ 12202473 h 12202473"/>
              <a:gd name="connsiteX4" fmla="*/ 0 w 2143258"/>
              <a:gd name="connsiteY4" fmla="*/ 17934 h 12202473"/>
              <a:gd name="connsiteX0" fmla="*/ 0 w 2147614"/>
              <a:gd name="connsiteY0" fmla="*/ 17934 h 12202473"/>
              <a:gd name="connsiteX1" fmla="*/ 1445837 w 2147614"/>
              <a:gd name="connsiteY1" fmla="*/ 0 h 12202473"/>
              <a:gd name="connsiteX2" fmla="*/ 2147613 w 2147614"/>
              <a:gd name="connsiteY2" fmla="*/ 12200412 h 12202473"/>
              <a:gd name="connsiteX3" fmla="*/ 251663 w 2147614"/>
              <a:gd name="connsiteY3" fmla="*/ 12202473 h 12202473"/>
              <a:gd name="connsiteX4" fmla="*/ 0 w 2147614"/>
              <a:gd name="connsiteY4" fmla="*/ 17934 h 12202473"/>
              <a:gd name="connsiteX0" fmla="*/ 0 w 2147613"/>
              <a:gd name="connsiteY0" fmla="*/ 11584 h 12196123"/>
              <a:gd name="connsiteX1" fmla="*/ 1450192 w 2147613"/>
              <a:gd name="connsiteY1" fmla="*/ 0 h 12196123"/>
              <a:gd name="connsiteX2" fmla="*/ 2147613 w 2147613"/>
              <a:gd name="connsiteY2" fmla="*/ 12194062 h 12196123"/>
              <a:gd name="connsiteX3" fmla="*/ 251663 w 2147613"/>
              <a:gd name="connsiteY3" fmla="*/ 12196123 h 12196123"/>
              <a:gd name="connsiteX4" fmla="*/ 0 w 2147613"/>
              <a:gd name="connsiteY4" fmla="*/ 11584 h 12196123"/>
              <a:gd name="connsiteX0" fmla="*/ 1 w 2143255"/>
              <a:gd name="connsiteY0" fmla="*/ 2057 h 12196123"/>
              <a:gd name="connsiteX1" fmla="*/ 1445834 w 2143255"/>
              <a:gd name="connsiteY1" fmla="*/ 0 h 12196123"/>
              <a:gd name="connsiteX2" fmla="*/ 2143255 w 2143255"/>
              <a:gd name="connsiteY2" fmla="*/ 12194062 h 12196123"/>
              <a:gd name="connsiteX3" fmla="*/ 247305 w 2143255"/>
              <a:gd name="connsiteY3" fmla="*/ 12196123 h 12196123"/>
              <a:gd name="connsiteX4" fmla="*/ 1 w 2143255"/>
              <a:gd name="connsiteY4" fmla="*/ 2057 h 12196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255" h="12196123">
                <a:moveTo>
                  <a:pt x="1" y="2057"/>
                </a:moveTo>
                <a:lnTo>
                  <a:pt x="1445834" y="0"/>
                </a:lnTo>
                <a:lnTo>
                  <a:pt x="2143255" y="12194062"/>
                </a:lnTo>
                <a:lnTo>
                  <a:pt x="247305" y="12196123"/>
                </a:lnTo>
                <a:lnTo>
                  <a:pt x="1" y="2057"/>
                </a:lnTo>
                <a:close/>
              </a:path>
            </a:pathLst>
          </a:cu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sp>
        <p:nvSpPr>
          <p:cNvPr id="11" name="Parallelogram 10"/>
          <p:cNvSpPr/>
          <p:nvPr userDrawn="1"/>
        </p:nvSpPr>
        <p:spPr bwMode="auto">
          <a:xfrm rot="5400000" flipH="1">
            <a:off x="5322203" y="-626384"/>
            <a:ext cx="1546415" cy="12204706"/>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0191"/>
              <a:gd name="connsiteY0" fmla="*/ 17934 h 12227867"/>
              <a:gd name="connsiteX1" fmla="*/ 1445837 w 2130191"/>
              <a:gd name="connsiteY1" fmla="*/ 0 h 12227867"/>
              <a:gd name="connsiteX2" fmla="*/ 2130191 w 2130191"/>
              <a:gd name="connsiteY2" fmla="*/ 12222634 h 12227867"/>
              <a:gd name="connsiteX3" fmla="*/ 242953 w 2130191"/>
              <a:gd name="connsiteY3" fmla="*/ 12227867 h 12227867"/>
              <a:gd name="connsiteX4" fmla="*/ 0 w 2130191"/>
              <a:gd name="connsiteY4" fmla="*/ 17934 h 12227867"/>
              <a:gd name="connsiteX0" fmla="*/ 0 w 2125835"/>
              <a:gd name="connsiteY0" fmla="*/ 17934 h 12227867"/>
              <a:gd name="connsiteX1" fmla="*/ 1445837 w 2125835"/>
              <a:gd name="connsiteY1" fmla="*/ 0 h 12227867"/>
              <a:gd name="connsiteX2" fmla="*/ 2125835 w 2125835"/>
              <a:gd name="connsiteY2" fmla="*/ 12219459 h 12227867"/>
              <a:gd name="connsiteX3" fmla="*/ 242953 w 2125835"/>
              <a:gd name="connsiteY3" fmla="*/ 12227867 h 12227867"/>
              <a:gd name="connsiteX4" fmla="*/ 0 w 2125835"/>
              <a:gd name="connsiteY4" fmla="*/ 17934 h 12227867"/>
              <a:gd name="connsiteX0" fmla="*/ 0 w 2125835"/>
              <a:gd name="connsiteY0" fmla="*/ 17934 h 12219459"/>
              <a:gd name="connsiteX1" fmla="*/ 1445837 w 2125835"/>
              <a:gd name="connsiteY1" fmla="*/ 0 h 12219459"/>
              <a:gd name="connsiteX2" fmla="*/ 2125835 w 2125835"/>
              <a:gd name="connsiteY2" fmla="*/ 12219459 h 12219459"/>
              <a:gd name="connsiteX3" fmla="*/ 238596 w 2125835"/>
              <a:gd name="connsiteY3" fmla="*/ 12215170 h 12219459"/>
              <a:gd name="connsiteX4" fmla="*/ 0 w 2125835"/>
              <a:gd name="connsiteY4" fmla="*/ 17934 h 12219459"/>
              <a:gd name="connsiteX0" fmla="*/ 0 w 2121479"/>
              <a:gd name="connsiteY0" fmla="*/ 17934 h 12219462"/>
              <a:gd name="connsiteX1" fmla="*/ 1445837 w 2121479"/>
              <a:gd name="connsiteY1" fmla="*/ 0 h 12219462"/>
              <a:gd name="connsiteX2" fmla="*/ 2121479 w 2121479"/>
              <a:gd name="connsiteY2" fmla="*/ 12219462 h 12219462"/>
              <a:gd name="connsiteX3" fmla="*/ 238596 w 2121479"/>
              <a:gd name="connsiteY3" fmla="*/ 12215170 h 12219462"/>
              <a:gd name="connsiteX4" fmla="*/ 0 w 2121479"/>
              <a:gd name="connsiteY4" fmla="*/ 17934 h 12219462"/>
              <a:gd name="connsiteX0" fmla="*/ 0 w 2121479"/>
              <a:gd name="connsiteY0" fmla="*/ 17934 h 12219462"/>
              <a:gd name="connsiteX1" fmla="*/ 1445837 w 2121479"/>
              <a:gd name="connsiteY1" fmla="*/ 0 h 12219462"/>
              <a:gd name="connsiteX2" fmla="*/ 2121479 w 2121479"/>
              <a:gd name="connsiteY2" fmla="*/ 12219462 h 12219462"/>
              <a:gd name="connsiteX3" fmla="*/ 234239 w 2121479"/>
              <a:gd name="connsiteY3" fmla="*/ 12215173 h 12219462"/>
              <a:gd name="connsiteX4" fmla="*/ 0 w 2121479"/>
              <a:gd name="connsiteY4" fmla="*/ 17934 h 12219462"/>
              <a:gd name="connsiteX0" fmla="*/ 0 w 2121479"/>
              <a:gd name="connsiteY0" fmla="*/ 0 h 12201528"/>
              <a:gd name="connsiteX1" fmla="*/ 1441481 w 2121479"/>
              <a:gd name="connsiteY1" fmla="*/ 4289 h 12201528"/>
              <a:gd name="connsiteX2" fmla="*/ 2121479 w 2121479"/>
              <a:gd name="connsiteY2" fmla="*/ 12201528 h 12201528"/>
              <a:gd name="connsiteX3" fmla="*/ 234239 w 2121479"/>
              <a:gd name="connsiteY3" fmla="*/ 12197239 h 12201528"/>
              <a:gd name="connsiteX4" fmla="*/ 0 w 2121479"/>
              <a:gd name="connsiteY4" fmla="*/ 0 h 12201528"/>
              <a:gd name="connsiteX0" fmla="*/ 0 w 2121479"/>
              <a:gd name="connsiteY0" fmla="*/ 0 h 12201528"/>
              <a:gd name="connsiteX1" fmla="*/ 1441481 w 2121479"/>
              <a:gd name="connsiteY1" fmla="*/ 4289 h 12201528"/>
              <a:gd name="connsiteX2" fmla="*/ 2121479 w 2121479"/>
              <a:gd name="connsiteY2" fmla="*/ 12201528 h 12201528"/>
              <a:gd name="connsiteX3" fmla="*/ 277795 w 2121479"/>
              <a:gd name="connsiteY3" fmla="*/ 12194064 h 12201528"/>
              <a:gd name="connsiteX4" fmla="*/ 0 w 2121479"/>
              <a:gd name="connsiteY4" fmla="*/ 0 h 1220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479" h="12201528">
                <a:moveTo>
                  <a:pt x="0" y="0"/>
                </a:moveTo>
                <a:lnTo>
                  <a:pt x="1441481" y="4289"/>
                </a:lnTo>
                <a:lnTo>
                  <a:pt x="2121479" y="12201528"/>
                </a:lnTo>
                <a:lnTo>
                  <a:pt x="277795" y="12194064"/>
                </a:lnTo>
                <a:lnTo>
                  <a:pt x="0" y="0"/>
                </a:lnTo>
                <a:close/>
              </a:path>
            </a:pathLst>
          </a:cu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sp>
        <p:nvSpPr>
          <p:cNvPr id="14" name="Parallelogram 10"/>
          <p:cNvSpPr/>
          <p:nvPr userDrawn="1"/>
        </p:nvSpPr>
        <p:spPr bwMode="auto">
          <a:xfrm rot="16200000">
            <a:off x="4912491" y="-449720"/>
            <a:ext cx="2364960" cy="1220040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5230 h 12197228"/>
              <a:gd name="connsiteX1" fmla="*/ 2186755 w 3244417"/>
              <a:gd name="connsiteY1" fmla="*/ 0 h 12197228"/>
              <a:gd name="connsiteX2" fmla="*/ 3244417 w 3244417"/>
              <a:gd name="connsiteY2" fmla="*/ 12197228 h 12197228"/>
              <a:gd name="connsiteX3" fmla="*/ 0 w 3244417"/>
              <a:gd name="connsiteY3" fmla="*/ 12197228 h 12197228"/>
              <a:gd name="connsiteX4" fmla="*/ 1085273 w 3244417"/>
              <a:gd name="connsiteY4" fmla="*/ 5230 h 12197228"/>
              <a:gd name="connsiteX0" fmla="*/ 1080917 w 3244417"/>
              <a:gd name="connsiteY0" fmla="*/ 2055 h 12197228"/>
              <a:gd name="connsiteX1" fmla="*/ 2186755 w 3244417"/>
              <a:gd name="connsiteY1" fmla="*/ 0 h 12197228"/>
              <a:gd name="connsiteX2" fmla="*/ 3244417 w 3244417"/>
              <a:gd name="connsiteY2" fmla="*/ 12197228 h 12197228"/>
              <a:gd name="connsiteX3" fmla="*/ 0 w 3244417"/>
              <a:gd name="connsiteY3" fmla="*/ 12197228 h 12197228"/>
              <a:gd name="connsiteX4" fmla="*/ 1080917 w 3244417"/>
              <a:gd name="connsiteY4" fmla="*/ 2055 h 12197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197228">
                <a:moveTo>
                  <a:pt x="1080917" y="2055"/>
                </a:moveTo>
                <a:lnTo>
                  <a:pt x="2186755" y="0"/>
                </a:lnTo>
                <a:lnTo>
                  <a:pt x="3244417" y="12197228"/>
                </a:lnTo>
                <a:lnTo>
                  <a:pt x="0" y="12197228"/>
                </a:lnTo>
                <a:lnTo>
                  <a:pt x="1080917" y="2055"/>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5" name="Parallelogram 10"/>
          <p:cNvSpPr/>
          <p:nvPr userDrawn="1"/>
        </p:nvSpPr>
        <p:spPr bwMode="auto">
          <a:xfrm rot="5400000" flipV="1">
            <a:off x="5085437" y="-251738"/>
            <a:ext cx="2024302" cy="1219517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chemeClr val="tx2">
              <a:alpha val="6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4038" y="2487168"/>
            <a:ext cx="6064275" cy="1874520"/>
          </a:xfrm>
          <a:prstGeom prst="rect">
            <a:avLst/>
          </a:prstGeom>
        </p:spPr>
      </p:pic>
      <p:sp>
        <p:nvSpPr>
          <p:cNvPr id="12" name="Parallelogram 10"/>
          <p:cNvSpPr/>
          <p:nvPr userDrawn="1"/>
        </p:nvSpPr>
        <p:spPr bwMode="auto">
          <a:xfrm rot="5400000" flipH="1">
            <a:off x="4916138" y="-4881912"/>
            <a:ext cx="2364960" cy="12197234"/>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2055 h 12194053"/>
              <a:gd name="connsiteX1" fmla="*/ 2186755 w 3244417"/>
              <a:gd name="connsiteY1" fmla="*/ 0 h 12194053"/>
              <a:gd name="connsiteX2" fmla="*/ 3244417 w 3244417"/>
              <a:gd name="connsiteY2" fmla="*/ 12194053 h 12194053"/>
              <a:gd name="connsiteX3" fmla="*/ 0 w 3244417"/>
              <a:gd name="connsiteY3" fmla="*/ 12194053 h 12194053"/>
              <a:gd name="connsiteX4" fmla="*/ 1085273 w 3244417"/>
              <a:gd name="connsiteY4" fmla="*/ 2055 h 12194053"/>
              <a:gd name="connsiteX0" fmla="*/ 1085273 w 3244417"/>
              <a:gd name="connsiteY0" fmla="*/ 5233 h 12197231"/>
              <a:gd name="connsiteX1" fmla="*/ 2234671 w 3244417"/>
              <a:gd name="connsiteY1" fmla="*/ 0 h 12197231"/>
              <a:gd name="connsiteX2" fmla="*/ 3244417 w 3244417"/>
              <a:gd name="connsiteY2" fmla="*/ 12197231 h 12197231"/>
              <a:gd name="connsiteX3" fmla="*/ 0 w 3244417"/>
              <a:gd name="connsiteY3" fmla="*/ 12197231 h 12197231"/>
              <a:gd name="connsiteX4" fmla="*/ 1085273 w 3244417"/>
              <a:gd name="connsiteY4" fmla="*/ 5233 h 12197231"/>
              <a:gd name="connsiteX0" fmla="*/ 1085273 w 3244417"/>
              <a:gd name="connsiteY0" fmla="*/ 2060 h 12194058"/>
              <a:gd name="connsiteX1" fmla="*/ 2239031 w 3244417"/>
              <a:gd name="connsiteY1" fmla="*/ 0 h 12194058"/>
              <a:gd name="connsiteX2" fmla="*/ 3244417 w 3244417"/>
              <a:gd name="connsiteY2" fmla="*/ 12194058 h 12194058"/>
              <a:gd name="connsiteX3" fmla="*/ 0 w 3244417"/>
              <a:gd name="connsiteY3" fmla="*/ 12194058 h 12194058"/>
              <a:gd name="connsiteX4" fmla="*/ 1085273 w 3244417"/>
              <a:gd name="connsiteY4" fmla="*/ 2060 h 12194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194058">
                <a:moveTo>
                  <a:pt x="1085273" y="2060"/>
                </a:moveTo>
                <a:lnTo>
                  <a:pt x="2239031" y="0"/>
                </a:lnTo>
                <a:lnTo>
                  <a:pt x="3244417" y="12194058"/>
                </a:lnTo>
                <a:lnTo>
                  <a:pt x="0" y="12194058"/>
                </a:lnTo>
                <a:lnTo>
                  <a:pt x="1085273" y="206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5438" y="-5085774"/>
            <a:ext cx="2024302" cy="12195175"/>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chemeClr val="tx2">
              <a:alpha val="6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chemeClr val="bg2">
                  <a:lumMod val="40000"/>
                  <a:lumOff val="60000"/>
                </a:schemeClr>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82286420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Sub, Content and Taglline">
    <p:spTree>
      <p:nvGrpSpPr>
        <p:cNvPr id="1" name=""/>
        <p:cNvGrpSpPr/>
        <p:nvPr/>
      </p:nvGrpSpPr>
      <p:grpSpPr>
        <a:xfrm>
          <a:off x="0" y="0"/>
          <a:ext cx="0" cy="0"/>
          <a:chOff x="0" y="0"/>
          <a:chExt cx="0" cy="0"/>
        </a:xfrm>
      </p:grpSpPr>
      <p:sp>
        <p:nvSpPr>
          <p:cNvPr id="7" name="Title 1"/>
          <p:cNvSpPr>
            <a:spLocks noGrp="1"/>
          </p:cNvSpPr>
          <p:nvPr>
            <p:ph type="title"/>
          </p:nvPr>
        </p:nvSpPr>
        <p:spPr>
          <a:xfrm>
            <a:off x="914401" y="682625"/>
            <a:ext cx="10363200" cy="369332"/>
          </a:xfrm>
        </p:spPr>
        <p:txBody>
          <a:bodyPr/>
          <a:lstStyle>
            <a:lvl1pPr>
              <a:defRPr/>
            </a:lvl1pPr>
          </a:lstStyle>
          <a:p>
            <a:r>
              <a:rPr lang="en-US"/>
              <a:t>Click to edit Master title style</a:t>
            </a:r>
          </a:p>
        </p:txBody>
      </p:sp>
      <p:sp>
        <p:nvSpPr>
          <p:cNvPr id="9" name="Content Placeholder 21"/>
          <p:cNvSpPr>
            <a:spLocks noGrp="1"/>
          </p:cNvSpPr>
          <p:nvPr>
            <p:ph sz="quarter" idx="18"/>
          </p:nvPr>
        </p:nvSpPr>
        <p:spPr>
          <a:xfrm>
            <a:off x="1219201" y="1828800"/>
            <a:ext cx="9753600"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11776408"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914401" y="1097307"/>
            <a:ext cx="10363200" cy="246221"/>
          </a:xfrm>
        </p:spPr>
        <p:txBody>
          <a:bodyPr vert="horz"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6" name="TextBox 5"/>
          <p:cNvSpPr txBox="1"/>
          <p:nvPr userDrawn="1"/>
        </p:nvSpPr>
        <p:spPr>
          <a:xfrm>
            <a:off x="1273965" y="634973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2" name="Text Placeholder 25"/>
          <p:cNvSpPr>
            <a:spLocks noGrp="1"/>
          </p:cNvSpPr>
          <p:nvPr>
            <p:ph type="body" sz="quarter" idx="20" hasCustomPrompt="1"/>
          </p:nvPr>
        </p:nvSpPr>
        <p:spPr>
          <a:xfrm>
            <a:off x="914401" y="6185356"/>
            <a:ext cx="10363200"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2" name="Footer Placeholder 1"/>
          <p:cNvSpPr>
            <a:spLocks noGrp="1"/>
          </p:cNvSpPr>
          <p:nvPr>
            <p:ph type="ftr" sz="quarter" idx="21"/>
          </p:nvPr>
        </p:nvSpPr>
        <p:spPr/>
        <p:txBody>
          <a:bodyPr/>
          <a:lstStyle/>
          <a:p>
            <a:r>
              <a:rPr lang="en-US"/>
              <a:t>Type Presentation Title Here</a:t>
            </a:r>
          </a:p>
        </p:txBody>
      </p:sp>
    </p:spTree>
    <p:extLst>
      <p:ext uri="{BB962C8B-B14F-4D97-AF65-F5344CB8AC3E}">
        <p14:creationId xmlns:p14="http://schemas.microsoft.com/office/powerpoint/2010/main" val="27849456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2" y="3"/>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2" y="-626537"/>
            <a:ext cx="2777079"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4"/>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2" y="3582548"/>
            <a:ext cx="4527741" cy="523190"/>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2" y="2163475"/>
            <a:ext cx="4527741" cy="1354187"/>
          </a:xfrm>
        </p:spPr>
        <p:txBody>
          <a:bodyPr wrap="square" anchor="b">
            <a:spAutoFit/>
          </a:bodyPr>
          <a:lstStyle>
            <a:lvl1pPr algn="l" defTabSz="457189"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1" y="6356351"/>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0C4F549-0427-4244-A862-4448189DB373}" type="datetime1">
              <a:rPr lang="en-US" smtClean="0"/>
              <a:t>1/29/2020</a:t>
            </a:fld>
            <a:endParaRPr lang="en-US"/>
          </a:p>
        </p:txBody>
      </p:sp>
      <p:sp>
        <p:nvSpPr>
          <p:cNvPr id="11" name="Footer Placeholder 4"/>
          <p:cNvSpPr>
            <a:spLocks noGrp="1"/>
          </p:cNvSpPr>
          <p:nvPr>
            <p:ph type="ftr" sz="quarter" idx="3"/>
          </p:nvPr>
        </p:nvSpPr>
        <p:spPr>
          <a:xfrm>
            <a:off x="6337301" y="6356351"/>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7" y="6356351"/>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7082351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190625" y="2268141"/>
            <a:ext cx="9810750" cy="369332"/>
          </a:xfrm>
          <a:prstGeom prst="rect">
            <a:avLst/>
          </a:prstGeom>
        </p:spPr>
        <p:txBody>
          <a:bodyPr/>
          <a:lstStyle/>
          <a:p>
            <a:r>
              <a:t>Title Text</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96693921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6" name="Title Text"/>
          <p:cNvSpPr txBox="1">
            <a:spLocks noGrp="1"/>
          </p:cNvSpPr>
          <p:nvPr>
            <p:ph type="title"/>
          </p:nvPr>
        </p:nvSpPr>
        <p:spPr>
          <a:prstGeom prst="rect">
            <a:avLst/>
          </a:prstGeom>
        </p:spPr>
        <p:txBody>
          <a:bodyPr/>
          <a:lstStyle/>
          <a:p>
            <a:r>
              <a:t>Title Text</a:t>
            </a:r>
          </a:p>
        </p:txBody>
      </p:sp>
      <p:sp>
        <p:nvSpPr>
          <p:cNvPr id="3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0681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1190625" y="2268141"/>
            <a:ext cx="9810750" cy="369332"/>
          </a:xfrm>
          <a:prstGeom prst="rect">
            <a:avLst/>
          </a:prstGeom>
        </p:spPr>
        <p:txBody>
          <a:body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577025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1/29/2020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1/29/2020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1/29/2020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1/29/2020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1/29/2020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1/29/2020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1/29/2020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 id="2147486838" r:id="rId15"/>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85979" y="682625"/>
            <a:ext cx="10829316" cy="369332"/>
          </a:xfrm>
          <a:prstGeom prst="rect">
            <a:avLst/>
          </a:prstGeom>
          <a:noFill/>
        </p:spPr>
        <p:txBody>
          <a:bodyPr vert="horz" wrap="square" lIns="0" tIns="0" rIns="0" bIns="0" rtlCol="0" anchor="t">
            <a:spAutoFit/>
          </a:bodyPr>
          <a:lstStyle/>
          <a:p>
            <a:r>
              <a:rPr lang="en-US"/>
              <a:t>Click to edit Master title style</a:t>
            </a:r>
          </a:p>
        </p:txBody>
      </p:sp>
      <p:sp>
        <p:nvSpPr>
          <p:cNvPr id="13" name="Text Placeholder 2"/>
          <p:cNvSpPr>
            <a:spLocks noGrp="1"/>
          </p:cNvSpPr>
          <p:nvPr>
            <p:ph type="body" idx="1"/>
          </p:nvPr>
        </p:nvSpPr>
        <p:spPr>
          <a:xfrm>
            <a:off x="914639" y="1828800"/>
            <a:ext cx="10364656"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7"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8060D76-E8AF-9642-A1BA-16CAFD652B91}" type="datetime1">
              <a:rPr lang="en-US" smtClean="0"/>
              <a:pPr/>
              <a:t>1/29/2020</a:t>
            </a:fld>
            <a:endParaRPr lang="en-US"/>
          </a:p>
        </p:txBody>
      </p:sp>
      <p:sp>
        <p:nvSpPr>
          <p:cNvPr id="8"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75717350"/>
      </p:ext>
    </p:extLst>
  </p:cSld>
  <p:clrMap bg1="lt1" tx1="dk1" bg2="lt2" tx2="dk2" accent1="accent1" accent2="accent2" accent3="accent3" accent4="accent4" accent5="accent5" accent6="accent6" hlink="hlink" folHlink="folHlink"/>
  <p:sldLayoutIdLst>
    <p:sldLayoutId id="2147486819" r:id="rId1"/>
    <p:sldLayoutId id="2147486820" r:id="rId2"/>
    <p:sldLayoutId id="2147486821" r:id="rId3"/>
    <p:sldLayoutId id="2147486822" r:id="rId4"/>
    <p:sldLayoutId id="2147486823" r:id="rId5"/>
    <p:sldLayoutId id="2147486824" r:id="rId6"/>
    <p:sldLayoutId id="2147486825" r:id="rId7"/>
    <p:sldLayoutId id="2147486826" r:id="rId8"/>
    <p:sldLayoutId id="2147486827" r:id="rId9"/>
    <p:sldLayoutId id="2147486828" r:id="rId10"/>
    <p:sldLayoutId id="2147486829" r:id="rId11"/>
    <p:sldLayoutId id="2147486830" r:id="rId12"/>
    <p:sldLayoutId id="2147486831" r:id="rId13"/>
    <p:sldLayoutId id="2147486832" r:id="rId14"/>
    <p:sldLayoutId id="2147486833" r:id="rId15"/>
    <p:sldLayoutId id="2147486834" r:id="rId16"/>
    <p:sldLayoutId id="2147486835" r:id="rId17"/>
    <p:sldLayoutId id="2147486836" r:id="rId18"/>
    <p:sldLayoutId id="2147486837" r:id="rId19"/>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6.jpeg"/><Relationship Id="rId21" Type="http://schemas.openxmlformats.org/officeDocument/2006/relationships/image" Target="../media/image21.png"/><Relationship Id="rId7" Type="http://schemas.microsoft.com/office/2007/relationships/hdphoto" Target="../media/hdphoto2.wdp"/><Relationship Id="rId12" Type="http://schemas.microsoft.com/office/2007/relationships/hdphoto" Target="../media/hdphoto3.wdp"/><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0.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8.jp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4.wdp"/><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44.png"/><Relationship Id="rId5" Type="http://schemas.microsoft.com/office/2007/relationships/hdphoto" Target="../media/hdphoto1.wdp"/><Relationship Id="rId15" Type="http://schemas.openxmlformats.org/officeDocument/2006/relationships/image" Target="../media/image47.emf"/><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42.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52.png"/><Relationship Id="rId5" Type="http://schemas.microsoft.com/office/2007/relationships/hdphoto" Target="../media/hdphoto1.wdp"/><Relationship Id="rId10" Type="http://schemas.openxmlformats.org/officeDocument/2006/relationships/image" Target="../media/image51.png"/><Relationship Id="rId4" Type="http://schemas.openxmlformats.org/officeDocument/2006/relationships/image" Target="../media/image7.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55.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8.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47.emf"/><Relationship Id="rId5" Type="http://schemas.microsoft.com/office/2007/relationships/hdphoto" Target="../media/hdphoto1.wdp"/><Relationship Id="rId15"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66.pn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7.emf"/><Relationship Id="rId18" Type="http://schemas.openxmlformats.org/officeDocument/2006/relationships/image" Target="../media/image60.png"/><Relationship Id="rId26" Type="http://schemas.openxmlformats.org/officeDocument/2006/relationships/image" Target="../media/image69.png"/><Relationship Id="rId3" Type="http://schemas.openxmlformats.org/officeDocument/2006/relationships/image" Target="../media/image6.jpeg"/><Relationship Id="rId21" Type="http://schemas.openxmlformats.org/officeDocument/2006/relationships/image" Target="../media/image63.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43.png"/><Relationship Id="rId25" Type="http://schemas.openxmlformats.org/officeDocument/2006/relationships/image" Target="../media/image67.png"/><Relationship Id="rId2" Type="http://schemas.openxmlformats.org/officeDocument/2006/relationships/notesSlide" Target="../notesSlides/notesSlide19.xml"/><Relationship Id="rId16" Type="http://schemas.microsoft.com/office/2007/relationships/hdphoto" Target="../media/hdphoto5.wdp"/><Relationship Id="rId20"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45.png"/><Relationship Id="rId24" Type="http://schemas.openxmlformats.org/officeDocument/2006/relationships/image" Target="../media/image66.png"/><Relationship Id="rId5" Type="http://schemas.microsoft.com/office/2007/relationships/hdphoto" Target="../media/hdphoto1.wdp"/><Relationship Id="rId15" Type="http://schemas.openxmlformats.org/officeDocument/2006/relationships/image" Target="../media/image68.png"/><Relationship Id="rId23" Type="http://schemas.openxmlformats.org/officeDocument/2006/relationships/image" Target="../media/image65.png"/><Relationship Id="rId28" Type="http://schemas.openxmlformats.org/officeDocument/2006/relationships/image" Target="../media/image71.png"/><Relationship Id="rId10" Type="http://schemas.openxmlformats.org/officeDocument/2006/relationships/image" Target="../media/image44.png"/><Relationship Id="rId19" Type="http://schemas.openxmlformats.org/officeDocument/2006/relationships/image" Target="../media/image61.pn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59.png"/><Relationship Id="rId22" Type="http://schemas.openxmlformats.org/officeDocument/2006/relationships/image" Target="../media/image64.png"/><Relationship Id="rId27"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4.png"/><Relationship Id="rId4" Type="http://schemas.openxmlformats.org/officeDocument/2006/relationships/image" Target="../media/image7.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jpeg"/><Relationship Id="rId21" Type="http://schemas.openxmlformats.org/officeDocument/2006/relationships/image" Target="../media/image87.png"/><Relationship Id="rId7" Type="http://schemas.microsoft.com/office/2007/relationships/hdphoto" Target="../media/hdphoto2.wdp"/><Relationship Id="rId12" Type="http://schemas.openxmlformats.org/officeDocument/2006/relationships/hyperlink" Target="https://www.google.com/url?sa=i&amp;source=images&amp;cd=&amp;ved=2ahUKEwjyoLbeupfbAhVIba0KHaoIDrgQjRx6BAgBEAU&amp;url=https://galaxyproject.github.io/training-material/topics/dev/tutorials/conda/slides.html&amp;psig=AOvVaw33YqRVO2Yr2bTco7v9XW4D&amp;ust=1527014578543495" TargetMode="External"/><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21.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78.png"/><Relationship Id="rId24" Type="http://schemas.openxmlformats.org/officeDocument/2006/relationships/image" Target="../media/image90.png"/><Relationship Id="rId5" Type="http://schemas.microsoft.com/office/2007/relationships/hdphoto" Target="../media/hdphoto1.wdp"/><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pn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2.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70.png"/><Relationship Id="rId5" Type="http://schemas.microsoft.com/office/2007/relationships/hdphoto" Target="../media/hdphoto1.wdp"/><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26.xml"/><Relationship Id="rId16"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99.png"/><Relationship Id="rId5" Type="http://schemas.microsoft.com/office/2007/relationships/hdphoto" Target="../media/hdphoto1.wdp"/><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7.png"/><Relationship Id="rId9" Type="http://schemas.openxmlformats.org/officeDocument/2006/relationships/image" Target="../media/image97.png"/><Relationship Id="rId1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109.png"/><Relationship Id="rId4" Type="http://schemas.openxmlformats.org/officeDocument/2006/relationships/image" Target="../media/image7.png"/><Relationship Id="rId9"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115.png"/><Relationship Id="rId2" Type="http://schemas.openxmlformats.org/officeDocument/2006/relationships/image" Target="../media/image6.jpe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114.png"/><Relationship Id="rId5" Type="http://schemas.openxmlformats.org/officeDocument/2006/relationships/image" Target="../media/image8.png"/><Relationship Id="rId10" Type="http://schemas.openxmlformats.org/officeDocument/2006/relationships/image" Target="../media/image113.png"/><Relationship Id="rId4" Type="http://schemas.microsoft.com/office/2007/relationships/hdphoto" Target="../media/hdphoto1.wdp"/><Relationship Id="rId9" Type="http://schemas.openxmlformats.org/officeDocument/2006/relationships/image" Target="../media/image112.png"/><Relationship Id="rId1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54.png"/><Relationship Id="rId5" Type="http://schemas.microsoft.com/office/2007/relationships/hdphoto" Target="../media/hdphoto1.wdp"/><Relationship Id="rId10"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image" Target="../media/image6.jpe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0.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png"/><Relationship Id="rId7" Type="http://schemas.openxmlformats.org/officeDocument/2006/relationships/image" Target="../media/image123.png"/><Relationship Id="rId2" Type="http://schemas.openxmlformats.org/officeDocument/2006/relationships/image" Target="../media/image6.jpe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29.png"/><Relationship Id="rId5" Type="http://schemas.microsoft.com/office/2007/relationships/hdphoto" Target="../media/hdphoto1.wdp"/><Relationship Id="rId10" Type="http://schemas.openxmlformats.org/officeDocument/2006/relationships/image" Target="../media/image128.png"/><Relationship Id="rId4" Type="http://schemas.openxmlformats.org/officeDocument/2006/relationships/image" Target="../media/image7.png"/><Relationship Id="rId9" Type="http://schemas.openxmlformats.org/officeDocument/2006/relationships/image" Target="../media/image127.png"/></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132.png"/><Relationship Id="rId4" Type="http://schemas.openxmlformats.org/officeDocument/2006/relationships/image" Target="../media/image7.png"/><Relationship Id="rId9" Type="http://schemas.openxmlformats.org/officeDocument/2006/relationships/image" Target="../media/image131.png"/></Relationships>
</file>

<file path=ppt/slides/_rels/slide4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png"/><Relationship Id="rId7" Type="http://schemas.openxmlformats.org/officeDocument/2006/relationships/image" Target="../media/image133.png"/><Relationship Id="rId2" Type="http://schemas.openxmlformats.org/officeDocument/2006/relationships/image" Target="../media/image6.jpeg"/><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35.png"/></Relationships>
</file>

<file path=ppt/slides/_rels/slide5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9.png"/><Relationship Id="rId5" Type="http://schemas.microsoft.com/office/2007/relationships/hdphoto" Target="../media/hdphoto1.wdp"/><Relationship Id="rId10" Type="http://schemas.openxmlformats.org/officeDocument/2006/relationships/image" Target="../media/image138.png"/><Relationship Id="rId4" Type="http://schemas.openxmlformats.org/officeDocument/2006/relationships/image" Target="../media/image7.png"/><Relationship Id="rId9" Type="http://schemas.openxmlformats.org/officeDocument/2006/relationships/image" Target="../media/image137.png"/></Relationships>
</file>

<file path=ppt/slides/_rels/slide5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chart" Target="../charts/char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0.png"/><Relationship Id="rId2" Type="http://schemas.openxmlformats.org/officeDocument/2006/relationships/image" Target="../media/image6.jpe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44.png"/></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hyperlink" Target="https://community.esri.com/groups/arcgis-python-api/pages/overview" TargetMode="External"/><Relationship Id="rId13" Type="http://schemas.openxmlformats.org/officeDocument/2006/relationships/hyperlink" Target="https://medium.com/geoai" TargetMode="External"/><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hyperlink" Target="https://developers.arcgis.com/python/sample-notebooks/"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hyperlink" Target="https://github.com/Esri/arcgis-python-api" TargetMode="External"/><Relationship Id="rId5" Type="http://schemas.microsoft.com/office/2007/relationships/hdphoto" Target="../media/hdphoto1.wdp"/><Relationship Id="rId15" Type="http://schemas.openxmlformats.org/officeDocument/2006/relationships/hyperlink" Target="https://drive.google.com/open?id=1qhFkvZiT4a9uzinisVI0ugHmUeA43Afd" TargetMode="External"/><Relationship Id="rId10" Type="http://schemas.openxmlformats.org/officeDocument/2006/relationships/hyperlink" Target="https://developers.arcgis.com/python/api-reference/" TargetMode="External"/><Relationship Id="rId4" Type="http://schemas.openxmlformats.org/officeDocument/2006/relationships/image" Target="../media/image7.png"/><Relationship Id="rId9" Type="http://schemas.openxmlformats.org/officeDocument/2006/relationships/hyperlink" Target="https://developers.arcgis.com/python/" TargetMode="External"/><Relationship Id="rId14" Type="http://schemas.openxmlformats.org/officeDocument/2006/relationships/hyperlink" Target="https://course.fast.a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6.jpeg"/><Relationship Id="rId7" Type="http://schemas.microsoft.com/office/2007/relationships/hdphoto" Target="../media/hdphoto2.wdp"/><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jpe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3311A51-717E-48BB-9E27-EB2ADF51FCF1}"/>
              </a:ext>
            </a:extLst>
          </p:cNvPr>
          <p:cNvGrpSpPr/>
          <p:nvPr/>
        </p:nvGrpSpPr>
        <p:grpSpPr>
          <a:xfrm>
            <a:off x="0" y="0"/>
            <a:ext cx="12192001" cy="6858000"/>
            <a:chOff x="0" y="0"/>
            <a:chExt cx="12192001" cy="6858000"/>
          </a:xfrm>
        </p:grpSpPr>
        <p:pic>
          <p:nvPicPr>
            <p:cNvPr id="59" name="Picture 58">
              <a:extLst>
                <a:ext uri="{FF2B5EF4-FFF2-40B4-BE49-F238E27FC236}">
                  <a16:creationId xmlns:a16="http://schemas.microsoft.com/office/drawing/2014/main" id="{2C5DDC93-A7C3-45C8-A574-9455B59336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2" name="Rectangle 61">
              <a:extLst>
                <a:ext uri="{FF2B5EF4-FFF2-40B4-BE49-F238E27FC236}">
                  <a16:creationId xmlns:a16="http://schemas.microsoft.com/office/drawing/2014/main" id="{795869AE-E63D-428C-B9BF-C3537A7073C4}"/>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FCFD9235-E428-4D61-82BB-92CAEE580EEF}"/>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64" name="Picture 63">
              <a:extLst>
                <a:ext uri="{FF2B5EF4-FFF2-40B4-BE49-F238E27FC236}">
                  <a16:creationId xmlns:a16="http://schemas.microsoft.com/office/drawing/2014/main" id="{6821C051-D066-4E36-83F5-733194C84CA6}"/>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67" name="Rectangle 66">
              <a:extLst>
                <a:ext uri="{FF2B5EF4-FFF2-40B4-BE49-F238E27FC236}">
                  <a16:creationId xmlns:a16="http://schemas.microsoft.com/office/drawing/2014/main" id="{AB478A2C-E76C-4CA3-AEA6-262FE4881F3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43" name="Picture 42">
            <a:extLst>
              <a:ext uri="{FF2B5EF4-FFF2-40B4-BE49-F238E27FC236}">
                <a16:creationId xmlns:a16="http://schemas.microsoft.com/office/drawing/2014/main" id="{BF16EC8B-8A12-0249-B6D3-D38B93D77A1F}"/>
              </a:ext>
            </a:extLst>
          </p:cNvPr>
          <p:cNvPicPr>
            <a:picLocks noChangeAspect="1"/>
          </p:cNvPicPr>
          <p:nvPr/>
        </p:nvPicPr>
        <p:blipFill rotWithShape="1">
          <a:blip r:embed="rId8">
            <a:duotone>
              <a:prstClr val="black"/>
              <a:schemeClr val="accent4">
                <a:tint val="45000"/>
                <a:satMod val="400000"/>
              </a:schemeClr>
            </a:duotone>
            <a:alphaModFix amt="65000"/>
          </a:blip>
          <a:srcRect l="12754" b="23715"/>
          <a:stretch/>
        </p:blipFill>
        <p:spPr>
          <a:xfrm>
            <a:off x="-1" y="4803551"/>
            <a:ext cx="10057580" cy="2054449"/>
          </a:xfrm>
          <a:prstGeom prst="rect">
            <a:avLst/>
          </a:prstGeom>
        </p:spPr>
      </p:pic>
      <p:pic>
        <p:nvPicPr>
          <p:cNvPr id="10" name="Picture 9">
            <a:extLst>
              <a:ext uri="{FF2B5EF4-FFF2-40B4-BE49-F238E27FC236}">
                <a16:creationId xmlns:a16="http://schemas.microsoft.com/office/drawing/2014/main" id="{09045A70-1D97-4D41-8FAE-0B9078DF2A6C}"/>
              </a:ext>
            </a:extLst>
          </p:cNvPr>
          <p:cNvPicPr>
            <a:picLocks noChangeAspect="1"/>
          </p:cNvPicPr>
          <p:nvPr/>
        </p:nvPicPr>
        <p:blipFill>
          <a:blip r:embed="rId9"/>
          <a:stretch>
            <a:fillRect/>
          </a:stretch>
        </p:blipFill>
        <p:spPr>
          <a:xfrm>
            <a:off x="1619919" y="4895213"/>
            <a:ext cx="1791934" cy="1796632"/>
          </a:xfrm>
          <a:prstGeom prst="rect">
            <a:avLst/>
          </a:prstGeom>
        </p:spPr>
      </p:pic>
      <p:pic>
        <p:nvPicPr>
          <p:cNvPr id="4" name="Picture 3">
            <a:extLst>
              <a:ext uri="{FF2B5EF4-FFF2-40B4-BE49-F238E27FC236}">
                <a16:creationId xmlns:a16="http://schemas.microsoft.com/office/drawing/2014/main" id="{9C1FC0C0-8070-0147-9EA2-BFD446A47A0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39772" y="5705786"/>
            <a:ext cx="498186" cy="466414"/>
          </a:xfrm>
          <a:prstGeom prst="rect">
            <a:avLst/>
          </a:prstGeom>
        </p:spPr>
      </p:pic>
      <p:pic>
        <p:nvPicPr>
          <p:cNvPr id="56" name="Picture 55">
            <a:extLst>
              <a:ext uri="{FF2B5EF4-FFF2-40B4-BE49-F238E27FC236}">
                <a16:creationId xmlns:a16="http://schemas.microsoft.com/office/drawing/2014/main" id="{34C8ABB4-E006-844D-B9FE-DF39AF1287D8}"/>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023114" y="4722555"/>
            <a:ext cx="1591156" cy="1489676"/>
          </a:xfrm>
          <a:prstGeom prst="rect">
            <a:avLst/>
          </a:prstGeom>
        </p:spPr>
      </p:pic>
      <p:pic>
        <p:nvPicPr>
          <p:cNvPr id="65" name="Picture 64">
            <a:extLst>
              <a:ext uri="{FF2B5EF4-FFF2-40B4-BE49-F238E27FC236}">
                <a16:creationId xmlns:a16="http://schemas.microsoft.com/office/drawing/2014/main" id="{AF50D478-639A-7043-B1F4-42FF16A529A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55135" y="5612553"/>
            <a:ext cx="1095571" cy="1025699"/>
          </a:xfrm>
          <a:prstGeom prst="rect">
            <a:avLst/>
          </a:prstGeom>
        </p:spPr>
      </p:pic>
      <p:pic>
        <p:nvPicPr>
          <p:cNvPr id="66" name="Picture 65">
            <a:extLst>
              <a:ext uri="{FF2B5EF4-FFF2-40B4-BE49-F238E27FC236}">
                <a16:creationId xmlns:a16="http://schemas.microsoft.com/office/drawing/2014/main" id="{3E108B81-9AE6-7A40-A810-FFEECC18423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0098" y="5405899"/>
            <a:ext cx="484059" cy="453187"/>
          </a:xfrm>
          <a:prstGeom prst="rect">
            <a:avLst/>
          </a:prstGeom>
        </p:spPr>
      </p:pic>
      <p:pic>
        <p:nvPicPr>
          <p:cNvPr id="68" name="Picture 67">
            <a:extLst>
              <a:ext uri="{FF2B5EF4-FFF2-40B4-BE49-F238E27FC236}">
                <a16:creationId xmlns:a16="http://schemas.microsoft.com/office/drawing/2014/main" id="{3512FC3F-2DF1-EC4B-AB96-7C61A9229F5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66779" y="5800763"/>
            <a:ext cx="1555144" cy="1455961"/>
          </a:xfrm>
          <a:prstGeom prst="rect">
            <a:avLst/>
          </a:prstGeom>
        </p:spPr>
      </p:pic>
      <p:pic>
        <p:nvPicPr>
          <p:cNvPr id="70" name="Picture 69">
            <a:extLst>
              <a:ext uri="{FF2B5EF4-FFF2-40B4-BE49-F238E27FC236}">
                <a16:creationId xmlns:a16="http://schemas.microsoft.com/office/drawing/2014/main" id="{D4FB92B3-F78F-A04D-BFD9-D2E0DDF0385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474310" y="6452612"/>
            <a:ext cx="497387" cy="465665"/>
          </a:xfrm>
          <a:prstGeom prst="rect">
            <a:avLst/>
          </a:prstGeom>
        </p:spPr>
      </p:pic>
      <p:pic>
        <p:nvPicPr>
          <p:cNvPr id="71" name="Picture 70">
            <a:extLst>
              <a:ext uri="{FF2B5EF4-FFF2-40B4-BE49-F238E27FC236}">
                <a16:creationId xmlns:a16="http://schemas.microsoft.com/office/drawing/2014/main" id="{DD3583F6-B526-134F-9B87-1F795FB5A8F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226311" y="4949941"/>
            <a:ext cx="733086" cy="686331"/>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18"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19"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20"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18"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19"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20"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18"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19"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20"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18"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19"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20"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44" name="Picture 43">
            <a:extLst>
              <a:ext uri="{FF2B5EF4-FFF2-40B4-BE49-F238E27FC236}">
                <a16:creationId xmlns:a16="http://schemas.microsoft.com/office/drawing/2014/main" id="{F8E3B5A4-3C02-734B-BEEA-52399919AC3D}"/>
              </a:ext>
            </a:extLst>
          </p:cNvPr>
          <p:cNvPicPr>
            <a:picLocks noChangeAspect="1"/>
          </p:cNvPicPr>
          <p:nvPr/>
        </p:nvPicPr>
        <p:blipFill rotWithShape="1">
          <a:blip r:embed="rId8">
            <a:duotone>
              <a:prstClr val="black"/>
              <a:schemeClr val="accent4">
                <a:tint val="45000"/>
                <a:satMod val="400000"/>
              </a:schemeClr>
            </a:duotone>
            <a:alphaModFix amt="65000"/>
          </a:blip>
          <a:srcRect l="22721" t="14371" r="65987" b="47618"/>
          <a:stretch/>
        </p:blipFill>
        <p:spPr>
          <a:xfrm flipH="1">
            <a:off x="10757210" y="5858107"/>
            <a:ext cx="1434790" cy="999893"/>
          </a:xfrm>
          <a:prstGeom prst="rect">
            <a:avLst/>
          </a:prstGeom>
        </p:spPr>
      </p:pic>
      <p:pic>
        <p:nvPicPr>
          <p:cNvPr id="45" name="Picture 44">
            <a:extLst>
              <a:ext uri="{FF2B5EF4-FFF2-40B4-BE49-F238E27FC236}">
                <a16:creationId xmlns:a16="http://schemas.microsoft.com/office/drawing/2014/main" id="{219AB7C6-9997-1943-B035-050DC6F4971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511473" y="5527288"/>
            <a:ext cx="647157" cy="605883"/>
          </a:xfrm>
          <a:prstGeom prst="rect">
            <a:avLst/>
          </a:prstGeom>
        </p:spPr>
      </p:pic>
      <p:pic>
        <p:nvPicPr>
          <p:cNvPr id="46" name="Picture 45">
            <a:extLst>
              <a:ext uri="{FF2B5EF4-FFF2-40B4-BE49-F238E27FC236}">
                <a16:creationId xmlns:a16="http://schemas.microsoft.com/office/drawing/2014/main" id="{B11361D1-3061-F44A-BA5C-57195FBBAE88}"/>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13648" y="5980367"/>
            <a:ext cx="843775" cy="789961"/>
          </a:xfrm>
          <a:prstGeom prst="rect">
            <a:avLst/>
          </a:prstGeom>
        </p:spPr>
      </p:pic>
      <p:pic>
        <p:nvPicPr>
          <p:cNvPr id="47" name="Picture 46">
            <a:extLst>
              <a:ext uri="{FF2B5EF4-FFF2-40B4-BE49-F238E27FC236}">
                <a16:creationId xmlns:a16="http://schemas.microsoft.com/office/drawing/2014/main" id="{51B6DD97-7749-AF4A-A6EE-90CD566F744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05693" y="6363629"/>
            <a:ext cx="337389" cy="315872"/>
          </a:xfrm>
          <a:prstGeom prst="rect">
            <a:avLst/>
          </a:prstGeom>
        </p:spPr>
      </p:pic>
      <p:pic>
        <p:nvPicPr>
          <p:cNvPr id="48" name="Picture 47">
            <a:extLst>
              <a:ext uri="{FF2B5EF4-FFF2-40B4-BE49-F238E27FC236}">
                <a16:creationId xmlns:a16="http://schemas.microsoft.com/office/drawing/2014/main" id="{8AC9B99A-717F-1840-BCD5-E524EA09F804}"/>
              </a:ext>
            </a:extLst>
          </p:cNvPr>
          <p:cNvPicPr>
            <a:picLocks noChangeAspect="1"/>
          </p:cNvPicPr>
          <p:nvPr/>
        </p:nvPicPr>
        <p:blipFill>
          <a:blip r:embed="rId21" cstate="print">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9850244" y="4686848"/>
            <a:ext cx="1391785" cy="133956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18"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19"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20"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pic>
        <p:nvPicPr>
          <p:cNvPr id="49" name="Picture 48">
            <a:extLst>
              <a:ext uri="{FF2B5EF4-FFF2-40B4-BE49-F238E27FC236}">
                <a16:creationId xmlns:a16="http://schemas.microsoft.com/office/drawing/2014/main" id="{AE75812D-AA62-9143-ACF9-8521FE5CEEF3}"/>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r="3940"/>
          <a:stretch/>
        </p:blipFill>
        <p:spPr>
          <a:xfrm>
            <a:off x="914074" y="668723"/>
            <a:ext cx="1140700" cy="416662"/>
          </a:xfrm>
          <a:prstGeom prst="rect">
            <a:avLst/>
          </a:prstGeom>
        </p:spPr>
      </p:pic>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Deep Learning with ArcGIS</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48369" y="3450350"/>
            <a:ext cx="8534401" cy="914400"/>
          </a:xfrm>
        </p:spPr>
        <p:txBody>
          <a:bodyPr vert="horz" lIns="0" tIns="0" rIns="0" bIns="0" rtlCol="0" anchor="t">
            <a:noAutofit/>
          </a:bodyPr>
          <a:lstStyle/>
          <a:p>
            <a:pPr algn="l"/>
            <a:r>
              <a:rPr lang="en-US" dirty="0">
                <a:solidFill>
                  <a:schemeClr val="accent4">
                    <a:lumMod val="60000"/>
                    <a:lumOff val="40000"/>
                  </a:schemeClr>
                </a:solidFill>
              </a:rPr>
              <a:t>Rohit Singh</a:t>
            </a:r>
            <a:br>
              <a:rPr lang="en-US" dirty="0">
                <a:solidFill>
                  <a:schemeClr val="accent4">
                    <a:lumMod val="60000"/>
                    <a:lumOff val="40000"/>
                  </a:schemeClr>
                </a:solidFill>
              </a:rPr>
            </a:br>
            <a:r>
              <a:rPr lang="en-US" dirty="0">
                <a:solidFill>
                  <a:schemeClr val="accent4">
                    <a:lumMod val="60000"/>
                    <a:lumOff val="40000"/>
                  </a:schemeClr>
                </a:solidFill>
              </a:rPr>
              <a:t>Sandeep Kumar</a:t>
            </a:r>
          </a:p>
        </p:txBody>
      </p:sp>
    </p:spTree>
    <p:extLst>
      <p:ext uri="{BB962C8B-B14F-4D97-AF65-F5344CB8AC3E}">
        <p14:creationId xmlns:p14="http://schemas.microsoft.com/office/powerpoint/2010/main" val="36662194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0D6FD8D3-B6EA-47FF-BDA2-27F24656F73F}"/>
              </a:ext>
            </a:extLst>
          </p:cNvPr>
          <p:cNvGrpSpPr/>
          <p:nvPr/>
        </p:nvGrpSpPr>
        <p:grpSpPr>
          <a:xfrm>
            <a:off x="0" y="0"/>
            <a:ext cx="12192001" cy="6858000"/>
            <a:chOff x="0" y="0"/>
            <a:chExt cx="12192001" cy="6858000"/>
          </a:xfrm>
        </p:grpSpPr>
        <p:pic>
          <p:nvPicPr>
            <p:cNvPr id="48" name="Picture 47">
              <a:extLst>
                <a:ext uri="{FF2B5EF4-FFF2-40B4-BE49-F238E27FC236}">
                  <a16:creationId xmlns:a16="http://schemas.microsoft.com/office/drawing/2014/main" id="{4A53515C-F85E-452F-A105-FBF391D3E5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9" name="Rectangle 48">
              <a:extLst>
                <a:ext uri="{FF2B5EF4-FFF2-40B4-BE49-F238E27FC236}">
                  <a16:creationId xmlns:a16="http://schemas.microsoft.com/office/drawing/2014/main" id="{0EFDFF9D-F3B0-4CEF-BEA6-FA3438A3736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50" name="Picture 49">
              <a:extLst>
                <a:ext uri="{FF2B5EF4-FFF2-40B4-BE49-F238E27FC236}">
                  <a16:creationId xmlns:a16="http://schemas.microsoft.com/office/drawing/2014/main" id="{71EBE399-6571-4A17-9018-B4714B5EF917}"/>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51" name="Picture 50">
              <a:extLst>
                <a:ext uri="{FF2B5EF4-FFF2-40B4-BE49-F238E27FC236}">
                  <a16:creationId xmlns:a16="http://schemas.microsoft.com/office/drawing/2014/main" id="{009C0C37-2A9F-4DCC-A108-F897D9A499AF}"/>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52" name="Rectangle 51">
              <a:extLst>
                <a:ext uri="{FF2B5EF4-FFF2-40B4-BE49-F238E27FC236}">
                  <a16:creationId xmlns:a16="http://schemas.microsoft.com/office/drawing/2014/main" id="{63425043-FB50-4AF9-BCBD-8318229773C2}"/>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Arrow: Left-Right 1">
            <a:extLst>
              <a:ext uri="{FF2B5EF4-FFF2-40B4-BE49-F238E27FC236}">
                <a16:creationId xmlns:a16="http://schemas.microsoft.com/office/drawing/2014/main" id="{24CF5F45-8E22-49E8-A74B-0AAE339034EC}"/>
              </a:ext>
            </a:extLst>
          </p:cNvPr>
          <p:cNvSpPr/>
          <p:nvPr/>
        </p:nvSpPr>
        <p:spPr>
          <a:xfrm>
            <a:off x="311544" y="5849108"/>
            <a:ext cx="11433118" cy="7496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Arial"/>
              <a:ea typeface="ＭＳ Ｐゴシック"/>
            </a:endParaRPr>
          </a:p>
        </p:txBody>
      </p:sp>
      <p:pic>
        <p:nvPicPr>
          <p:cNvPr id="39" name="Picture 38" descr="A picture containing stationary, writing implement&#10;&#10;Description generated with very high confidence">
            <a:extLst>
              <a:ext uri="{FF2B5EF4-FFF2-40B4-BE49-F238E27FC236}">
                <a16:creationId xmlns:a16="http://schemas.microsoft.com/office/drawing/2014/main" id="{4DE284A2-F9DF-445E-9828-766242231A36}"/>
              </a:ext>
            </a:extLst>
          </p:cNvPr>
          <p:cNvPicPr>
            <a:picLocks noChangeAspect="1"/>
          </p:cNvPicPr>
          <p:nvPr/>
        </p:nvPicPr>
        <p:blipFill rotWithShape="1">
          <a:blip r:embed="rId8"/>
          <a:srcRect l="6477" t="9850" r="10277"/>
          <a:stretch/>
        </p:blipFill>
        <p:spPr>
          <a:xfrm>
            <a:off x="6397804" y="1787426"/>
            <a:ext cx="1828324" cy="1960447"/>
          </a:xfrm>
          <a:prstGeom prst="rect">
            <a:avLst/>
          </a:prstGeom>
        </p:spPr>
      </p:pic>
      <p:pic>
        <p:nvPicPr>
          <p:cNvPr id="3" name="Picture 2">
            <a:extLst>
              <a:ext uri="{FF2B5EF4-FFF2-40B4-BE49-F238E27FC236}">
                <a16:creationId xmlns:a16="http://schemas.microsoft.com/office/drawing/2014/main" id="{ABF8B8F6-B5FF-42DB-BDF8-721C4133F3DA}"/>
              </a:ext>
            </a:extLst>
          </p:cNvPr>
          <p:cNvPicPr>
            <a:picLocks noChangeAspect="1"/>
          </p:cNvPicPr>
          <p:nvPr/>
        </p:nvPicPr>
        <p:blipFill>
          <a:blip r:embed="rId9"/>
          <a:stretch>
            <a:fillRect/>
          </a:stretch>
        </p:blipFill>
        <p:spPr>
          <a:xfrm>
            <a:off x="913088" y="1787425"/>
            <a:ext cx="1830502" cy="1825090"/>
          </a:xfrm>
          <a:prstGeom prst="rect">
            <a:avLst/>
          </a:prstGeom>
        </p:spPr>
      </p:pic>
      <p:pic>
        <p:nvPicPr>
          <p:cNvPr id="4" name="Picture 3">
            <a:extLst>
              <a:ext uri="{FF2B5EF4-FFF2-40B4-BE49-F238E27FC236}">
                <a16:creationId xmlns:a16="http://schemas.microsoft.com/office/drawing/2014/main" id="{EF19095D-71A4-4F93-80EB-3C8B45FEF419}"/>
              </a:ext>
            </a:extLst>
          </p:cNvPr>
          <p:cNvPicPr>
            <a:picLocks noChangeAspect="1"/>
          </p:cNvPicPr>
          <p:nvPr/>
        </p:nvPicPr>
        <p:blipFill>
          <a:blip r:embed="rId10"/>
          <a:stretch>
            <a:fillRect/>
          </a:stretch>
        </p:blipFill>
        <p:spPr>
          <a:xfrm>
            <a:off x="3634283" y="1797286"/>
            <a:ext cx="1824170" cy="1815228"/>
          </a:xfrm>
          <a:prstGeom prst="rect">
            <a:avLst/>
          </a:prstGeom>
        </p:spPr>
      </p:pic>
      <p:pic>
        <p:nvPicPr>
          <p:cNvPr id="6" name="Picture 5" descr="A group of people&#10;&#10;Description automatically generated">
            <a:extLst>
              <a:ext uri="{FF2B5EF4-FFF2-40B4-BE49-F238E27FC236}">
                <a16:creationId xmlns:a16="http://schemas.microsoft.com/office/drawing/2014/main" id="{69ECFCD6-0FF6-4A5C-A123-28C94854EF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13588" y="1760418"/>
            <a:ext cx="1828324" cy="1828324"/>
          </a:xfrm>
          <a:prstGeom prst="rect">
            <a:avLst/>
          </a:prstGeom>
        </p:spPr>
      </p:pic>
      <p:sp>
        <p:nvSpPr>
          <p:cNvPr id="21" name="Title 1">
            <a:extLst>
              <a:ext uri="{FF2B5EF4-FFF2-40B4-BE49-F238E27FC236}">
                <a16:creationId xmlns:a16="http://schemas.microsoft.com/office/drawing/2014/main" id="{6CDDE85D-9D7F-4F32-8CD2-50A52904649C}"/>
              </a:ext>
            </a:extLst>
          </p:cNvPr>
          <p:cNvSpPr txBox="1">
            <a:spLocks/>
          </p:cNvSpPr>
          <p:nvPr/>
        </p:nvSpPr>
        <p:spPr>
          <a:xfrm>
            <a:off x="778874" y="1045460"/>
            <a:ext cx="2113007"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Impervious Surface Classification</a:t>
            </a:r>
          </a:p>
        </p:txBody>
      </p:sp>
      <p:sp>
        <p:nvSpPr>
          <p:cNvPr id="22" name="Title 1">
            <a:extLst>
              <a:ext uri="{FF2B5EF4-FFF2-40B4-BE49-F238E27FC236}">
                <a16:creationId xmlns:a16="http://schemas.microsoft.com/office/drawing/2014/main" id="{8C3A6146-DFBF-48DF-B300-DA62E3D12B85}"/>
              </a:ext>
            </a:extLst>
          </p:cNvPr>
          <p:cNvSpPr txBox="1">
            <a:spLocks/>
          </p:cNvSpPr>
          <p:nvPr/>
        </p:nvSpPr>
        <p:spPr>
          <a:xfrm>
            <a:off x="3495915" y="1045460"/>
            <a:ext cx="2113007"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Coconut Tree Detection</a:t>
            </a:r>
          </a:p>
        </p:txBody>
      </p:sp>
      <p:sp>
        <p:nvSpPr>
          <p:cNvPr id="23" name="Title 1">
            <a:extLst>
              <a:ext uri="{FF2B5EF4-FFF2-40B4-BE49-F238E27FC236}">
                <a16:creationId xmlns:a16="http://schemas.microsoft.com/office/drawing/2014/main" id="{4D1658E6-66E8-46CC-AABC-3CCEB34254CF}"/>
              </a:ext>
            </a:extLst>
          </p:cNvPr>
          <p:cNvSpPr txBox="1">
            <a:spLocks/>
          </p:cNvSpPr>
          <p:nvPr/>
        </p:nvSpPr>
        <p:spPr>
          <a:xfrm>
            <a:off x="6028104" y="1045460"/>
            <a:ext cx="2482709"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Building Footprint Extraction</a:t>
            </a:r>
          </a:p>
        </p:txBody>
      </p:sp>
      <p:sp>
        <p:nvSpPr>
          <p:cNvPr id="24" name="Title 1">
            <a:extLst>
              <a:ext uri="{FF2B5EF4-FFF2-40B4-BE49-F238E27FC236}">
                <a16:creationId xmlns:a16="http://schemas.microsoft.com/office/drawing/2014/main" id="{C02F94FD-F2C7-4169-AFAE-2685CF0B36D9}"/>
              </a:ext>
            </a:extLst>
          </p:cNvPr>
          <p:cNvSpPr txBox="1">
            <a:spLocks/>
          </p:cNvSpPr>
          <p:nvPr/>
        </p:nvSpPr>
        <p:spPr>
          <a:xfrm>
            <a:off x="8929996" y="1045460"/>
            <a:ext cx="2381439"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Damaged House Classification</a:t>
            </a:r>
          </a:p>
        </p:txBody>
      </p:sp>
      <p:pic>
        <p:nvPicPr>
          <p:cNvPr id="35" name="Picture 2" descr="Image result for instance segmentation">
            <a:extLst>
              <a:ext uri="{FF2B5EF4-FFF2-40B4-BE49-F238E27FC236}">
                <a16:creationId xmlns:a16="http://schemas.microsoft.com/office/drawing/2014/main" id="{FEAE4544-70D6-496B-9DAC-05E722A01B1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7691" t="32317" r="2115" b="687"/>
          <a:stretch/>
        </p:blipFill>
        <p:spPr bwMode="auto">
          <a:xfrm>
            <a:off x="6412969" y="4147509"/>
            <a:ext cx="1828325" cy="1828324"/>
          </a:xfrm>
          <a:prstGeom prst="rect">
            <a:avLst/>
          </a:prstGeom>
          <a:noFill/>
          <a:extLst>
            <a:ext uri="{909E8E84-426E-40DD-AFC4-6F175D3DCCD1}">
              <a14:hiddenFill xmlns:a14="http://schemas.microsoft.com/office/drawing/2010/main">
                <a:solidFill>
                  <a:srgbClr val="FFFFFF"/>
                </a:solidFill>
              </a14:hiddenFill>
            </a:ext>
          </a:extLst>
        </p:spPr>
      </p:pic>
      <p:pic>
        <p:nvPicPr>
          <p:cNvPr id="32" name="Content Placeholder 3">
            <a:extLst>
              <a:ext uri="{FF2B5EF4-FFF2-40B4-BE49-F238E27FC236}">
                <a16:creationId xmlns:a16="http://schemas.microsoft.com/office/drawing/2014/main" id="{48C41764-E12D-4A44-A2E9-EEF38E3ABEBE}"/>
              </a:ext>
            </a:extLst>
          </p:cNvPr>
          <p:cNvPicPr>
            <a:picLocks noChangeAspect="1"/>
          </p:cNvPicPr>
          <p:nvPr/>
        </p:nvPicPr>
        <p:blipFill rotWithShape="1">
          <a:blip r:embed="rId13"/>
          <a:srcRect l="12859" t="23660" r="11202" b="19202"/>
          <a:stretch/>
        </p:blipFill>
        <p:spPr>
          <a:xfrm>
            <a:off x="9213588" y="4135484"/>
            <a:ext cx="1828325" cy="1828324"/>
          </a:xfrm>
          <a:prstGeom prst="rect">
            <a:avLst/>
          </a:prstGeom>
        </p:spPr>
      </p:pic>
      <p:pic>
        <p:nvPicPr>
          <p:cNvPr id="33" name="Picture 2" descr="Image result for instance segmentation">
            <a:extLst>
              <a:ext uri="{FF2B5EF4-FFF2-40B4-BE49-F238E27FC236}">
                <a16:creationId xmlns:a16="http://schemas.microsoft.com/office/drawing/2014/main" id="{44C1BB58-A304-4EBF-A73F-2DA6D1EC85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162" t="31944" r="27643" b="1060"/>
          <a:stretch/>
        </p:blipFill>
        <p:spPr bwMode="auto">
          <a:xfrm>
            <a:off x="3645293" y="4147508"/>
            <a:ext cx="1828325" cy="18283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instance segmentation">
            <a:extLst>
              <a:ext uri="{FF2B5EF4-FFF2-40B4-BE49-F238E27FC236}">
                <a16:creationId xmlns:a16="http://schemas.microsoft.com/office/drawing/2014/main" id="{79EDAE90-DB21-4E39-9256-AE9980F6A20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60" t="29985" r="77226" b="1960"/>
          <a:stretch/>
        </p:blipFill>
        <p:spPr bwMode="auto">
          <a:xfrm>
            <a:off x="928252" y="4135484"/>
            <a:ext cx="1828325" cy="1828324"/>
          </a:xfrm>
          <a:prstGeom prst="rect">
            <a:avLst/>
          </a:prstGeom>
          <a:noFill/>
          <a:extLst>
            <a:ext uri="{909E8E84-426E-40DD-AFC4-6F175D3DCCD1}">
              <a14:hiddenFill xmlns:a14="http://schemas.microsoft.com/office/drawing/2010/main">
                <a:solidFill>
                  <a:srgbClr val="FFFFFF"/>
                </a:solidFill>
              </a14:hiddenFill>
            </a:ext>
          </a:extLst>
        </p:spPr>
      </p:pic>
      <p:sp>
        <p:nvSpPr>
          <p:cNvPr id="40" name="Title 1">
            <a:extLst>
              <a:ext uri="{FF2B5EF4-FFF2-40B4-BE49-F238E27FC236}">
                <a16:creationId xmlns:a16="http://schemas.microsoft.com/office/drawing/2014/main" id="{DA373C91-291B-4E9F-8CE8-AF8C2A2DE2F0}"/>
              </a:ext>
            </a:extLst>
          </p:cNvPr>
          <p:cNvSpPr txBox="1">
            <a:spLocks/>
          </p:cNvSpPr>
          <p:nvPr/>
        </p:nvSpPr>
        <p:spPr>
          <a:xfrm>
            <a:off x="679412" y="5999607"/>
            <a:ext cx="2297857"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Pixel Classification</a:t>
            </a:r>
          </a:p>
        </p:txBody>
      </p:sp>
      <p:sp>
        <p:nvSpPr>
          <p:cNvPr id="41" name="Title 1">
            <a:extLst>
              <a:ext uri="{FF2B5EF4-FFF2-40B4-BE49-F238E27FC236}">
                <a16:creationId xmlns:a16="http://schemas.microsoft.com/office/drawing/2014/main" id="{27C82FB9-A303-4AE2-A094-06F3F3BE18BB}"/>
              </a:ext>
            </a:extLst>
          </p:cNvPr>
          <p:cNvSpPr txBox="1">
            <a:spLocks/>
          </p:cNvSpPr>
          <p:nvPr/>
        </p:nvSpPr>
        <p:spPr>
          <a:xfrm>
            <a:off x="3495915" y="5999607"/>
            <a:ext cx="2113007"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Object Detection</a:t>
            </a:r>
          </a:p>
        </p:txBody>
      </p:sp>
      <p:sp>
        <p:nvSpPr>
          <p:cNvPr id="42" name="Title 1">
            <a:extLst>
              <a:ext uri="{FF2B5EF4-FFF2-40B4-BE49-F238E27FC236}">
                <a16:creationId xmlns:a16="http://schemas.microsoft.com/office/drawing/2014/main" id="{A799875D-E901-4D92-8F3A-3CB527B0EB03}"/>
              </a:ext>
            </a:extLst>
          </p:cNvPr>
          <p:cNvSpPr txBox="1">
            <a:spLocks/>
          </p:cNvSpPr>
          <p:nvPr/>
        </p:nvSpPr>
        <p:spPr>
          <a:xfrm>
            <a:off x="6028104" y="5999607"/>
            <a:ext cx="2482709"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Instance Segmentation</a:t>
            </a:r>
          </a:p>
        </p:txBody>
      </p:sp>
      <p:sp>
        <p:nvSpPr>
          <p:cNvPr id="43" name="Title 1">
            <a:extLst>
              <a:ext uri="{FF2B5EF4-FFF2-40B4-BE49-F238E27FC236}">
                <a16:creationId xmlns:a16="http://schemas.microsoft.com/office/drawing/2014/main" id="{F70C6706-E9AD-418C-A065-94DC4450C8C6}"/>
              </a:ext>
            </a:extLst>
          </p:cNvPr>
          <p:cNvSpPr txBox="1">
            <a:spLocks/>
          </p:cNvSpPr>
          <p:nvPr/>
        </p:nvSpPr>
        <p:spPr>
          <a:xfrm>
            <a:off x="8929996" y="5999607"/>
            <a:ext cx="2381439" cy="345115"/>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ctr" defTabSz="914126" rtl="0" eaLnBrk="1" fontAlgn="auto" latinLnBrk="0" hangingPunct="1">
              <a:lnSpc>
                <a:spcPct val="100000"/>
              </a:lnSpc>
              <a:spcBef>
                <a:spcPts val="0"/>
              </a:spcBef>
              <a:spcAft>
                <a:spcPts val="0"/>
              </a:spcAft>
              <a:buClr>
                <a:srgbClr val="000000"/>
              </a:buClr>
              <a:buSzPts val="2800"/>
              <a:buFont typeface="Raleway"/>
              <a:buNone/>
              <a:tabLst/>
              <a:defRPr/>
            </a:pPr>
            <a:r>
              <a:rPr kumimoji="0" lang="en-US" sz="1600" b="1" i="0" u="none" strike="noStrike" kern="0" cap="none" spc="0" normalizeH="0" baseline="0" noProof="0" dirty="0">
                <a:ln>
                  <a:noFill/>
                </a:ln>
                <a:solidFill>
                  <a:prstClr val="white">
                    <a:lumMod val="65000"/>
                    <a:lumOff val="35000"/>
                  </a:prstClr>
                </a:solidFill>
                <a:effectLst/>
                <a:uLnTx/>
                <a:uFillTx/>
                <a:latin typeface="AvenirNext LT Pro Regular" panose="020B0503020202020204" pitchFamily="34" charset="0"/>
                <a:sym typeface="Raleway"/>
              </a:rPr>
              <a:t>Image Classification</a:t>
            </a:r>
          </a:p>
        </p:txBody>
      </p:sp>
      <p:sp>
        <p:nvSpPr>
          <p:cNvPr id="20" name="Title 1">
            <a:extLst>
              <a:ext uri="{FF2B5EF4-FFF2-40B4-BE49-F238E27FC236}">
                <a16:creationId xmlns:a16="http://schemas.microsoft.com/office/drawing/2014/main" id="{D236EC0A-80AE-4DB7-B4DA-49C24D913687}"/>
              </a:ext>
            </a:extLst>
          </p:cNvPr>
          <p:cNvSpPr txBox="1">
            <a:spLocks/>
          </p:cNvSpPr>
          <p:nvPr/>
        </p:nvSpPr>
        <p:spPr>
          <a:xfrm>
            <a:off x="1589" y="2397653"/>
            <a:ext cx="12188825" cy="553854"/>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399" b="1"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rPr>
              <a:t>End to End Deep Learning – Wide spectrum of deep learning models</a:t>
            </a:r>
            <a:endParaRPr kumimoji="0" lang="en-US" sz="2399" b="1" i="0" u="none" strike="noStrike" kern="1200" cap="none" spc="0" normalizeH="0" baseline="0" noProof="0" dirty="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27" name="Title 8">
            <a:extLst>
              <a:ext uri="{FF2B5EF4-FFF2-40B4-BE49-F238E27FC236}">
                <a16:creationId xmlns:a16="http://schemas.microsoft.com/office/drawing/2014/main" id="{33D248D5-EEB5-4342-90B6-687B3E944A21}"/>
              </a:ext>
            </a:extLst>
          </p:cNvPr>
          <p:cNvSpPr txBox="1">
            <a:spLocks/>
          </p:cNvSpPr>
          <p:nvPr/>
        </p:nvSpPr>
        <p:spPr>
          <a:xfrm>
            <a:off x="679412" y="465199"/>
            <a:ext cx="7546716"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dirty="0"/>
              <a:t>Applications of Deep Learning to GIS</a:t>
            </a:r>
          </a:p>
        </p:txBody>
      </p:sp>
    </p:spTree>
    <p:extLst>
      <p:ext uri="{BB962C8B-B14F-4D97-AF65-F5344CB8AC3E}">
        <p14:creationId xmlns:p14="http://schemas.microsoft.com/office/powerpoint/2010/main" val="4182074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3"/>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3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1" grpId="1"/>
      <p:bldP spid="22" grpId="0"/>
      <p:bldP spid="22" grpId="1"/>
      <p:bldP spid="23" grpId="0"/>
      <p:bldP spid="23" grpId="1"/>
      <p:bldP spid="24" grpId="0"/>
      <p:bldP spid="24" grpId="1"/>
      <p:bldP spid="40" grpId="0"/>
      <p:bldP spid="41" grpId="0"/>
      <p:bldP spid="42" grpId="0"/>
      <p:bldP spid="43"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72CAF20-10D9-4F72-B757-6B1ACD208C97}"/>
              </a:ext>
            </a:extLst>
          </p:cNvPr>
          <p:cNvGrpSpPr/>
          <p:nvPr/>
        </p:nvGrpSpPr>
        <p:grpSpPr>
          <a:xfrm>
            <a:off x="0" y="0"/>
            <a:ext cx="12192001" cy="6858000"/>
            <a:chOff x="0" y="0"/>
            <a:chExt cx="12192001" cy="6858000"/>
          </a:xfrm>
        </p:grpSpPr>
        <p:pic>
          <p:nvPicPr>
            <p:cNvPr id="10" name="Picture 9">
              <a:extLst>
                <a:ext uri="{FF2B5EF4-FFF2-40B4-BE49-F238E27FC236}">
                  <a16:creationId xmlns:a16="http://schemas.microsoft.com/office/drawing/2014/main" id="{2DAE27FB-900B-4DE0-964E-841DAB046D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0A41AE1-F053-4A9F-968D-B90AC3A4B65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2" name="Picture 11">
              <a:extLst>
                <a:ext uri="{FF2B5EF4-FFF2-40B4-BE49-F238E27FC236}">
                  <a16:creationId xmlns:a16="http://schemas.microsoft.com/office/drawing/2014/main" id="{6F679989-C7C0-4109-9510-0142A8D86D55}"/>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3" name="Picture 12">
              <a:extLst>
                <a:ext uri="{FF2B5EF4-FFF2-40B4-BE49-F238E27FC236}">
                  <a16:creationId xmlns:a16="http://schemas.microsoft.com/office/drawing/2014/main" id="{D493E634-C467-4E5F-AB5B-ADE846D61A5C}"/>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4" name="Rectangle 13">
              <a:extLst>
                <a:ext uri="{FF2B5EF4-FFF2-40B4-BE49-F238E27FC236}">
                  <a16:creationId xmlns:a16="http://schemas.microsoft.com/office/drawing/2014/main" id="{3E7831C2-679F-404E-845C-9B1EA1DCA413}"/>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55FD808C-455C-4416-A61D-11788551B6E7}"/>
              </a:ext>
            </a:extLst>
          </p:cNvPr>
          <p:cNvSpPr>
            <a:spLocks noGrp="1"/>
          </p:cNvSpPr>
          <p:nvPr>
            <p:ph type="title"/>
          </p:nvPr>
        </p:nvSpPr>
        <p:spPr>
          <a:xfrm>
            <a:off x="441960" y="516951"/>
            <a:ext cx="10826496" cy="369332"/>
          </a:xfrm>
        </p:spPr>
        <p:txBody>
          <a:bodyPr/>
          <a:lstStyle/>
          <a:p>
            <a:r>
              <a:rPr lang="en-US"/>
              <a:t>Deep Learning with Imagery in ArcGIS</a:t>
            </a:r>
          </a:p>
        </p:txBody>
      </p:sp>
      <p:sp>
        <p:nvSpPr>
          <p:cNvPr id="15" name="Rectangle 14">
            <a:extLst>
              <a:ext uri="{FF2B5EF4-FFF2-40B4-BE49-F238E27FC236}">
                <a16:creationId xmlns:a16="http://schemas.microsoft.com/office/drawing/2014/main" id="{D15CFF69-54A4-4735-AFDE-DB98895B3DD4}"/>
              </a:ext>
            </a:extLst>
          </p:cNvPr>
          <p:cNvSpPr/>
          <p:nvPr/>
        </p:nvSpPr>
        <p:spPr>
          <a:xfrm>
            <a:off x="348912" y="886283"/>
            <a:ext cx="4382931" cy="307777"/>
          </a:xfrm>
          <a:prstGeom prst="rect">
            <a:avLst/>
          </a:prstGeom>
        </p:spPr>
        <p:txBody>
          <a:bodyPr wrap="none">
            <a:spAutoFit/>
          </a:bodyPr>
          <a:lstStyle/>
          <a:p>
            <a:pPr defTabSz="457063"/>
            <a:r>
              <a:rPr lang="en-US" sz="1400" kern="0">
                <a:solidFill>
                  <a:srgbClr val="007AC2">
                    <a:lumMod val="20000"/>
                    <a:lumOff val="80000"/>
                  </a:srgbClr>
                </a:solidFill>
                <a:latin typeface="+mj-lt"/>
                <a:ea typeface="ＭＳ Ｐゴシック"/>
              </a:rPr>
              <a:t>ArcGIS supports end-to-end deep learning workflows</a:t>
            </a:r>
            <a:endParaRPr lang="en-US" sz="1400">
              <a:solidFill>
                <a:srgbClr val="007AC2">
                  <a:lumMod val="20000"/>
                  <a:lumOff val="80000"/>
                </a:srgbClr>
              </a:solidFill>
              <a:latin typeface="+mj-lt"/>
              <a:ea typeface="ＭＳ Ｐゴシック"/>
            </a:endParaRPr>
          </a:p>
        </p:txBody>
      </p:sp>
      <p:sp>
        <p:nvSpPr>
          <p:cNvPr id="99" name="Rectangle 98">
            <a:extLst>
              <a:ext uri="{FF2B5EF4-FFF2-40B4-BE49-F238E27FC236}">
                <a16:creationId xmlns:a16="http://schemas.microsoft.com/office/drawing/2014/main" id="{105FDEE7-046C-43EB-B00F-505817738200}"/>
              </a:ext>
            </a:extLst>
          </p:cNvPr>
          <p:cNvSpPr/>
          <p:nvPr/>
        </p:nvSpPr>
        <p:spPr>
          <a:xfrm>
            <a:off x="627453" y="1631789"/>
            <a:ext cx="7279797" cy="4411464"/>
          </a:xfrm>
          <a:prstGeom prst="rect">
            <a:avLst/>
          </a:prstGeom>
        </p:spPr>
        <p:txBody>
          <a:bodyPr wrap="square" lIns="0" tIns="0" rIns="0" bIns="0">
            <a:spAutoFit/>
          </a:bodyPr>
          <a:lstStyle/>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Tools and APIs for:</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Labeling training samples</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Preparing data to train models</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Training Models </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Running Inferencing</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endParaRPr lang="en-US" sz="1600" kern="0" dirty="0">
              <a:latin typeface="Arial" panose="020B0604020202020204" pitchFamily="34" charset="0"/>
              <a:cs typeface="Arial" panose="020B0604020202020204" pitchFamily="34" charset="0"/>
            </a:endParaRP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Supports the key imagery deep learning categories</a:t>
            </a:r>
          </a:p>
          <a:p>
            <a:pPr marL="120650" defTabSz="914126">
              <a:spcBef>
                <a:spcPts val="400"/>
              </a:spcBef>
              <a:buClr>
                <a:schemeClr val="accent4">
                  <a:lumMod val="40000"/>
                  <a:lumOff val="60000"/>
                </a:schemeClr>
              </a:buClr>
              <a:buSzPct val="80000"/>
              <a:defRPr/>
            </a:pPr>
            <a:endParaRPr lang="en-US" sz="1600" kern="0" dirty="0">
              <a:latin typeface="Arial" panose="020B0604020202020204" pitchFamily="34" charset="0"/>
              <a:cs typeface="Arial" panose="020B0604020202020204" pitchFamily="34" charset="0"/>
            </a:endParaRP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Supported environments</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ArcGIS Pro</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Map Viewer</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ArcGIS Notebooks/</a:t>
            </a:r>
            <a:r>
              <a:rPr lang="en-US" sz="1600" kern="0" dirty="0" err="1">
                <a:latin typeface="Arial" panose="020B0604020202020204" pitchFamily="34" charset="0"/>
                <a:cs typeface="Arial" panose="020B0604020202020204" pitchFamily="34" charset="0"/>
              </a:rPr>
              <a:t>Jupyter</a:t>
            </a:r>
            <a:r>
              <a:rPr lang="en-US" sz="1600" kern="0" dirty="0">
                <a:latin typeface="Arial" panose="020B0604020202020204" pitchFamily="34" charset="0"/>
                <a:cs typeface="Arial" panose="020B0604020202020204" pitchFamily="34" charset="0"/>
              </a:rPr>
              <a:t> Notebook</a:t>
            </a: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endParaRPr lang="en-US" sz="1600" kern="0" dirty="0">
              <a:latin typeface="Arial" panose="020B0604020202020204" pitchFamily="34" charset="0"/>
              <a:cs typeface="Arial" panose="020B0604020202020204" pitchFamily="34" charset="0"/>
            </a:endParaRP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endParaRPr lang="en-US" sz="1600" kern="0" dirty="0">
              <a:latin typeface="Arial" panose="020B0604020202020204" pitchFamily="34" charset="0"/>
              <a:cs typeface="Arial" panose="020B0604020202020204" pitchFamily="34" charset="0"/>
            </a:endParaRPr>
          </a:p>
          <a:p>
            <a:pPr marL="690563" lvl="1" indent="-112713" defTabSz="914126">
              <a:spcBef>
                <a:spcPts val="400"/>
              </a:spcBef>
              <a:buClr>
                <a:schemeClr val="accent4">
                  <a:lumMod val="40000"/>
                  <a:lumOff val="60000"/>
                </a:schemeClr>
              </a:buClr>
              <a:buSzPct val="80000"/>
              <a:buFont typeface="Arial" panose="020B0604020202020204" pitchFamily="34" charset="0"/>
              <a:buChar char="•"/>
              <a:defRPr/>
            </a:pPr>
            <a:endParaRPr lang="en-US" sz="1600" kern="0" dirty="0">
              <a:latin typeface="Arial" panose="020B0604020202020204" pitchFamily="34" charset="0"/>
              <a:cs typeface="Arial" panose="020B0604020202020204" pitchFamily="34" charset="0"/>
            </a:endParaRPr>
          </a:p>
        </p:txBody>
      </p:sp>
      <p:pic>
        <p:nvPicPr>
          <p:cNvPr id="103" name="Picture 102" descr="A picture containing stationary, writing implement&#10;&#10;Description generated with very high confidence">
            <a:extLst>
              <a:ext uri="{FF2B5EF4-FFF2-40B4-BE49-F238E27FC236}">
                <a16:creationId xmlns:a16="http://schemas.microsoft.com/office/drawing/2014/main" id="{3FA8F14A-DB63-4C99-90CC-497C96B44A80}"/>
              </a:ext>
            </a:extLst>
          </p:cNvPr>
          <p:cNvPicPr>
            <a:picLocks noChangeAspect="1"/>
          </p:cNvPicPr>
          <p:nvPr/>
        </p:nvPicPr>
        <p:blipFill rotWithShape="1">
          <a:blip r:embed="rId8"/>
          <a:srcRect l="6477" t="9850" r="10277"/>
          <a:stretch/>
        </p:blipFill>
        <p:spPr>
          <a:xfrm>
            <a:off x="7765283" y="2178707"/>
            <a:ext cx="1828800" cy="1960958"/>
          </a:xfrm>
          <a:prstGeom prst="rect">
            <a:avLst/>
          </a:prstGeom>
          <a:effectLst>
            <a:reflection blurRad="6350" stA="52000" endA="300" endPos="35000" dir="5400000" sy="-100000" algn="bl" rotWithShape="0"/>
          </a:effectLst>
        </p:spPr>
      </p:pic>
      <p:pic>
        <p:nvPicPr>
          <p:cNvPr id="104" name="Picture 103">
            <a:extLst>
              <a:ext uri="{FF2B5EF4-FFF2-40B4-BE49-F238E27FC236}">
                <a16:creationId xmlns:a16="http://schemas.microsoft.com/office/drawing/2014/main" id="{E7D45E04-4826-48E1-9EC9-70589D09BF00}"/>
              </a:ext>
            </a:extLst>
          </p:cNvPr>
          <p:cNvPicPr>
            <a:picLocks noChangeAspect="1"/>
          </p:cNvPicPr>
          <p:nvPr/>
        </p:nvPicPr>
        <p:blipFill>
          <a:blip r:embed="rId9"/>
          <a:stretch>
            <a:fillRect/>
          </a:stretch>
        </p:blipFill>
        <p:spPr>
          <a:xfrm>
            <a:off x="8899308" y="2404355"/>
            <a:ext cx="2005165" cy="1347811"/>
          </a:xfrm>
          <a:prstGeom prst="rect">
            <a:avLst/>
          </a:prstGeom>
          <a:effectLst>
            <a:reflection blurRad="6350" stA="52000" endA="300" endPos="35000" dir="5400000" sy="-100000" algn="bl" rotWithShape="0"/>
          </a:effectLst>
        </p:spPr>
      </p:pic>
      <p:pic>
        <p:nvPicPr>
          <p:cNvPr id="105" name="Picture 104">
            <a:extLst>
              <a:ext uri="{FF2B5EF4-FFF2-40B4-BE49-F238E27FC236}">
                <a16:creationId xmlns:a16="http://schemas.microsoft.com/office/drawing/2014/main" id="{CCDCB9F3-6924-42E7-8FC9-9F85F43DABE8}"/>
              </a:ext>
            </a:extLst>
          </p:cNvPr>
          <p:cNvPicPr>
            <a:picLocks noChangeAspect="1"/>
          </p:cNvPicPr>
          <p:nvPr/>
        </p:nvPicPr>
        <p:blipFill>
          <a:blip r:embed="rId10"/>
          <a:stretch>
            <a:fillRect/>
          </a:stretch>
        </p:blipFill>
        <p:spPr>
          <a:xfrm>
            <a:off x="9691031" y="2662846"/>
            <a:ext cx="1908217" cy="1532308"/>
          </a:xfrm>
          <a:prstGeom prst="rect">
            <a:avLst/>
          </a:prstGeom>
          <a:effectLst>
            <a:reflection blurRad="6350" stA="52000" endA="300" endPos="35000" dir="5400000" sy="-100000" algn="bl" rotWithShape="0"/>
          </a:effectLst>
        </p:spPr>
      </p:pic>
      <p:sp>
        <p:nvSpPr>
          <p:cNvPr id="3" name="Rectangle 2">
            <a:extLst>
              <a:ext uri="{FF2B5EF4-FFF2-40B4-BE49-F238E27FC236}">
                <a16:creationId xmlns:a16="http://schemas.microsoft.com/office/drawing/2014/main" id="{E27C5CB2-C5D7-4846-B7FD-5062268F1A5C}"/>
              </a:ext>
            </a:extLst>
          </p:cNvPr>
          <p:cNvSpPr/>
          <p:nvPr/>
        </p:nvSpPr>
        <p:spPr>
          <a:xfrm>
            <a:off x="7538238" y="5657737"/>
            <a:ext cx="6096000" cy="697627"/>
          </a:xfrm>
          <a:prstGeom prst="rect">
            <a:avLst/>
          </a:prstGeom>
        </p:spPr>
        <p:txBody>
          <a:bodyPr>
            <a:spAutoFit/>
          </a:bodyPr>
          <a:lstStyle/>
          <a:p>
            <a:pPr marL="120650" marR="0" lvl="0" defTabSz="914126" fontAlgn="auto">
              <a:lnSpc>
                <a:spcPct val="100000"/>
              </a:lnSpc>
              <a:spcBef>
                <a:spcPts val="400"/>
              </a:spcBef>
              <a:spcAft>
                <a:spcPts val="0"/>
              </a:spcAft>
              <a:buClr>
                <a:schemeClr val="accent4">
                  <a:lumMod val="40000"/>
                  <a:lumOff val="60000"/>
                </a:schemeClr>
              </a:buClr>
              <a:buSzPct val="80000"/>
              <a:defRPr/>
            </a:pPr>
            <a:r>
              <a:rPr lang="en-US" kern="0">
                <a:latin typeface="Arial" panose="020B0604020202020204" pitchFamily="34" charset="0"/>
                <a:cs typeface="Arial" panose="020B0604020202020204" pitchFamily="34" charset="0"/>
              </a:rPr>
              <a:t>Part of ArcGIS Image Analyst</a:t>
            </a:r>
          </a:p>
          <a:p>
            <a:pPr marL="120650" defTabSz="914126">
              <a:spcBef>
                <a:spcPts val="400"/>
              </a:spcBef>
              <a:buClr>
                <a:schemeClr val="accent4">
                  <a:lumMod val="40000"/>
                  <a:lumOff val="60000"/>
                </a:schemeClr>
              </a:buClr>
              <a:buSzPct val="80000"/>
              <a:defRPr/>
            </a:pPr>
            <a:r>
              <a:rPr lang="en-US" kern="0">
                <a:latin typeface="Arial" panose="020B0604020202020204" pitchFamily="34" charset="0"/>
                <a:cs typeface="Arial" panose="020B0604020202020204" pitchFamily="34" charset="0"/>
              </a:rPr>
              <a:t>Run distributed on ArcGIS Image Server</a:t>
            </a:r>
          </a:p>
        </p:txBody>
      </p:sp>
    </p:spTree>
    <p:extLst>
      <p:ext uri="{BB962C8B-B14F-4D97-AF65-F5344CB8AC3E}">
        <p14:creationId xmlns:p14="http://schemas.microsoft.com/office/powerpoint/2010/main" val="29769060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FDE56887-B9DC-4FD6-8E55-E9A8377939AD}"/>
              </a:ext>
            </a:extLst>
          </p:cNvPr>
          <p:cNvGrpSpPr/>
          <p:nvPr/>
        </p:nvGrpSpPr>
        <p:grpSpPr>
          <a:xfrm>
            <a:off x="-1" y="26969"/>
            <a:ext cx="12192001" cy="6858000"/>
            <a:chOff x="0" y="0"/>
            <a:chExt cx="12192001" cy="6858000"/>
          </a:xfrm>
        </p:grpSpPr>
        <p:pic>
          <p:nvPicPr>
            <p:cNvPr id="166" name="Picture 165">
              <a:extLst>
                <a:ext uri="{FF2B5EF4-FFF2-40B4-BE49-F238E27FC236}">
                  <a16:creationId xmlns:a16="http://schemas.microsoft.com/office/drawing/2014/main" id="{5A3BC28D-DB43-4964-9361-BC82B09A2C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7" name="Rectangle 166">
              <a:extLst>
                <a:ext uri="{FF2B5EF4-FFF2-40B4-BE49-F238E27FC236}">
                  <a16:creationId xmlns:a16="http://schemas.microsoft.com/office/drawing/2014/main" id="{C4F69CBB-5FB9-414C-BA4E-B23E3CCC1D3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68" name="Picture 167">
              <a:extLst>
                <a:ext uri="{FF2B5EF4-FFF2-40B4-BE49-F238E27FC236}">
                  <a16:creationId xmlns:a16="http://schemas.microsoft.com/office/drawing/2014/main" id="{DAC3EF06-71CB-4418-B38B-23C295CB32C4}"/>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69" name="Picture 168">
              <a:extLst>
                <a:ext uri="{FF2B5EF4-FFF2-40B4-BE49-F238E27FC236}">
                  <a16:creationId xmlns:a16="http://schemas.microsoft.com/office/drawing/2014/main" id="{1CA4D0C0-85A8-4762-A113-BBC48730BFFB}"/>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70" name="Rectangle 169">
              <a:extLst>
                <a:ext uri="{FF2B5EF4-FFF2-40B4-BE49-F238E27FC236}">
                  <a16:creationId xmlns:a16="http://schemas.microsoft.com/office/drawing/2014/main" id="{B9862080-3667-4402-982B-22816427F7B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39" name="Group 25">
            <a:extLst>
              <a:ext uri="{FF2B5EF4-FFF2-40B4-BE49-F238E27FC236}">
                <a16:creationId xmlns:a16="http://schemas.microsoft.com/office/drawing/2014/main" id="{7DA0EB8D-AE60-47CB-9AC5-37EFA79BDE99}"/>
              </a:ext>
            </a:extLst>
          </p:cNvPr>
          <p:cNvGrpSpPr/>
          <p:nvPr/>
        </p:nvGrpSpPr>
        <p:grpSpPr>
          <a:xfrm>
            <a:off x="10171988" y="3849460"/>
            <a:ext cx="611272" cy="411373"/>
            <a:chOff x="11378729" y="3203929"/>
            <a:chExt cx="611431" cy="411480"/>
          </a:xfrm>
        </p:grpSpPr>
        <p:sp>
          <p:nvSpPr>
            <p:cNvPr id="240" name="Freeform 6">
              <a:extLst>
                <a:ext uri="{FF2B5EF4-FFF2-40B4-BE49-F238E27FC236}">
                  <a16:creationId xmlns:a16="http://schemas.microsoft.com/office/drawing/2014/main" id="{EA959C29-A042-486B-BDAD-818D1DFF20EC}"/>
                </a:ext>
              </a:extLst>
            </p:cNvPr>
            <p:cNvSpPr/>
            <p:nvPr/>
          </p:nvSpPr>
          <p:spPr>
            <a:xfrm>
              <a:off x="11378729" y="3203929"/>
              <a:ext cx="611431" cy="411480"/>
            </a:xfrm>
            <a:custGeom>
              <a:avLst/>
              <a:gdLst>
                <a:gd name="f0" fmla="val 10800000"/>
                <a:gd name="f1" fmla="val 5400000"/>
                <a:gd name="f2" fmla="val 180"/>
                <a:gd name="f3" fmla="val w"/>
                <a:gd name="f4" fmla="val h"/>
                <a:gd name="f5" fmla="val 0"/>
                <a:gd name="f6" fmla="val 2586"/>
                <a:gd name="f7" fmla="val 1743"/>
                <a:gd name="f8" fmla="val 1293"/>
                <a:gd name="f9" fmla="val 1324"/>
                <a:gd name="f10" fmla="val 2"/>
                <a:gd name="f11" fmla="val 1353"/>
                <a:gd name="f12" fmla="val 7"/>
                <a:gd name="f13" fmla="val 1382"/>
                <a:gd name="f14" fmla="val 18"/>
                <a:gd name="f15" fmla="val 1409"/>
                <a:gd name="f16" fmla="val 32"/>
                <a:gd name="f17" fmla="val 2478"/>
                <a:gd name="f18" fmla="val 678"/>
                <a:gd name="f19" fmla="val 2505"/>
                <a:gd name="f20" fmla="val 698"/>
                <a:gd name="f21" fmla="val 2529"/>
                <a:gd name="f22" fmla="val 720"/>
                <a:gd name="f23" fmla="val 2549"/>
                <a:gd name="f24" fmla="val 747"/>
                <a:gd name="f25" fmla="val 2565"/>
                <a:gd name="f26" fmla="val 775"/>
                <a:gd name="f27" fmla="val 2576"/>
                <a:gd name="f28" fmla="val 806"/>
                <a:gd name="f29" fmla="val 2584"/>
                <a:gd name="f30" fmla="val 838"/>
                <a:gd name="f31" fmla="val 872"/>
                <a:gd name="f32" fmla="val 904"/>
                <a:gd name="f33" fmla="val 936"/>
                <a:gd name="f34" fmla="val 967"/>
                <a:gd name="f35" fmla="val 995"/>
                <a:gd name="f36" fmla="val 1022"/>
                <a:gd name="f37" fmla="val 1044"/>
                <a:gd name="f38" fmla="val 1064"/>
                <a:gd name="f39" fmla="val 1410"/>
                <a:gd name="f40" fmla="val 1710"/>
                <a:gd name="f41" fmla="val 1383"/>
                <a:gd name="f42" fmla="val 1725"/>
                <a:gd name="f43" fmla="val 1354"/>
                <a:gd name="f44" fmla="val 1735"/>
                <a:gd name="f45" fmla="val 1741"/>
                <a:gd name="f46" fmla="val 1263"/>
                <a:gd name="f47" fmla="val 1234"/>
                <a:gd name="f48" fmla="val 1736"/>
                <a:gd name="f49" fmla="val 1205"/>
                <a:gd name="f50" fmla="val 1179"/>
                <a:gd name="f51" fmla="val 1711"/>
                <a:gd name="f52" fmla="val 1121"/>
                <a:gd name="f53" fmla="val 1678"/>
                <a:gd name="f54" fmla="val 108"/>
                <a:gd name="f55" fmla="val 81"/>
                <a:gd name="f56" fmla="val 57"/>
                <a:gd name="f57" fmla="val 37"/>
                <a:gd name="f58" fmla="val 21"/>
                <a:gd name="f59" fmla="val 10"/>
                <a:gd name="f60" fmla="val 1177"/>
                <a:gd name="f61" fmla="val 1204"/>
                <a:gd name="f62" fmla="val 1233"/>
                <a:gd name="f63" fmla="val 1262"/>
                <a:gd name="f64" fmla="+- 0 0 -90"/>
                <a:gd name="f65" fmla="*/ f3 1 2586"/>
                <a:gd name="f66" fmla="*/ f4 1 1743"/>
                <a:gd name="f67" fmla="+- f7 0 f5"/>
                <a:gd name="f68" fmla="+- f6 0 f5"/>
                <a:gd name="f69" fmla="*/ f64 f0 1"/>
                <a:gd name="f70" fmla="*/ f68 1 2586"/>
                <a:gd name="f71" fmla="*/ f67 1 1743"/>
                <a:gd name="f72" fmla="*/ 1293 f68 1"/>
                <a:gd name="f73" fmla="*/ 0 f67 1"/>
                <a:gd name="f74" fmla="*/ 1324 f68 1"/>
                <a:gd name="f75" fmla="*/ 2 f67 1"/>
                <a:gd name="f76" fmla="*/ 1353 f68 1"/>
                <a:gd name="f77" fmla="*/ 7 f67 1"/>
                <a:gd name="f78" fmla="*/ 1382 f68 1"/>
                <a:gd name="f79" fmla="*/ 18 f67 1"/>
                <a:gd name="f80" fmla="*/ 1409 f68 1"/>
                <a:gd name="f81" fmla="*/ 32 f67 1"/>
                <a:gd name="f82" fmla="*/ 2478 f68 1"/>
                <a:gd name="f83" fmla="*/ 678 f67 1"/>
                <a:gd name="f84" fmla="*/ 2505 f68 1"/>
                <a:gd name="f85" fmla="*/ 698 f67 1"/>
                <a:gd name="f86" fmla="*/ 2529 f68 1"/>
                <a:gd name="f87" fmla="*/ 720 f67 1"/>
                <a:gd name="f88" fmla="*/ 2549 f68 1"/>
                <a:gd name="f89" fmla="*/ 747 f67 1"/>
                <a:gd name="f90" fmla="*/ 2565 f68 1"/>
                <a:gd name="f91" fmla="*/ 775 f67 1"/>
                <a:gd name="f92" fmla="*/ 2576 f68 1"/>
                <a:gd name="f93" fmla="*/ 806 f67 1"/>
                <a:gd name="f94" fmla="*/ 2584 f68 1"/>
                <a:gd name="f95" fmla="*/ 838 f67 1"/>
                <a:gd name="f96" fmla="*/ 2586 f68 1"/>
                <a:gd name="f97" fmla="*/ 872 f67 1"/>
                <a:gd name="f98" fmla="*/ 904 f67 1"/>
                <a:gd name="f99" fmla="*/ 936 f67 1"/>
                <a:gd name="f100" fmla="*/ 967 f67 1"/>
                <a:gd name="f101" fmla="*/ 995 f67 1"/>
                <a:gd name="f102" fmla="*/ 1022 f67 1"/>
                <a:gd name="f103" fmla="*/ 1044 f67 1"/>
                <a:gd name="f104" fmla="*/ 1064 f67 1"/>
                <a:gd name="f105" fmla="*/ 1410 f68 1"/>
                <a:gd name="f106" fmla="*/ 1710 f67 1"/>
                <a:gd name="f107" fmla="*/ 1383 f68 1"/>
                <a:gd name="f108" fmla="*/ 1725 f67 1"/>
                <a:gd name="f109" fmla="*/ 1354 f68 1"/>
                <a:gd name="f110" fmla="*/ 1735 f67 1"/>
                <a:gd name="f111" fmla="*/ 1741 f67 1"/>
                <a:gd name="f112" fmla="*/ 1743 f67 1"/>
                <a:gd name="f113" fmla="*/ 1263 f68 1"/>
                <a:gd name="f114" fmla="*/ 1234 f68 1"/>
                <a:gd name="f115" fmla="*/ 1736 f67 1"/>
                <a:gd name="f116" fmla="*/ 1205 f68 1"/>
                <a:gd name="f117" fmla="*/ 1179 f68 1"/>
                <a:gd name="f118" fmla="*/ 1711 f67 1"/>
                <a:gd name="f119" fmla="*/ 1121 f68 1"/>
                <a:gd name="f120" fmla="*/ 1678 f67 1"/>
                <a:gd name="f121" fmla="*/ 108 f68 1"/>
                <a:gd name="f122" fmla="*/ 81 f68 1"/>
                <a:gd name="f123" fmla="*/ 57 f68 1"/>
                <a:gd name="f124" fmla="*/ 37 f68 1"/>
                <a:gd name="f125" fmla="*/ 21 f68 1"/>
                <a:gd name="f126" fmla="*/ 10 f68 1"/>
                <a:gd name="f127" fmla="*/ 2 f68 1"/>
                <a:gd name="f128" fmla="*/ 0 f68 1"/>
                <a:gd name="f129" fmla="*/ 1177 f68 1"/>
                <a:gd name="f130" fmla="*/ 1204 f68 1"/>
                <a:gd name="f131" fmla="*/ 1233 f68 1"/>
                <a:gd name="f132" fmla="*/ 1262 f68 1"/>
                <a:gd name="f133" fmla="*/ f69 1 f2"/>
                <a:gd name="f134" fmla="*/ f72 1 2586"/>
                <a:gd name="f135" fmla="*/ f73 1 1743"/>
                <a:gd name="f136" fmla="*/ f74 1 2586"/>
                <a:gd name="f137" fmla="*/ f75 1 1743"/>
                <a:gd name="f138" fmla="*/ f76 1 2586"/>
                <a:gd name="f139" fmla="*/ f77 1 1743"/>
                <a:gd name="f140" fmla="*/ f78 1 2586"/>
                <a:gd name="f141" fmla="*/ f79 1 1743"/>
                <a:gd name="f142" fmla="*/ f80 1 2586"/>
                <a:gd name="f143" fmla="*/ f81 1 1743"/>
                <a:gd name="f144" fmla="*/ f82 1 2586"/>
                <a:gd name="f145" fmla="*/ f83 1 1743"/>
                <a:gd name="f146" fmla="*/ f84 1 2586"/>
                <a:gd name="f147" fmla="*/ f85 1 1743"/>
                <a:gd name="f148" fmla="*/ f86 1 2586"/>
                <a:gd name="f149" fmla="*/ f87 1 1743"/>
                <a:gd name="f150" fmla="*/ f88 1 2586"/>
                <a:gd name="f151" fmla="*/ f89 1 1743"/>
                <a:gd name="f152" fmla="*/ f90 1 2586"/>
                <a:gd name="f153" fmla="*/ f91 1 1743"/>
                <a:gd name="f154" fmla="*/ f92 1 2586"/>
                <a:gd name="f155" fmla="*/ f93 1 1743"/>
                <a:gd name="f156" fmla="*/ f94 1 2586"/>
                <a:gd name="f157" fmla="*/ f95 1 1743"/>
                <a:gd name="f158" fmla="*/ f96 1 2586"/>
                <a:gd name="f159" fmla="*/ f97 1 1743"/>
                <a:gd name="f160" fmla="*/ f98 1 1743"/>
                <a:gd name="f161" fmla="*/ f99 1 1743"/>
                <a:gd name="f162" fmla="*/ f100 1 1743"/>
                <a:gd name="f163" fmla="*/ f101 1 1743"/>
                <a:gd name="f164" fmla="*/ f102 1 1743"/>
                <a:gd name="f165" fmla="*/ f103 1 1743"/>
                <a:gd name="f166" fmla="*/ f104 1 1743"/>
                <a:gd name="f167" fmla="*/ f105 1 2586"/>
                <a:gd name="f168" fmla="*/ f106 1 1743"/>
                <a:gd name="f169" fmla="*/ f107 1 2586"/>
                <a:gd name="f170" fmla="*/ f108 1 1743"/>
                <a:gd name="f171" fmla="*/ f109 1 2586"/>
                <a:gd name="f172" fmla="*/ f110 1 1743"/>
                <a:gd name="f173" fmla="*/ f111 1 1743"/>
                <a:gd name="f174" fmla="*/ f112 1 1743"/>
                <a:gd name="f175" fmla="*/ f113 1 2586"/>
                <a:gd name="f176" fmla="*/ f114 1 2586"/>
                <a:gd name="f177" fmla="*/ f115 1 1743"/>
                <a:gd name="f178" fmla="*/ f116 1 2586"/>
                <a:gd name="f179" fmla="*/ f117 1 2586"/>
                <a:gd name="f180" fmla="*/ f118 1 1743"/>
                <a:gd name="f181" fmla="*/ f119 1 2586"/>
                <a:gd name="f182" fmla="*/ f120 1 1743"/>
                <a:gd name="f183" fmla="*/ f121 1 2586"/>
                <a:gd name="f184" fmla="*/ f122 1 2586"/>
                <a:gd name="f185" fmla="*/ f123 1 2586"/>
                <a:gd name="f186" fmla="*/ f124 1 2586"/>
                <a:gd name="f187" fmla="*/ f125 1 2586"/>
                <a:gd name="f188" fmla="*/ f126 1 2586"/>
                <a:gd name="f189" fmla="*/ f127 1 2586"/>
                <a:gd name="f190" fmla="*/ f128 1 2586"/>
                <a:gd name="f191" fmla="*/ f129 1 2586"/>
                <a:gd name="f192" fmla="*/ f130 1 2586"/>
                <a:gd name="f193" fmla="*/ f131 1 2586"/>
                <a:gd name="f194" fmla="*/ f132 1 2586"/>
                <a:gd name="f195" fmla="*/ 0 1 f70"/>
                <a:gd name="f196" fmla="*/ f6 1 f70"/>
                <a:gd name="f197" fmla="*/ 0 1 f71"/>
                <a:gd name="f198" fmla="*/ f7 1 f71"/>
                <a:gd name="f199" fmla="+- f133 0 f1"/>
                <a:gd name="f200" fmla="*/ f134 1 f70"/>
                <a:gd name="f201" fmla="*/ f135 1 f71"/>
                <a:gd name="f202" fmla="*/ f136 1 f70"/>
                <a:gd name="f203" fmla="*/ f137 1 f71"/>
                <a:gd name="f204" fmla="*/ f138 1 f70"/>
                <a:gd name="f205" fmla="*/ f139 1 f71"/>
                <a:gd name="f206" fmla="*/ f140 1 f70"/>
                <a:gd name="f207" fmla="*/ f141 1 f71"/>
                <a:gd name="f208" fmla="*/ f142 1 f70"/>
                <a:gd name="f209" fmla="*/ f143 1 f71"/>
                <a:gd name="f210" fmla="*/ f144 1 f70"/>
                <a:gd name="f211" fmla="*/ f145 1 f71"/>
                <a:gd name="f212" fmla="*/ f146 1 f70"/>
                <a:gd name="f213" fmla="*/ f147 1 f71"/>
                <a:gd name="f214" fmla="*/ f148 1 f70"/>
                <a:gd name="f215" fmla="*/ f149 1 f71"/>
                <a:gd name="f216" fmla="*/ f150 1 f70"/>
                <a:gd name="f217" fmla="*/ f151 1 f71"/>
                <a:gd name="f218" fmla="*/ f152 1 f70"/>
                <a:gd name="f219" fmla="*/ f153 1 f71"/>
                <a:gd name="f220" fmla="*/ f154 1 f70"/>
                <a:gd name="f221" fmla="*/ f155 1 f71"/>
                <a:gd name="f222" fmla="*/ f156 1 f70"/>
                <a:gd name="f223" fmla="*/ f157 1 f71"/>
                <a:gd name="f224" fmla="*/ f158 1 f70"/>
                <a:gd name="f225" fmla="*/ f159 1 f71"/>
                <a:gd name="f226" fmla="*/ f160 1 f71"/>
                <a:gd name="f227" fmla="*/ f161 1 f71"/>
                <a:gd name="f228" fmla="*/ f162 1 f71"/>
                <a:gd name="f229" fmla="*/ f163 1 f71"/>
                <a:gd name="f230" fmla="*/ f164 1 f71"/>
                <a:gd name="f231" fmla="*/ f165 1 f71"/>
                <a:gd name="f232" fmla="*/ f166 1 f71"/>
                <a:gd name="f233" fmla="*/ f167 1 f70"/>
                <a:gd name="f234" fmla="*/ f168 1 f71"/>
                <a:gd name="f235" fmla="*/ f169 1 f70"/>
                <a:gd name="f236" fmla="*/ f170 1 f71"/>
                <a:gd name="f237" fmla="*/ f171 1 f70"/>
                <a:gd name="f238" fmla="*/ f172 1 f71"/>
                <a:gd name="f239" fmla="*/ f173 1 f71"/>
                <a:gd name="f240" fmla="*/ f174 1 f71"/>
                <a:gd name="f241" fmla="*/ f175 1 f70"/>
                <a:gd name="f242" fmla="*/ f176 1 f70"/>
                <a:gd name="f243" fmla="*/ f177 1 f71"/>
                <a:gd name="f244" fmla="*/ f178 1 f70"/>
                <a:gd name="f245" fmla="*/ f179 1 f70"/>
                <a:gd name="f246" fmla="*/ f180 1 f71"/>
                <a:gd name="f247" fmla="*/ f181 1 f70"/>
                <a:gd name="f248" fmla="*/ f182 1 f71"/>
                <a:gd name="f249" fmla="*/ f183 1 f70"/>
                <a:gd name="f250" fmla="*/ f184 1 f70"/>
                <a:gd name="f251" fmla="*/ f185 1 f70"/>
                <a:gd name="f252" fmla="*/ f186 1 f70"/>
                <a:gd name="f253" fmla="*/ f187 1 f70"/>
                <a:gd name="f254" fmla="*/ f188 1 f70"/>
                <a:gd name="f255" fmla="*/ f189 1 f70"/>
                <a:gd name="f256" fmla="*/ f190 1 f70"/>
                <a:gd name="f257" fmla="*/ f191 1 f70"/>
                <a:gd name="f258" fmla="*/ f192 1 f70"/>
                <a:gd name="f259" fmla="*/ f193 1 f70"/>
                <a:gd name="f260" fmla="*/ f194 1 f70"/>
                <a:gd name="f261" fmla="*/ f195 f65 1"/>
                <a:gd name="f262" fmla="*/ f196 f65 1"/>
                <a:gd name="f263" fmla="*/ f198 f66 1"/>
                <a:gd name="f264" fmla="*/ f197 f66 1"/>
                <a:gd name="f265" fmla="*/ f200 f65 1"/>
                <a:gd name="f266" fmla="*/ f201 f66 1"/>
                <a:gd name="f267" fmla="*/ f202 f65 1"/>
                <a:gd name="f268" fmla="*/ f203 f66 1"/>
                <a:gd name="f269" fmla="*/ f204 f65 1"/>
                <a:gd name="f270" fmla="*/ f205 f66 1"/>
                <a:gd name="f271" fmla="*/ f206 f65 1"/>
                <a:gd name="f272" fmla="*/ f207 f66 1"/>
                <a:gd name="f273" fmla="*/ f208 f65 1"/>
                <a:gd name="f274" fmla="*/ f209 f66 1"/>
                <a:gd name="f275" fmla="*/ f210 f65 1"/>
                <a:gd name="f276" fmla="*/ f211 f66 1"/>
                <a:gd name="f277" fmla="*/ f212 f65 1"/>
                <a:gd name="f278" fmla="*/ f213 f66 1"/>
                <a:gd name="f279" fmla="*/ f214 f65 1"/>
                <a:gd name="f280" fmla="*/ f215 f66 1"/>
                <a:gd name="f281" fmla="*/ f216 f65 1"/>
                <a:gd name="f282" fmla="*/ f217 f66 1"/>
                <a:gd name="f283" fmla="*/ f218 f65 1"/>
                <a:gd name="f284" fmla="*/ f219 f66 1"/>
                <a:gd name="f285" fmla="*/ f220 f65 1"/>
                <a:gd name="f286" fmla="*/ f221 f66 1"/>
                <a:gd name="f287" fmla="*/ f222 f65 1"/>
                <a:gd name="f288" fmla="*/ f223 f66 1"/>
                <a:gd name="f289" fmla="*/ f224 f65 1"/>
                <a:gd name="f290" fmla="*/ f225 f66 1"/>
                <a:gd name="f291" fmla="*/ f226 f66 1"/>
                <a:gd name="f292" fmla="*/ f227 f66 1"/>
                <a:gd name="f293" fmla="*/ f228 f66 1"/>
                <a:gd name="f294" fmla="*/ f229 f66 1"/>
                <a:gd name="f295" fmla="*/ f230 f66 1"/>
                <a:gd name="f296" fmla="*/ f231 f66 1"/>
                <a:gd name="f297" fmla="*/ f232 f66 1"/>
                <a:gd name="f298" fmla="*/ f233 f65 1"/>
                <a:gd name="f299" fmla="*/ f234 f66 1"/>
                <a:gd name="f300" fmla="*/ f235 f65 1"/>
                <a:gd name="f301" fmla="*/ f236 f66 1"/>
                <a:gd name="f302" fmla="*/ f237 f65 1"/>
                <a:gd name="f303" fmla="*/ f238 f66 1"/>
                <a:gd name="f304" fmla="*/ f239 f66 1"/>
                <a:gd name="f305" fmla="*/ f240 f66 1"/>
                <a:gd name="f306" fmla="*/ f241 f65 1"/>
                <a:gd name="f307" fmla="*/ f242 f65 1"/>
                <a:gd name="f308" fmla="*/ f243 f66 1"/>
                <a:gd name="f309" fmla="*/ f244 f65 1"/>
                <a:gd name="f310" fmla="*/ f245 f65 1"/>
                <a:gd name="f311" fmla="*/ f246 f66 1"/>
                <a:gd name="f312" fmla="*/ f247 f65 1"/>
                <a:gd name="f313" fmla="*/ f248 f66 1"/>
                <a:gd name="f314" fmla="*/ f249 f65 1"/>
                <a:gd name="f315" fmla="*/ f250 f65 1"/>
                <a:gd name="f316" fmla="*/ f251 f65 1"/>
                <a:gd name="f317" fmla="*/ f252 f65 1"/>
                <a:gd name="f318" fmla="*/ f253 f65 1"/>
                <a:gd name="f319" fmla="*/ f254 f65 1"/>
                <a:gd name="f320" fmla="*/ f255 f65 1"/>
                <a:gd name="f321" fmla="*/ f256 f65 1"/>
                <a:gd name="f322" fmla="*/ f257 f65 1"/>
                <a:gd name="f323" fmla="*/ f258 f65 1"/>
                <a:gd name="f324" fmla="*/ f259 f65 1"/>
                <a:gd name="f325" fmla="*/ f260 f65 1"/>
              </a:gdLst>
              <a:ahLst/>
              <a:cxnLst>
                <a:cxn ang="3cd4">
                  <a:pos x="hc" y="t"/>
                </a:cxn>
                <a:cxn ang="0">
                  <a:pos x="r" y="vc"/>
                </a:cxn>
                <a:cxn ang="cd4">
                  <a:pos x="hc" y="b"/>
                </a:cxn>
                <a:cxn ang="cd2">
                  <a:pos x="l" y="vc"/>
                </a:cxn>
                <a:cxn ang="f199">
                  <a:pos x="f265" y="f266"/>
                </a:cxn>
                <a:cxn ang="f199">
                  <a:pos x="f267" y="f268"/>
                </a:cxn>
                <a:cxn ang="f199">
                  <a:pos x="f269" y="f270"/>
                </a:cxn>
                <a:cxn ang="f199">
                  <a:pos x="f271" y="f272"/>
                </a:cxn>
                <a:cxn ang="f199">
                  <a:pos x="f273" y="f274"/>
                </a:cxn>
                <a:cxn ang="f199">
                  <a:pos x="f275" y="f276"/>
                </a:cxn>
                <a:cxn ang="f199">
                  <a:pos x="f277" y="f278"/>
                </a:cxn>
                <a:cxn ang="f199">
                  <a:pos x="f279" y="f280"/>
                </a:cxn>
                <a:cxn ang="f199">
                  <a:pos x="f281" y="f282"/>
                </a:cxn>
                <a:cxn ang="f199">
                  <a:pos x="f283" y="f284"/>
                </a:cxn>
                <a:cxn ang="f199">
                  <a:pos x="f285" y="f286"/>
                </a:cxn>
                <a:cxn ang="f199">
                  <a:pos x="f287" y="f288"/>
                </a:cxn>
                <a:cxn ang="f199">
                  <a:pos x="f289" y="f290"/>
                </a:cxn>
                <a:cxn ang="f199">
                  <a:pos x="f287" y="f291"/>
                </a:cxn>
                <a:cxn ang="f199">
                  <a:pos x="f285" y="f292"/>
                </a:cxn>
                <a:cxn ang="f199">
                  <a:pos x="f283" y="f293"/>
                </a:cxn>
                <a:cxn ang="f199">
                  <a:pos x="f281" y="f294"/>
                </a:cxn>
                <a:cxn ang="f199">
                  <a:pos x="f279" y="f295"/>
                </a:cxn>
                <a:cxn ang="f199">
                  <a:pos x="f277" y="f296"/>
                </a:cxn>
                <a:cxn ang="f199">
                  <a:pos x="f275" y="f297"/>
                </a:cxn>
                <a:cxn ang="f199">
                  <a:pos x="f298" y="f299"/>
                </a:cxn>
                <a:cxn ang="f199">
                  <a:pos x="f300" y="f301"/>
                </a:cxn>
                <a:cxn ang="f199">
                  <a:pos x="f302" y="f303"/>
                </a:cxn>
                <a:cxn ang="f199">
                  <a:pos x="f267" y="f304"/>
                </a:cxn>
                <a:cxn ang="f199">
                  <a:pos x="f265" y="f305"/>
                </a:cxn>
                <a:cxn ang="f199">
                  <a:pos x="f306" y="f304"/>
                </a:cxn>
                <a:cxn ang="f199">
                  <a:pos x="f307" y="f308"/>
                </a:cxn>
                <a:cxn ang="f199">
                  <a:pos x="f309" y="f301"/>
                </a:cxn>
                <a:cxn ang="f199">
                  <a:pos x="f310" y="f311"/>
                </a:cxn>
                <a:cxn ang="f199">
                  <a:pos x="f312" y="f313"/>
                </a:cxn>
                <a:cxn ang="f199">
                  <a:pos x="f314" y="f297"/>
                </a:cxn>
                <a:cxn ang="f199">
                  <a:pos x="f315" y="f296"/>
                </a:cxn>
                <a:cxn ang="f199">
                  <a:pos x="f316" y="f295"/>
                </a:cxn>
                <a:cxn ang="f199">
                  <a:pos x="f317" y="f294"/>
                </a:cxn>
                <a:cxn ang="f199">
                  <a:pos x="f318" y="f293"/>
                </a:cxn>
                <a:cxn ang="f199">
                  <a:pos x="f319" y="f292"/>
                </a:cxn>
                <a:cxn ang="f199">
                  <a:pos x="f320" y="f291"/>
                </a:cxn>
                <a:cxn ang="f199">
                  <a:pos x="f321" y="f290"/>
                </a:cxn>
                <a:cxn ang="f199">
                  <a:pos x="f320" y="f288"/>
                </a:cxn>
                <a:cxn ang="f199">
                  <a:pos x="f319" y="f286"/>
                </a:cxn>
                <a:cxn ang="f199">
                  <a:pos x="f318" y="f284"/>
                </a:cxn>
                <a:cxn ang="f199">
                  <a:pos x="f317" y="f282"/>
                </a:cxn>
                <a:cxn ang="f199">
                  <a:pos x="f316" y="f280"/>
                </a:cxn>
                <a:cxn ang="f199">
                  <a:pos x="f315" y="f278"/>
                </a:cxn>
                <a:cxn ang="f199">
                  <a:pos x="f314" y="f276"/>
                </a:cxn>
                <a:cxn ang="f199">
                  <a:pos x="f322" y="f274"/>
                </a:cxn>
                <a:cxn ang="f199">
                  <a:pos x="f323" y="f272"/>
                </a:cxn>
                <a:cxn ang="f199">
                  <a:pos x="f324" y="f270"/>
                </a:cxn>
                <a:cxn ang="f199">
                  <a:pos x="f325" y="f268"/>
                </a:cxn>
                <a:cxn ang="f199">
                  <a:pos x="f265" y="f266"/>
                </a:cxn>
              </a:cxnLst>
              <a:rect l="f261" t="f264" r="f262" b="f263"/>
              <a:pathLst>
                <a:path w="2586" h="1743">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39" y="f40"/>
                  </a:lnTo>
                  <a:lnTo>
                    <a:pt x="f41" y="f42"/>
                  </a:lnTo>
                  <a:lnTo>
                    <a:pt x="f43" y="f44"/>
                  </a:lnTo>
                  <a:lnTo>
                    <a:pt x="f9" y="f45"/>
                  </a:lnTo>
                  <a:lnTo>
                    <a:pt x="f8" y="f7"/>
                  </a:lnTo>
                  <a:lnTo>
                    <a:pt x="f46" y="f45"/>
                  </a:lnTo>
                  <a:lnTo>
                    <a:pt x="f47" y="f48"/>
                  </a:lnTo>
                  <a:lnTo>
                    <a:pt x="f49" y="f42"/>
                  </a:lnTo>
                  <a:lnTo>
                    <a:pt x="f50" y="f51"/>
                  </a:lnTo>
                  <a:lnTo>
                    <a:pt x="f52" y="f53"/>
                  </a:lnTo>
                  <a:lnTo>
                    <a:pt x="f54" y="f38"/>
                  </a:lnTo>
                  <a:lnTo>
                    <a:pt x="f55" y="f37"/>
                  </a:lnTo>
                  <a:lnTo>
                    <a:pt x="f56" y="f36"/>
                  </a:lnTo>
                  <a:lnTo>
                    <a:pt x="f57" y="f35"/>
                  </a:lnTo>
                  <a:lnTo>
                    <a:pt x="f58" y="f34"/>
                  </a:lnTo>
                  <a:lnTo>
                    <a:pt x="f59" y="f33"/>
                  </a:lnTo>
                  <a:lnTo>
                    <a:pt x="f10" y="f32"/>
                  </a:lnTo>
                  <a:lnTo>
                    <a:pt x="f5" y="f31"/>
                  </a:lnTo>
                  <a:lnTo>
                    <a:pt x="f10" y="f30"/>
                  </a:lnTo>
                  <a:lnTo>
                    <a:pt x="f59" y="f28"/>
                  </a:lnTo>
                  <a:lnTo>
                    <a:pt x="f58" y="f26"/>
                  </a:lnTo>
                  <a:lnTo>
                    <a:pt x="f57" y="f24"/>
                  </a:lnTo>
                  <a:lnTo>
                    <a:pt x="f56" y="f22"/>
                  </a:lnTo>
                  <a:lnTo>
                    <a:pt x="f55" y="f20"/>
                  </a:lnTo>
                  <a:lnTo>
                    <a:pt x="f54" y="f18"/>
                  </a:lnTo>
                  <a:lnTo>
                    <a:pt x="f60" y="f16"/>
                  </a:lnTo>
                  <a:lnTo>
                    <a:pt x="f61" y="f14"/>
                  </a:lnTo>
                  <a:lnTo>
                    <a:pt x="f62" y="f12"/>
                  </a:lnTo>
                  <a:lnTo>
                    <a:pt x="f63"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1" name="Freeform 7">
              <a:extLst>
                <a:ext uri="{FF2B5EF4-FFF2-40B4-BE49-F238E27FC236}">
                  <a16:creationId xmlns:a16="http://schemas.microsoft.com/office/drawing/2014/main" id="{232AD1DD-F3DE-49CA-B5F2-F25ED0F52FC8}"/>
                </a:ext>
              </a:extLst>
            </p:cNvPr>
            <p:cNvSpPr/>
            <p:nvPr/>
          </p:nvSpPr>
          <p:spPr>
            <a:xfrm>
              <a:off x="11405174" y="3230383"/>
              <a:ext cx="558552" cy="358600"/>
            </a:xfrm>
            <a:custGeom>
              <a:avLst/>
              <a:gdLst>
                <a:gd name="f0" fmla="val 10800000"/>
                <a:gd name="f1" fmla="val 5400000"/>
                <a:gd name="f2" fmla="val 180"/>
                <a:gd name="f3" fmla="val w"/>
                <a:gd name="f4" fmla="val h"/>
                <a:gd name="f5" fmla="val 0"/>
                <a:gd name="f6" fmla="val 2362"/>
                <a:gd name="f7" fmla="val 1519"/>
                <a:gd name="f8" fmla="val 1181"/>
                <a:gd name="f9" fmla="val 1201"/>
                <a:gd name="f10" fmla="val 2"/>
                <a:gd name="f11" fmla="val 1221"/>
                <a:gd name="f12" fmla="val 7"/>
                <a:gd name="f13" fmla="val 1239"/>
                <a:gd name="f14" fmla="val 16"/>
                <a:gd name="f15" fmla="val 2307"/>
                <a:gd name="f16" fmla="val 663"/>
                <a:gd name="f17" fmla="val 2326"/>
                <a:gd name="f18" fmla="val 677"/>
                <a:gd name="f19" fmla="val 2341"/>
                <a:gd name="f20" fmla="val 694"/>
                <a:gd name="f21" fmla="val 2353"/>
                <a:gd name="f22" fmla="val 714"/>
                <a:gd name="f23" fmla="val 2359"/>
                <a:gd name="f24" fmla="val 736"/>
                <a:gd name="f25" fmla="val 760"/>
                <a:gd name="f26" fmla="val 782"/>
                <a:gd name="f27" fmla="val 804"/>
                <a:gd name="f28" fmla="val 824"/>
                <a:gd name="f29" fmla="val 841"/>
                <a:gd name="f30" fmla="val 856"/>
                <a:gd name="f31" fmla="val 1240"/>
                <a:gd name="f32" fmla="val 1502"/>
                <a:gd name="f33" fmla="val 1512"/>
                <a:gd name="f34" fmla="val 1517"/>
                <a:gd name="f35" fmla="val 1162"/>
                <a:gd name="f36" fmla="val 1142"/>
                <a:gd name="f37" fmla="val 1124"/>
                <a:gd name="f38" fmla="val 1503"/>
                <a:gd name="f39" fmla="val 1066"/>
                <a:gd name="f40" fmla="val 1468"/>
                <a:gd name="f41" fmla="val 55"/>
                <a:gd name="f42" fmla="val 36"/>
                <a:gd name="f43" fmla="val 21"/>
                <a:gd name="f44" fmla="val 9"/>
                <a:gd name="f45" fmla="val 3"/>
                <a:gd name="f46" fmla="val 1123"/>
                <a:gd name="f47" fmla="val 1141"/>
                <a:gd name="f48" fmla="val 1161"/>
                <a:gd name="f49" fmla="+- 0 0 -90"/>
                <a:gd name="f50" fmla="*/ f3 1 2362"/>
                <a:gd name="f51" fmla="*/ f4 1 1519"/>
                <a:gd name="f52" fmla="+- f7 0 f5"/>
                <a:gd name="f53" fmla="+- f6 0 f5"/>
                <a:gd name="f54" fmla="*/ f49 f0 1"/>
                <a:gd name="f55" fmla="*/ f53 1 2362"/>
                <a:gd name="f56" fmla="*/ f52 1 1519"/>
                <a:gd name="f57" fmla="*/ 1181 f53 1"/>
                <a:gd name="f58" fmla="*/ 0 f52 1"/>
                <a:gd name="f59" fmla="*/ 1201 f53 1"/>
                <a:gd name="f60" fmla="*/ 2 f52 1"/>
                <a:gd name="f61" fmla="*/ 1221 f53 1"/>
                <a:gd name="f62" fmla="*/ 7 f52 1"/>
                <a:gd name="f63" fmla="*/ 1239 f53 1"/>
                <a:gd name="f64" fmla="*/ 16 f52 1"/>
                <a:gd name="f65" fmla="*/ 2307 f53 1"/>
                <a:gd name="f66" fmla="*/ 663 f52 1"/>
                <a:gd name="f67" fmla="*/ 2326 f53 1"/>
                <a:gd name="f68" fmla="*/ 677 f52 1"/>
                <a:gd name="f69" fmla="*/ 2341 f53 1"/>
                <a:gd name="f70" fmla="*/ 694 f52 1"/>
                <a:gd name="f71" fmla="*/ 2353 f53 1"/>
                <a:gd name="f72" fmla="*/ 714 f52 1"/>
                <a:gd name="f73" fmla="*/ 2359 f53 1"/>
                <a:gd name="f74" fmla="*/ 736 f52 1"/>
                <a:gd name="f75" fmla="*/ 2362 f53 1"/>
                <a:gd name="f76" fmla="*/ 760 f52 1"/>
                <a:gd name="f77" fmla="*/ 782 f52 1"/>
                <a:gd name="f78" fmla="*/ 804 f52 1"/>
                <a:gd name="f79" fmla="*/ 824 f52 1"/>
                <a:gd name="f80" fmla="*/ 841 f52 1"/>
                <a:gd name="f81" fmla="*/ 856 f52 1"/>
                <a:gd name="f82" fmla="*/ 1240 f53 1"/>
                <a:gd name="f83" fmla="*/ 1502 f52 1"/>
                <a:gd name="f84" fmla="*/ 1512 f52 1"/>
                <a:gd name="f85" fmla="*/ 1517 f52 1"/>
                <a:gd name="f86" fmla="*/ 1519 f52 1"/>
                <a:gd name="f87" fmla="*/ 1162 f53 1"/>
                <a:gd name="f88" fmla="*/ 1142 f53 1"/>
                <a:gd name="f89" fmla="*/ 1124 f53 1"/>
                <a:gd name="f90" fmla="*/ 1503 f52 1"/>
                <a:gd name="f91" fmla="*/ 1066 f53 1"/>
                <a:gd name="f92" fmla="*/ 1468 f52 1"/>
                <a:gd name="f93" fmla="*/ 55 f53 1"/>
                <a:gd name="f94" fmla="*/ 36 f53 1"/>
                <a:gd name="f95" fmla="*/ 21 f53 1"/>
                <a:gd name="f96" fmla="*/ 9 f53 1"/>
                <a:gd name="f97" fmla="*/ 3 f53 1"/>
                <a:gd name="f98" fmla="*/ 0 f53 1"/>
                <a:gd name="f99" fmla="*/ 1123 f53 1"/>
                <a:gd name="f100" fmla="*/ 1141 f53 1"/>
                <a:gd name="f101" fmla="*/ 1161 f53 1"/>
                <a:gd name="f102" fmla="*/ f54 1 f2"/>
                <a:gd name="f103" fmla="*/ f57 1 2362"/>
                <a:gd name="f104" fmla="*/ f58 1 1519"/>
                <a:gd name="f105" fmla="*/ f59 1 2362"/>
                <a:gd name="f106" fmla="*/ f60 1 1519"/>
                <a:gd name="f107" fmla="*/ f61 1 2362"/>
                <a:gd name="f108" fmla="*/ f62 1 1519"/>
                <a:gd name="f109" fmla="*/ f63 1 2362"/>
                <a:gd name="f110" fmla="*/ f64 1 1519"/>
                <a:gd name="f111" fmla="*/ f65 1 2362"/>
                <a:gd name="f112" fmla="*/ f66 1 1519"/>
                <a:gd name="f113" fmla="*/ f67 1 2362"/>
                <a:gd name="f114" fmla="*/ f68 1 1519"/>
                <a:gd name="f115" fmla="*/ f69 1 2362"/>
                <a:gd name="f116" fmla="*/ f70 1 1519"/>
                <a:gd name="f117" fmla="*/ f71 1 2362"/>
                <a:gd name="f118" fmla="*/ f72 1 1519"/>
                <a:gd name="f119" fmla="*/ f73 1 2362"/>
                <a:gd name="f120" fmla="*/ f74 1 1519"/>
                <a:gd name="f121" fmla="*/ f75 1 2362"/>
                <a:gd name="f122" fmla="*/ f76 1 1519"/>
                <a:gd name="f123" fmla="*/ f77 1 1519"/>
                <a:gd name="f124" fmla="*/ f78 1 1519"/>
                <a:gd name="f125" fmla="*/ f79 1 1519"/>
                <a:gd name="f126" fmla="*/ f80 1 1519"/>
                <a:gd name="f127" fmla="*/ f81 1 1519"/>
                <a:gd name="f128" fmla="*/ f82 1 2362"/>
                <a:gd name="f129" fmla="*/ f83 1 1519"/>
                <a:gd name="f130" fmla="*/ f84 1 1519"/>
                <a:gd name="f131" fmla="*/ f85 1 1519"/>
                <a:gd name="f132" fmla="*/ f86 1 1519"/>
                <a:gd name="f133" fmla="*/ f87 1 2362"/>
                <a:gd name="f134" fmla="*/ f88 1 2362"/>
                <a:gd name="f135" fmla="*/ f89 1 2362"/>
                <a:gd name="f136" fmla="*/ f90 1 1519"/>
                <a:gd name="f137" fmla="*/ f91 1 2362"/>
                <a:gd name="f138" fmla="*/ f92 1 1519"/>
                <a:gd name="f139" fmla="*/ f93 1 2362"/>
                <a:gd name="f140" fmla="*/ f94 1 2362"/>
                <a:gd name="f141" fmla="*/ f95 1 2362"/>
                <a:gd name="f142" fmla="*/ f96 1 2362"/>
                <a:gd name="f143" fmla="*/ f97 1 2362"/>
                <a:gd name="f144" fmla="*/ f98 1 2362"/>
                <a:gd name="f145" fmla="*/ f99 1 2362"/>
                <a:gd name="f146" fmla="*/ f100 1 2362"/>
                <a:gd name="f147" fmla="*/ f101 1 2362"/>
                <a:gd name="f148" fmla="*/ 0 1 f55"/>
                <a:gd name="f149" fmla="*/ f6 1 f55"/>
                <a:gd name="f150" fmla="*/ 0 1 f56"/>
                <a:gd name="f151" fmla="*/ f7 1 f56"/>
                <a:gd name="f152" fmla="+- f102 0 f1"/>
                <a:gd name="f153" fmla="*/ f103 1 f55"/>
                <a:gd name="f154" fmla="*/ f104 1 f56"/>
                <a:gd name="f155" fmla="*/ f105 1 f55"/>
                <a:gd name="f156" fmla="*/ f106 1 f56"/>
                <a:gd name="f157" fmla="*/ f107 1 f55"/>
                <a:gd name="f158" fmla="*/ f108 1 f56"/>
                <a:gd name="f159" fmla="*/ f109 1 f55"/>
                <a:gd name="f160" fmla="*/ f110 1 f56"/>
                <a:gd name="f161" fmla="*/ f111 1 f55"/>
                <a:gd name="f162" fmla="*/ f112 1 f56"/>
                <a:gd name="f163" fmla="*/ f113 1 f55"/>
                <a:gd name="f164" fmla="*/ f114 1 f56"/>
                <a:gd name="f165" fmla="*/ f115 1 f55"/>
                <a:gd name="f166" fmla="*/ f116 1 f56"/>
                <a:gd name="f167" fmla="*/ f117 1 f55"/>
                <a:gd name="f168" fmla="*/ f118 1 f56"/>
                <a:gd name="f169" fmla="*/ f119 1 f55"/>
                <a:gd name="f170" fmla="*/ f120 1 f56"/>
                <a:gd name="f171" fmla="*/ f121 1 f55"/>
                <a:gd name="f172" fmla="*/ f122 1 f56"/>
                <a:gd name="f173" fmla="*/ f123 1 f56"/>
                <a:gd name="f174" fmla="*/ f124 1 f56"/>
                <a:gd name="f175" fmla="*/ f125 1 f56"/>
                <a:gd name="f176" fmla="*/ f126 1 f56"/>
                <a:gd name="f177" fmla="*/ f127 1 f56"/>
                <a:gd name="f178" fmla="*/ f128 1 f55"/>
                <a:gd name="f179" fmla="*/ f129 1 f56"/>
                <a:gd name="f180" fmla="*/ f130 1 f56"/>
                <a:gd name="f181" fmla="*/ f131 1 f56"/>
                <a:gd name="f182" fmla="*/ f132 1 f56"/>
                <a:gd name="f183" fmla="*/ f133 1 f55"/>
                <a:gd name="f184" fmla="*/ f134 1 f55"/>
                <a:gd name="f185" fmla="*/ f135 1 f55"/>
                <a:gd name="f186" fmla="*/ f136 1 f56"/>
                <a:gd name="f187" fmla="*/ f137 1 f55"/>
                <a:gd name="f188" fmla="*/ f138 1 f56"/>
                <a:gd name="f189" fmla="*/ f139 1 f55"/>
                <a:gd name="f190" fmla="*/ f140 1 f55"/>
                <a:gd name="f191" fmla="*/ f141 1 f55"/>
                <a:gd name="f192" fmla="*/ f142 1 f55"/>
                <a:gd name="f193" fmla="*/ f143 1 f55"/>
                <a:gd name="f194" fmla="*/ f144 1 f55"/>
                <a:gd name="f195" fmla="*/ f145 1 f55"/>
                <a:gd name="f196" fmla="*/ f146 1 f55"/>
                <a:gd name="f197" fmla="*/ f147 1 f55"/>
                <a:gd name="f198" fmla="*/ f148 f50 1"/>
                <a:gd name="f199" fmla="*/ f149 f50 1"/>
                <a:gd name="f200" fmla="*/ f151 f51 1"/>
                <a:gd name="f201" fmla="*/ f150 f51 1"/>
                <a:gd name="f202" fmla="*/ f153 f50 1"/>
                <a:gd name="f203" fmla="*/ f154 f51 1"/>
                <a:gd name="f204" fmla="*/ f155 f50 1"/>
                <a:gd name="f205" fmla="*/ f156 f51 1"/>
                <a:gd name="f206" fmla="*/ f157 f50 1"/>
                <a:gd name="f207" fmla="*/ f158 f51 1"/>
                <a:gd name="f208" fmla="*/ f159 f50 1"/>
                <a:gd name="f209" fmla="*/ f160 f51 1"/>
                <a:gd name="f210" fmla="*/ f161 f50 1"/>
                <a:gd name="f211" fmla="*/ f162 f51 1"/>
                <a:gd name="f212" fmla="*/ f163 f50 1"/>
                <a:gd name="f213" fmla="*/ f164 f51 1"/>
                <a:gd name="f214" fmla="*/ f165 f50 1"/>
                <a:gd name="f215" fmla="*/ f166 f51 1"/>
                <a:gd name="f216" fmla="*/ f167 f50 1"/>
                <a:gd name="f217" fmla="*/ f168 f51 1"/>
                <a:gd name="f218" fmla="*/ f169 f50 1"/>
                <a:gd name="f219" fmla="*/ f170 f51 1"/>
                <a:gd name="f220" fmla="*/ f171 f50 1"/>
                <a:gd name="f221" fmla="*/ f172 f51 1"/>
                <a:gd name="f222" fmla="*/ f173 f51 1"/>
                <a:gd name="f223" fmla="*/ f174 f51 1"/>
                <a:gd name="f224" fmla="*/ f175 f51 1"/>
                <a:gd name="f225" fmla="*/ f176 f51 1"/>
                <a:gd name="f226" fmla="*/ f177 f51 1"/>
                <a:gd name="f227" fmla="*/ f178 f50 1"/>
                <a:gd name="f228" fmla="*/ f179 f51 1"/>
                <a:gd name="f229" fmla="*/ f180 f51 1"/>
                <a:gd name="f230" fmla="*/ f181 f51 1"/>
                <a:gd name="f231" fmla="*/ f182 f51 1"/>
                <a:gd name="f232" fmla="*/ f183 f50 1"/>
                <a:gd name="f233" fmla="*/ f184 f50 1"/>
                <a:gd name="f234" fmla="*/ f185 f50 1"/>
                <a:gd name="f235" fmla="*/ f186 f51 1"/>
                <a:gd name="f236" fmla="*/ f187 f50 1"/>
                <a:gd name="f237" fmla="*/ f188 f51 1"/>
                <a:gd name="f238" fmla="*/ f189 f50 1"/>
                <a:gd name="f239" fmla="*/ f190 f50 1"/>
                <a:gd name="f240" fmla="*/ f191 f50 1"/>
                <a:gd name="f241" fmla="*/ f192 f50 1"/>
                <a:gd name="f242" fmla="*/ f193 f50 1"/>
                <a:gd name="f243" fmla="*/ f194 f50 1"/>
                <a:gd name="f244" fmla="*/ f195 f50 1"/>
                <a:gd name="f245" fmla="*/ f196 f50 1"/>
                <a:gd name="f246" fmla="*/ f197 f50 1"/>
              </a:gdLst>
              <a:ahLst/>
              <a:cxnLst>
                <a:cxn ang="3cd4">
                  <a:pos x="hc" y="t"/>
                </a:cxn>
                <a:cxn ang="0">
                  <a:pos x="r" y="vc"/>
                </a:cxn>
                <a:cxn ang="cd4">
                  <a:pos x="hc" y="b"/>
                </a:cxn>
                <a:cxn ang="cd2">
                  <a:pos x="l" y="vc"/>
                </a:cxn>
                <a:cxn ang="f152">
                  <a:pos x="f202" y="f203"/>
                </a:cxn>
                <a:cxn ang="f152">
                  <a:pos x="f204" y="f205"/>
                </a:cxn>
                <a:cxn ang="f152">
                  <a:pos x="f206" y="f207"/>
                </a:cxn>
                <a:cxn ang="f152">
                  <a:pos x="f208" y="f209"/>
                </a:cxn>
                <a:cxn ang="f152">
                  <a:pos x="f210" y="f211"/>
                </a:cxn>
                <a:cxn ang="f152">
                  <a:pos x="f212" y="f213"/>
                </a:cxn>
                <a:cxn ang="f152">
                  <a:pos x="f214" y="f215"/>
                </a:cxn>
                <a:cxn ang="f152">
                  <a:pos x="f216" y="f217"/>
                </a:cxn>
                <a:cxn ang="f152">
                  <a:pos x="f218" y="f219"/>
                </a:cxn>
                <a:cxn ang="f152">
                  <a:pos x="f220" y="f221"/>
                </a:cxn>
                <a:cxn ang="f152">
                  <a:pos x="f218" y="f222"/>
                </a:cxn>
                <a:cxn ang="f152">
                  <a:pos x="f216" y="f223"/>
                </a:cxn>
                <a:cxn ang="f152">
                  <a:pos x="f214" y="f224"/>
                </a:cxn>
                <a:cxn ang="f152">
                  <a:pos x="f212" y="f225"/>
                </a:cxn>
                <a:cxn ang="f152">
                  <a:pos x="f210" y="f226"/>
                </a:cxn>
                <a:cxn ang="f152">
                  <a:pos x="f227" y="f228"/>
                </a:cxn>
                <a:cxn ang="f152">
                  <a:pos x="f206" y="f229"/>
                </a:cxn>
                <a:cxn ang="f152">
                  <a:pos x="f204" y="f230"/>
                </a:cxn>
                <a:cxn ang="f152">
                  <a:pos x="f202" y="f231"/>
                </a:cxn>
                <a:cxn ang="f152">
                  <a:pos x="f232" y="f230"/>
                </a:cxn>
                <a:cxn ang="f152">
                  <a:pos x="f233" y="f229"/>
                </a:cxn>
                <a:cxn ang="f152">
                  <a:pos x="f234" y="f235"/>
                </a:cxn>
                <a:cxn ang="f152">
                  <a:pos x="f236" y="f237"/>
                </a:cxn>
                <a:cxn ang="f152">
                  <a:pos x="f238" y="f226"/>
                </a:cxn>
                <a:cxn ang="f152">
                  <a:pos x="f239" y="f225"/>
                </a:cxn>
                <a:cxn ang="f152">
                  <a:pos x="f240" y="f224"/>
                </a:cxn>
                <a:cxn ang="f152">
                  <a:pos x="f241" y="f223"/>
                </a:cxn>
                <a:cxn ang="f152">
                  <a:pos x="f242" y="f222"/>
                </a:cxn>
                <a:cxn ang="f152">
                  <a:pos x="f243" y="f221"/>
                </a:cxn>
                <a:cxn ang="f152">
                  <a:pos x="f242" y="f219"/>
                </a:cxn>
                <a:cxn ang="f152">
                  <a:pos x="f241" y="f217"/>
                </a:cxn>
                <a:cxn ang="f152">
                  <a:pos x="f240" y="f215"/>
                </a:cxn>
                <a:cxn ang="f152">
                  <a:pos x="f239" y="f213"/>
                </a:cxn>
                <a:cxn ang="f152">
                  <a:pos x="f238" y="f211"/>
                </a:cxn>
                <a:cxn ang="f152">
                  <a:pos x="f244" y="f209"/>
                </a:cxn>
                <a:cxn ang="f152">
                  <a:pos x="f245" y="f207"/>
                </a:cxn>
                <a:cxn ang="f152">
                  <a:pos x="f246" y="f205"/>
                </a:cxn>
                <a:cxn ang="f152">
                  <a:pos x="f202" y="f203"/>
                </a:cxn>
              </a:cxnLst>
              <a:rect l="f198" t="f201" r="f199" b="f200"/>
              <a:pathLst>
                <a:path w="2362" h="1519">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17" y="f29"/>
                  </a:lnTo>
                  <a:lnTo>
                    <a:pt x="f15" y="f30"/>
                  </a:lnTo>
                  <a:lnTo>
                    <a:pt x="f31" y="f32"/>
                  </a:lnTo>
                  <a:lnTo>
                    <a:pt x="f11" y="f33"/>
                  </a:lnTo>
                  <a:lnTo>
                    <a:pt x="f9" y="f34"/>
                  </a:lnTo>
                  <a:lnTo>
                    <a:pt x="f8" y="f7"/>
                  </a:lnTo>
                  <a:lnTo>
                    <a:pt x="f35" y="f34"/>
                  </a:lnTo>
                  <a:lnTo>
                    <a:pt x="f36" y="f33"/>
                  </a:lnTo>
                  <a:lnTo>
                    <a:pt x="f37" y="f38"/>
                  </a:lnTo>
                  <a:lnTo>
                    <a:pt x="f39" y="f40"/>
                  </a:lnTo>
                  <a:lnTo>
                    <a:pt x="f41" y="f30"/>
                  </a:lnTo>
                  <a:lnTo>
                    <a:pt x="f42" y="f29"/>
                  </a:lnTo>
                  <a:lnTo>
                    <a:pt x="f43" y="f28"/>
                  </a:lnTo>
                  <a:lnTo>
                    <a:pt x="f44" y="f27"/>
                  </a:lnTo>
                  <a:lnTo>
                    <a:pt x="f45" y="f26"/>
                  </a:lnTo>
                  <a:lnTo>
                    <a:pt x="f5" y="f25"/>
                  </a:lnTo>
                  <a:lnTo>
                    <a:pt x="f45" y="f24"/>
                  </a:lnTo>
                  <a:lnTo>
                    <a:pt x="f44" y="f22"/>
                  </a:lnTo>
                  <a:lnTo>
                    <a:pt x="f43" y="f20"/>
                  </a:lnTo>
                  <a:lnTo>
                    <a:pt x="f42" y="f18"/>
                  </a:lnTo>
                  <a:lnTo>
                    <a:pt x="f41" y="f16"/>
                  </a:lnTo>
                  <a:lnTo>
                    <a:pt x="f46" y="f14"/>
                  </a:lnTo>
                  <a:lnTo>
                    <a:pt x="f47" y="f12"/>
                  </a:lnTo>
                  <a:lnTo>
                    <a:pt x="f48"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2" name="Freeform 8">
              <a:extLst>
                <a:ext uri="{FF2B5EF4-FFF2-40B4-BE49-F238E27FC236}">
                  <a16:creationId xmlns:a16="http://schemas.microsoft.com/office/drawing/2014/main" id="{EC7EAE1B-3448-4750-A313-9E75E3858B19}"/>
                </a:ext>
              </a:extLst>
            </p:cNvPr>
            <p:cNvSpPr/>
            <p:nvPr/>
          </p:nvSpPr>
          <p:spPr>
            <a:xfrm>
              <a:off x="11628269" y="3347700"/>
              <a:ext cx="46268" cy="28090"/>
            </a:xfrm>
            <a:custGeom>
              <a:avLst/>
              <a:gdLst>
                <a:gd name="f0" fmla="val 10800000"/>
                <a:gd name="f1" fmla="val 5400000"/>
                <a:gd name="f2" fmla="val 180"/>
                <a:gd name="f3" fmla="val w"/>
                <a:gd name="f4" fmla="val h"/>
                <a:gd name="f5" fmla="val 0"/>
                <a:gd name="f6" fmla="val 199"/>
                <a:gd name="f7" fmla="val 120"/>
                <a:gd name="f8" fmla="+- 0 0 -90"/>
                <a:gd name="f9" fmla="*/ f3 1 199"/>
                <a:gd name="f10" fmla="*/ f4 1 120"/>
                <a:gd name="f11" fmla="+- f7 0 f5"/>
                <a:gd name="f12" fmla="+- f6 0 f5"/>
                <a:gd name="f13" fmla="*/ f8 f0 1"/>
                <a:gd name="f14" fmla="*/ f12 1 199"/>
                <a:gd name="f15" fmla="*/ f11 1 120"/>
                <a:gd name="f16" fmla="*/ 0 f12 1"/>
                <a:gd name="f17" fmla="*/ 0 f11 1"/>
                <a:gd name="f18" fmla="*/ 199 f12 1"/>
                <a:gd name="f19" fmla="*/ 120 f11 1"/>
                <a:gd name="f20" fmla="*/ f13 1 f2"/>
                <a:gd name="f21" fmla="*/ f16 1 199"/>
                <a:gd name="f22" fmla="*/ f17 1 120"/>
                <a:gd name="f23" fmla="*/ f18 1 199"/>
                <a:gd name="f24" fmla="*/ f19 1 120"/>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41"/>
                </a:cxn>
                <a:cxn ang="f29">
                  <a:pos x="f38" y="f39"/>
                </a:cxn>
                <a:cxn ang="f29">
                  <a:pos x="f38" y="f39"/>
                </a:cxn>
              </a:cxnLst>
              <a:rect l="f34" t="f37" r="f35" b="f36"/>
              <a:pathLst>
                <a:path w="199" h="120">
                  <a:moveTo>
                    <a:pt x="f5" y="f5"/>
                  </a:moveTo>
                  <a:lnTo>
                    <a:pt x="f6" y="f7"/>
                  </a:lnTo>
                  <a:lnTo>
                    <a:pt x="f5" y="f5"/>
                  </a:lnTo>
                  <a:lnTo>
                    <a:pt x="f5"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3" name="Freeform 9">
              <a:extLst>
                <a:ext uri="{FF2B5EF4-FFF2-40B4-BE49-F238E27FC236}">
                  <a16:creationId xmlns:a16="http://schemas.microsoft.com/office/drawing/2014/main" id="{C4CD921A-800C-4CE8-8526-AEC3C523D3E3}"/>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AFFA6"/>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4" name="Freeform 10">
              <a:extLst>
                <a:ext uri="{FF2B5EF4-FFF2-40B4-BE49-F238E27FC236}">
                  <a16:creationId xmlns:a16="http://schemas.microsoft.com/office/drawing/2014/main" id="{DB6381A7-76AA-4FA0-9CC9-D7376E14EBB1}"/>
                </a:ext>
              </a:extLst>
            </p:cNvPr>
            <p:cNvSpPr/>
            <p:nvPr/>
          </p:nvSpPr>
          <p:spPr>
            <a:xfrm>
              <a:off x="11479542" y="3284908"/>
              <a:ext cx="457748" cy="155338"/>
            </a:xfrm>
            <a:custGeom>
              <a:avLst/>
              <a:gdLst>
                <a:gd name="f0" fmla="val 10800000"/>
                <a:gd name="f1" fmla="val 5400000"/>
                <a:gd name="f2" fmla="val 180"/>
                <a:gd name="f3" fmla="val w"/>
                <a:gd name="f4" fmla="val h"/>
                <a:gd name="f5" fmla="val 0"/>
                <a:gd name="f6" fmla="val 1937"/>
                <a:gd name="f7" fmla="val 663"/>
                <a:gd name="f8" fmla="val 1714"/>
                <a:gd name="f9" fmla="val 392"/>
                <a:gd name="f10" fmla="val 528"/>
                <a:gd name="f11" fmla="val 1491"/>
                <a:gd name="f12" fmla="val 431"/>
                <a:gd name="f13" fmla="val 146"/>
                <a:gd name="f14" fmla="val 629"/>
                <a:gd name="f15" fmla="val 266"/>
                <a:gd name="f16" fmla="val 591"/>
                <a:gd name="f17" fmla="val 289"/>
                <a:gd name="f18" fmla="val 558"/>
                <a:gd name="f19" fmla="val 309"/>
                <a:gd name="f20" fmla="val 530"/>
                <a:gd name="f21" fmla="val 327"/>
                <a:gd name="f22" fmla="val 503"/>
                <a:gd name="f23" fmla="val 342"/>
                <a:gd name="f24" fmla="val 481"/>
                <a:gd name="f25" fmla="val 355"/>
                <a:gd name="f26" fmla="val 462"/>
                <a:gd name="f27" fmla="val 367"/>
                <a:gd name="f28" fmla="val 445"/>
                <a:gd name="f29" fmla="val 378"/>
                <a:gd name="f30" fmla="val 387"/>
                <a:gd name="f31" fmla="val 417"/>
                <a:gd name="f32" fmla="val 395"/>
                <a:gd name="f33" fmla="val 403"/>
                <a:gd name="f34" fmla="val 410"/>
                <a:gd name="f35" fmla="val 379"/>
                <a:gd name="f36" fmla="val 418"/>
                <a:gd name="f37" fmla="val 366"/>
                <a:gd name="f38" fmla="val 425"/>
                <a:gd name="f39" fmla="val 353"/>
                <a:gd name="f40" fmla="val 434"/>
                <a:gd name="f41" fmla="val 339"/>
                <a:gd name="f42" fmla="val 442"/>
                <a:gd name="f43" fmla="val 322"/>
                <a:gd name="f44" fmla="val 453"/>
                <a:gd name="f45" fmla="val 304"/>
                <a:gd name="f46" fmla="val 463"/>
                <a:gd name="f47" fmla="val 283"/>
                <a:gd name="f48" fmla="val 477"/>
                <a:gd name="f49" fmla="val 258"/>
                <a:gd name="f50" fmla="val 491"/>
                <a:gd name="f51" fmla="val 230"/>
                <a:gd name="f52" fmla="val 507"/>
                <a:gd name="f53" fmla="val 198"/>
                <a:gd name="f54" fmla="val 407"/>
                <a:gd name="f55" fmla="val 36"/>
                <a:gd name="f56" fmla="val 385"/>
                <a:gd name="f57" fmla="val 66"/>
                <a:gd name="f58" fmla="val 93"/>
                <a:gd name="f59" fmla="val 350"/>
                <a:gd name="f60" fmla="val 117"/>
                <a:gd name="f61" fmla="val 336"/>
                <a:gd name="f62" fmla="val 137"/>
                <a:gd name="f63" fmla="val 324"/>
                <a:gd name="f64" fmla="val 155"/>
                <a:gd name="f65" fmla="val 313"/>
                <a:gd name="f66" fmla="val 171"/>
                <a:gd name="f67" fmla="val 184"/>
                <a:gd name="f68" fmla="val 295"/>
                <a:gd name="f69" fmla="val 197"/>
                <a:gd name="f70" fmla="val 287"/>
                <a:gd name="f71" fmla="val 210"/>
                <a:gd name="f72" fmla="val 279"/>
                <a:gd name="f73" fmla="val 221"/>
                <a:gd name="f74" fmla="val 273"/>
                <a:gd name="f75" fmla="val 233"/>
                <a:gd name="f76" fmla="val 247"/>
                <a:gd name="f77" fmla="val 257"/>
                <a:gd name="f78" fmla="val 261"/>
                <a:gd name="f79" fmla="val 249"/>
                <a:gd name="f80" fmla="val 276"/>
                <a:gd name="f81" fmla="val 239"/>
                <a:gd name="f82" fmla="val 293"/>
                <a:gd name="f83" fmla="val 229"/>
                <a:gd name="f84" fmla="val 314"/>
                <a:gd name="f85" fmla="val 216"/>
                <a:gd name="f86" fmla="val 338"/>
                <a:gd name="f87" fmla="val 202"/>
                <a:gd name="f88" fmla="val 364"/>
                <a:gd name="f89" fmla="val 186"/>
                <a:gd name="f90" fmla="val 396"/>
                <a:gd name="f91" fmla="val 167"/>
                <a:gd name="f92" fmla="val 1067"/>
                <a:gd name="f93" fmla="val 1283"/>
                <a:gd name="f94" fmla="val 130"/>
                <a:gd name="f95" fmla="val 1229"/>
                <a:gd name="f96" fmla="val 163"/>
                <a:gd name="f97" fmla="val 1179"/>
                <a:gd name="f98" fmla="val 194"/>
                <a:gd name="f99" fmla="val 1130"/>
                <a:gd name="f100" fmla="val 223"/>
                <a:gd name="f101" fmla="val 1083"/>
                <a:gd name="f102" fmla="val 252"/>
                <a:gd name="f103" fmla="val 1038"/>
                <a:gd name="f104" fmla="val 993"/>
                <a:gd name="f105" fmla="val 307"/>
                <a:gd name="f106" fmla="val 945"/>
                <a:gd name="f107" fmla="val 335"/>
                <a:gd name="f108" fmla="val 896"/>
                <a:gd name="f109" fmla="val 365"/>
                <a:gd name="f110" fmla="val 845"/>
                <a:gd name="f111" fmla="val 397"/>
                <a:gd name="f112" fmla="val 828"/>
                <a:gd name="f113" fmla="val 386"/>
                <a:gd name="f114" fmla="val 681"/>
                <a:gd name="f115" fmla="val 235"/>
                <a:gd name="f116" fmla="val 730"/>
                <a:gd name="f117" fmla="val 205"/>
                <a:gd name="f118" fmla="val 777"/>
                <a:gd name="f119" fmla="val 177"/>
                <a:gd name="f120" fmla="val 823"/>
                <a:gd name="f121" fmla="val 148"/>
                <a:gd name="f122" fmla="val 868"/>
                <a:gd name="f123" fmla="val 121"/>
                <a:gd name="f124" fmla="val 914"/>
                <a:gd name="f125" fmla="val 92"/>
                <a:gd name="f126" fmla="val 963"/>
                <a:gd name="f127" fmla="val 64"/>
                <a:gd name="f128" fmla="val 1014"/>
                <a:gd name="f129" fmla="val 33"/>
                <a:gd name="f130" fmla="+- 0 0 -90"/>
                <a:gd name="f131" fmla="*/ f3 1 1937"/>
                <a:gd name="f132" fmla="*/ f4 1 663"/>
                <a:gd name="f133" fmla="+- f7 0 f5"/>
                <a:gd name="f134" fmla="+- f6 0 f5"/>
                <a:gd name="f135" fmla="*/ f130 f0 1"/>
                <a:gd name="f136" fmla="*/ f134 1 1937"/>
                <a:gd name="f137" fmla="*/ f133 1 663"/>
                <a:gd name="f138" fmla="*/ 1937 f134 1"/>
                <a:gd name="f139" fmla="*/ 528 f133 1"/>
                <a:gd name="f140" fmla="*/ 1491 f134 1"/>
                <a:gd name="f141" fmla="*/ 431 f134 1"/>
                <a:gd name="f142" fmla="*/ 146 f133 1"/>
                <a:gd name="f143" fmla="*/ 591 f134 1"/>
                <a:gd name="f144" fmla="*/ 289 f133 1"/>
                <a:gd name="f145" fmla="*/ 530 f134 1"/>
                <a:gd name="f146" fmla="*/ 327 f133 1"/>
                <a:gd name="f147" fmla="*/ 481 f134 1"/>
                <a:gd name="f148" fmla="*/ 355 f133 1"/>
                <a:gd name="f149" fmla="*/ 445 f134 1"/>
                <a:gd name="f150" fmla="*/ 378 f133 1"/>
                <a:gd name="f151" fmla="*/ 417 f134 1"/>
                <a:gd name="f152" fmla="*/ 395 f133 1"/>
                <a:gd name="f153" fmla="*/ 392 f134 1"/>
                <a:gd name="f154" fmla="*/ 410 f133 1"/>
                <a:gd name="f155" fmla="*/ 366 f134 1"/>
                <a:gd name="f156" fmla="*/ 425 f133 1"/>
                <a:gd name="f157" fmla="*/ 339 f134 1"/>
                <a:gd name="f158" fmla="*/ 442 f133 1"/>
                <a:gd name="f159" fmla="*/ 304 f134 1"/>
                <a:gd name="f160" fmla="*/ 463 f133 1"/>
                <a:gd name="f161" fmla="*/ 258 f134 1"/>
                <a:gd name="f162" fmla="*/ 491 f133 1"/>
                <a:gd name="f163" fmla="*/ 198 f134 1"/>
                <a:gd name="f164" fmla="*/ 36 f134 1"/>
                <a:gd name="f165" fmla="*/ 385 f133 1"/>
                <a:gd name="f166" fmla="*/ 93 f134 1"/>
                <a:gd name="f167" fmla="*/ 350 f133 1"/>
                <a:gd name="f168" fmla="*/ 137 f134 1"/>
                <a:gd name="f169" fmla="*/ 324 f133 1"/>
                <a:gd name="f170" fmla="*/ 171 f134 1"/>
                <a:gd name="f171" fmla="*/ 304 f133 1"/>
                <a:gd name="f172" fmla="*/ 197 f134 1"/>
                <a:gd name="f173" fmla="*/ 287 f133 1"/>
                <a:gd name="f174" fmla="*/ 221 f134 1"/>
                <a:gd name="f175" fmla="*/ 273 f133 1"/>
                <a:gd name="f176" fmla="*/ 247 f134 1"/>
                <a:gd name="f177" fmla="*/ 257 f133 1"/>
                <a:gd name="f178" fmla="*/ 276 f134 1"/>
                <a:gd name="f179" fmla="*/ 239 f133 1"/>
                <a:gd name="f180" fmla="*/ 314 f134 1"/>
                <a:gd name="f181" fmla="*/ 216 f133 1"/>
                <a:gd name="f182" fmla="*/ 364 f134 1"/>
                <a:gd name="f183" fmla="*/ 186 f133 1"/>
                <a:gd name="f184" fmla="*/ 1283 f134 1"/>
                <a:gd name="f185" fmla="*/ 130 f133 1"/>
                <a:gd name="f186" fmla="*/ 1179 f134 1"/>
                <a:gd name="f187" fmla="*/ 194 f133 1"/>
                <a:gd name="f188" fmla="*/ 1083 f134 1"/>
                <a:gd name="f189" fmla="*/ 252 f133 1"/>
                <a:gd name="f190" fmla="*/ 993 f134 1"/>
                <a:gd name="f191" fmla="*/ 307 f133 1"/>
                <a:gd name="f192" fmla="*/ 896 f134 1"/>
                <a:gd name="f193" fmla="*/ 365 f133 1"/>
                <a:gd name="f194" fmla="*/ 828 f134 1"/>
                <a:gd name="f195" fmla="*/ 386 f133 1"/>
                <a:gd name="f196" fmla="*/ 681 f134 1"/>
                <a:gd name="f197" fmla="*/ 235 f133 1"/>
                <a:gd name="f198" fmla="*/ 777 f134 1"/>
                <a:gd name="f199" fmla="*/ 177 f133 1"/>
                <a:gd name="f200" fmla="*/ 868 f134 1"/>
                <a:gd name="f201" fmla="*/ 121 f133 1"/>
                <a:gd name="f202" fmla="*/ 963 f134 1"/>
                <a:gd name="f203" fmla="*/ 64 f133 1"/>
                <a:gd name="f204" fmla="*/ 1067 f134 1"/>
                <a:gd name="f205" fmla="*/ 0 f133 1"/>
                <a:gd name="f206" fmla="*/ f135 1 f2"/>
                <a:gd name="f207" fmla="*/ f138 1 1937"/>
                <a:gd name="f208" fmla="*/ f139 1 663"/>
                <a:gd name="f209" fmla="*/ f140 1 1937"/>
                <a:gd name="f210" fmla="*/ f141 1 1937"/>
                <a:gd name="f211" fmla="*/ f142 1 663"/>
                <a:gd name="f212" fmla="*/ f143 1 1937"/>
                <a:gd name="f213" fmla="*/ f144 1 663"/>
                <a:gd name="f214" fmla="*/ f145 1 1937"/>
                <a:gd name="f215" fmla="*/ f146 1 663"/>
                <a:gd name="f216" fmla="*/ f147 1 1937"/>
                <a:gd name="f217" fmla="*/ f148 1 663"/>
                <a:gd name="f218" fmla="*/ f149 1 1937"/>
                <a:gd name="f219" fmla="*/ f150 1 663"/>
                <a:gd name="f220" fmla="*/ f151 1 1937"/>
                <a:gd name="f221" fmla="*/ f152 1 663"/>
                <a:gd name="f222" fmla="*/ f153 1 1937"/>
                <a:gd name="f223" fmla="*/ f154 1 663"/>
                <a:gd name="f224" fmla="*/ f155 1 1937"/>
                <a:gd name="f225" fmla="*/ f156 1 663"/>
                <a:gd name="f226" fmla="*/ f157 1 1937"/>
                <a:gd name="f227" fmla="*/ f158 1 663"/>
                <a:gd name="f228" fmla="*/ f159 1 1937"/>
                <a:gd name="f229" fmla="*/ f160 1 663"/>
                <a:gd name="f230" fmla="*/ f161 1 1937"/>
                <a:gd name="f231" fmla="*/ f162 1 663"/>
                <a:gd name="f232" fmla="*/ f163 1 1937"/>
                <a:gd name="f233" fmla="*/ f164 1 1937"/>
                <a:gd name="f234" fmla="*/ f165 1 663"/>
                <a:gd name="f235" fmla="*/ f166 1 1937"/>
                <a:gd name="f236" fmla="*/ f167 1 663"/>
                <a:gd name="f237" fmla="*/ f168 1 1937"/>
                <a:gd name="f238" fmla="*/ f169 1 663"/>
                <a:gd name="f239" fmla="*/ f170 1 1937"/>
                <a:gd name="f240" fmla="*/ f171 1 663"/>
                <a:gd name="f241" fmla="*/ f172 1 1937"/>
                <a:gd name="f242" fmla="*/ f173 1 663"/>
                <a:gd name="f243" fmla="*/ f174 1 1937"/>
                <a:gd name="f244" fmla="*/ f175 1 663"/>
                <a:gd name="f245" fmla="*/ f176 1 1937"/>
                <a:gd name="f246" fmla="*/ f177 1 663"/>
                <a:gd name="f247" fmla="*/ f178 1 1937"/>
                <a:gd name="f248" fmla="*/ f179 1 663"/>
                <a:gd name="f249" fmla="*/ f180 1 1937"/>
                <a:gd name="f250" fmla="*/ f181 1 663"/>
                <a:gd name="f251" fmla="*/ f182 1 1937"/>
                <a:gd name="f252" fmla="*/ f183 1 663"/>
                <a:gd name="f253" fmla="*/ f184 1 1937"/>
                <a:gd name="f254" fmla="*/ f185 1 663"/>
                <a:gd name="f255" fmla="*/ f186 1 1937"/>
                <a:gd name="f256" fmla="*/ f187 1 663"/>
                <a:gd name="f257" fmla="*/ f188 1 1937"/>
                <a:gd name="f258" fmla="*/ f189 1 663"/>
                <a:gd name="f259" fmla="*/ f190 1 1937"/>
                <a:gd name="f260" fmla="*/ f191 1 663"/>
                <a:gd name="f261" fmla="*/ f192 1 1937"/>
                <a:gd name="f262" fmla="*/ f193 1 663"/>
                <a:gd name="f263" fmla="*/ f194 1 1937"/>
                <a:gd name="f264" fmla="*/ f195 1 663"/>
                <a:gd name="f265" fmla="*/ f196 1 1937"/>
                <a:gd name="f266" fmla="*/ f197 1 663"/>
                <a:gd name="f267" fmla="*/ f198 1 1937"/>
                <a:gd name="f268" fmla="*/ f199 1 663"/>
                <a:gd name="f269" fmla="*/ f200 1 1937"/>
                <a:gd name="f270" fmla="*/ f201 1 663"/>
                <a:gd name="f271" fmla="*/ f202 1 1937"/>
                <a:gd name="f272" fmla="*/ f203 1 663"/>
                <a:gd name="f273" fmla="*/ f204 1 1937"/>
                <a:gd name="f274" fmla="*/ f205 1 663"/>
                <a:gd name="f275" fmla="*/ 0 1 f136"/>
                <a:gd name="f276" fmla="*/ f6 1 f136"/>
                <a:gd name="f277" fmla="*/ 0 1 f137"/>
                <a:gd name="f278" fmla="*/ f7 1 f137"/>
                <a:gd name="f279" fmla="+- f206 0 f1"/>
                <a:gd name="f280" fmla="*/ f207 1 f136"/>
                <a:gd name="f281" fmla="*/ f208 1 f137"/>
                <a:gd name="f282" fmla="*/ f209 1 f136"/>
                <a:gd name="f283" fmla="*/ f210 1 f136"/>
                <a:gd name="f284" fmla="*/ f211 1 f137"/>
                <a:gd name="f285" fmla="*/ f212 1 f136"/>
                <a:gd name="f286" fmla="*/ f213 1 f137"/>
                <a:gd name="f287" fmla="*/ f214 1 f136"/>
                <a:gd name="f288" fmla="*/ f215 1 f137"/>
                <a:gd name="f289" fmla="*/ f216 1 f136"/>
                <a:gd name="f290" fmla="*/ f217 1 f137"/>
                <a:gd name="f291" fmla="*/ f218 1 f136"/>
                <a:gd name="f292" fmla="*/ f219 1 f137"/>
                <a:gd name="f293" fmla="*/ f220 1 f136"/>
                <a:gd name="f294" fmla="*/ f221 1 f137"/>
                <a:gd name="f295" fmla="*/ f222 1 f136"/>
                <a:gd name="f296" fmla="*/ f223 1 f137"/>
                <a:gd name="f297" fmla="*/ f224 1 f136"/>
                <a:gd name="f298" fmla="*/ f225 1 f137"/>
                <a:gd name="f299" fmla="*/ f226 1 f136"/>
                <a:gd name="f300" fmla="*/ f227 1 f137"/>
                <a:gd name="f301" fmla="*/ f228 1 f136"/>
                <a:gd name="f302" fmla="*/ f229 1 f137"/>
                <a:gd name="f303" fmla="*/ f230 1 f136"/>
                <a:gd name="f304" fmla="*/ f231 1 f137"/>
                <a:gd name="f305" fmla="*/ f232 1 f136"/>
                <a:gd name="f306" fmla="*/ f233 1 f136"/>
                <a:gd name="f307" fmla="*/ f234 1 f137"/>
                <a:gd name="f308" fmla="*/ f235 1 f136"/>
                <a:gd name="f309" fmla="*/ f236 1 f137"/>
                <a:gd name="f310" fmla="*/ f237 1 f136"/>
                <a:gd name="f311" fmla="*/ f238 1 f137"/>
                <a:gd name="f312" fmla="*/ f239 1 f136"/>
                <a:gd name="f313" fmla="*/ f240 1 f137"/>
                <a:gd name="f314" fmla="*/ f241 1 f136"/>
                <a:gd name="f315" fmla="*/ f242 1 f137"/>
                <a:gd name="f316" fmla="*/ f243 1 f136"/>
                <a:gd name="f317" fmla="*/ f244 1 f137"/>
                <a:gd name="f318" fmla="*/ f245 1 f136"/>
                <a:gd name="f319" fmla="*/ f246 1 f137"/>
                <a:gd name="f320" fmla="*/ f247 1 f136"/>
                <a:gd name="f321" fmla="*/ f248 1 f137"/>
                <a:gd name="f322" fmla="*/ f249 1 f136"/>
                <a:gd name="f323" fmla="*/ f250 1 f137"/>
                <a:gd name="f324" fmla="*/ f251 1 f136"/>
                <a:gd name="f325" fmla="*/ f252 1 f137"/>
                <a:gd name="f326" fmla="*/ f253 1 f136"/>
                <a:gd name="f327" fmla="*/ f254 1 f137"/>
                <a:gd name="f328" fmla="*/ f255 1 f136"/>
                <a:gd name="f329" fmla="*/ f256 1 f137"/>
                <a:gd name="f330" fmla="*/ f257 1 f136"/>
                <a:gd name="f331" fmla="*/ f258 1 f137"/>
                <a:gd name="f332" fmla="*/ f259 1 f136"/>
                <a:gd name="f333" fmla="*/ f260 1 f137"/>
                <a:gd name="f334" fmla="*/ f261 1 f136"/>
                <a:gd name="f335" fmla="*/ f262 1 f137"/>
                <a:gd name="f336" fmla="*/ f263 1 f136"/>
                <a:gd name="f337" fmla="*/ f264 1 f137"/>
                <a:gd name="f338" fmla="*/ f265 1 f136"/>
                <a:gd name="f339" fmla="*/ f266 1 f137"/>
                <a:gd name="f340" fmla="*/ f267 1 f136"/>
                <a:gd name="f341" fmla="*/ f268 1 f137"/>
                <a:gd name="f342" fmla="*/ f269 1 f136"/>
                <a:gd name="f343" fmla="*/ f270 1 f137"/>
                <a:gd name="f344" fmla="*/ f271 1 f136"/>
                <a:gd name="f345" fmla="*/ f272 1 f137"/>
                <a:gd name="f346" fmla="*/ f273 1 f136"/>
                <a:gd name="f347" fmla="*/ f274 1 f137"/>
                <a:gd name="f348" fmla="*/ f275 f131 1"/>
                <a:gd name="f349" fmla="*/ f276 f131 1"/>
                <a:gd name="f350" fmla="*/ f278 f132 1"/>
                <a:gd name="f351" fmla="*/ f277 f132 1"/>
                <a:gd name="f352" fmla="*/ f280 f131 1"/>
                <a:gd name="f353" fmla="*/ f281 f132 1"/>
                <a:gd name="f354" fmla="*/ f282 f131 1"/>
                <a:gd name="f355" fmla="*/ f283 f131 1"/>
                <a:gd name="f356" fmla="*/ f284 f132 1"/>
                <a:gd name="f357" fmla="*/ f285 f131 1"/>
                <a:gd name="f358" fmla="*/ f286 f132 1"/>
                <a:gd name="f359" fmla="*/ f287 f131 1"/>
                <a:gd name="f360" fmla="*/ f288 f132 1"/>
                <a:gd name="f361" fmla="*/ f289 f131 1"/>
                <a:gd name="f362" fmla="*/ f290 f132 1"/>
                <a:gd name="f363" fmla="*/ f291 f131 1"/>
                <a:gd name="f364" fmla="*/ f292 f132 1"/>
                <a:gd name="f365" fmla="*/ f293 f131 1"/>
                <a:gd name="f366" fmla="*/ f294 f132 1"/>
                <a:gd name="f367" fmla="*/ f295 f131 1"/>
                <a:gd name="f368" fmla="*/ f296 f132 1"/>
                <a:gd name="f369" fmla="*/ f297 f131 1"/>
                <a:gd name="f370" fmla="*/ f298 f132 1"/>
                <a:gd name="f371" fmla="*/ f299 f131 1"/>
                <a:gd name="f372" fmla="*/ f300 f132 1"/>
                <a:gd name="f373" fmla="*/ f301 f131 1"/>
                <a:gd name="f374" fmla="*/ f302 f132 1"/>
                <a:gd name="f375" fmla="*/ f303 f131 1"/>
                <a:gd name="f376" fmla="*/ f304 f132 1"/>
                <a:gd name="f377" fmla="*/ f305 f131 1"/>
                <a:gd name="f378" fmla="*/ f306 f131 1"/>
                <a:gd name="f379" fmla="*/ f307 f132 1"/>
                <a:gd name="f380" fmla="*/ f308 f131 1"/>
                <a:gd name="f381" fmla="*/ f309 f132 1"/>
                <a:gd name="f382" fmla="*/ f310 f131 1"/>
                <a:gd name="f383" fmla="*/ f311 f132 1"/>
                <a:gd name="f384" fmla="*/ f312 f131 1"/>
                <a:gd name="f385" fmla="*/ f313 f132 1"/>
                <a:gd name="f386" fmla="*/ f314 f131 1"/>
                <a:gd name="f387" fmla="*/ f315 f132 1"/>
                <a:gd name="f388" fmla="*/ f316 f131 1"/>
                <a:gd name="f389" fmla="*/ f317 f132 1"/>
                <a:gd name="f390" fmla="*/ f318 f131 1"/>
                <a:gd name="f391" fmla="*/ f319 f132 1"/>
                <a:gd name="f392" fmla="*/ f320 f131 1"/>
                <a:gd name="f393" fmla="*/ f321 f132 1"/>
                <a:gd name="f394" fmla="*/ f322 f131 1"/>
                <a:gd name="f395" fmla="*/ f323 f132 1"/>
                <a:gd name="f396" fmla="*/ f324 f131 1"/>
                <a:gd name="f397" fmla="*/ f325 f132 1"/>
                <a:gd name="f398" fmla="*/ f326 f131 1"/>
                <a:gd name="f399" fmla="*/ f327 f132 1"/>
                <a:gd name="f400" fmla="*/ f328 f131 1"/>
                <a:gd name="f401" fmla="*/ f329 f132 1"/>
                <a:gd name="f402" fmla="*/ f330 f131 1"/>
                <a:gd name="f403" fmla="*/ f331 f132 1"/>
                <a:gd name="f404" fmla="*/ f332 f131 1"/>
                <a:gd name="f405" fmla="*/ f333 f132 1"/>
                <a:gd name="f406" fmla="*/ f334 f131 1"/>
                <a:gd name="f407" fmla="*/ f335 f132 1"/>
                <a:gd name="f408" fmla="*/ f336 f131 1"/>
                <a:gd name="f409" fmla="*/ f337 f132 1"/>
                <a:gd name="f410" fmla="*/ f338 f131 1"/>
                <a:gd name="f411" fmla="*/ f339 f132 1"/>
                <a:gd name="f412" fmla="*/ f340 f131 1"/>
                <a:gd name="f413" fmla="*/ f341 f132 1"/>
                <a:gd name="f414" fmla="*/ f342 f131 1"/>
                <a:gd name="f415" fmla="*/ f343 f132 1"/>
                <a:gd name="f416" fmla="*/ f344 f131 1"/>
                <a:gd name="f417" fmla="*/ f345 f132 1"/>
                <a:gd name="f418" fmla="*/ f346 f131 1"/>
                <a:gd name="f419" fmla="*/ f347 f132 1"/>
              </a:gdLst>
              <a:ahLst/>
              <a:cxnLst>
                <a:cxn ang="3cd4">
                  <a:pos x="hc" y="t"/>
                </a:cxn>
                <a:cxn ang="0">
                  <a:pos x="r" y="vc"/>
                </a:cxn>
                <a:cxn ang="cd4">
                  <a:pos x="hc" y="b"/>
                </a:cxn>
                <a:cxn ang="cd2">
                  <a:pos x="l" y="vc"/>
                </a:cxn>
                <a:cxn ang="f279">
                  <a:pos x="f352" y="f353"/>
                </a:cxn>
                <a:cxn ang="f279">
                  <a:pos x="f354" y="f353"/>
                </a:cxn>
                <a:cxn ang="f279">
                  <a:pos x="f355" y="f356"/>
                </a:cxn>
                <a:cxn ang="f279">
                  <a:pos x="f357" y="f358"/>
                </a:cxn>
                <a:cxn ang="f279">
                  <a:pos x="f359" y="f360"/>
                </a:cxn>
                <a:cxn ang="f279">
                  <a:pos x="f361" y="f362"/>
                </a:cxn>
                <a:cxn ang="f279">
                  <a:pos x="f363" y="f364"/>
                </a:cxn>
                <a:cxn ang="f279">
                  <a:pos x="f365" y="f366"/>
                </a:cxn>
                <a:cxn ang="f279">
                  <a:pos x="f367" y="f368"/>
                </a:cxn>
                <a:cxn ang="f279">
                  <a:pos x="f369" y="f370"/>
                </a:cxn>
                <a:cxn ang="f279">
                  <a:pos x="f371" y="f372"/>
                </a:cxn>
                <a:cxn ang="f279">
                  <a:pos x="f373" y="f374"/>
                </a:cxn>
                <a:cxn ang="f279">
                  <a:pos x="f375" y="f376"/>
                </a:cxn>
                <a:cxn ang="f279">
                  <a:pos x="f377" y="f353"/>
                </a:cxn>
                <a:cxn ang="f279">
                  <a:pos x="f378" y="f379"/>
                </a:cxn>
                <a:cxn ang="f279">
                  <a:pos x="f380" y="f381"/>
                </a:cxn>
                <a:cxn ang="f279">
                  <a:pos x="f382" y="f383"/>
                </a:cxn>
                <a:cxn ang="f279">
                  <a:pos x="f384" y="f385"/>
                </a:cxn>
                <a:cxn ang="f279">
                  <a:pos x="f386" y="f387"/>
                </a:cxn>
                <a:cxn ang="f279">
                  <a:pos x="f388" y="f389"/>
                </a:cxn>
                <a:cxn ang="f279">
                  <a:pos x="f390" y="f391"/>
                </a:cxn>
                <a:cxn ang="f279">
                  <a:pos x="f392" y="f393"/>
                </a:cxn>
                <a:cxn ang="f279">
                  <a:pos x="f394" y="f395"/>
                </a:cxn>
                <a:cxn ang="f279">
                  <a:pos x="f396" y="f397"/>
                </a:cxn>
                <a:cxn ang="f279">
                  <a:pos x="f355" y="f356"/>
                </a:cxn>
                <a:cxn ang="f279">
                  <a:pos x="f398" y="f399"/>
                </a:cxn>
                <a:cxn ang="f279">
                  <a:pos x="f400" y="f401"/>
                </a:cxn>
                <a:cxn ang="f279">
                  <a:pos x="f402" y="f403"/>
                </a:cxn>
                <a:cxn ang="f279">
                  <a:pos x="f404" y="f405"/>
                </a:cxn>
                <a:cxn ang="f279">
                  <a:pos x="f406" y="f407"/>
                </a:cxn>
                <a:cxn ang="f279">
                  <a:pos x="f408" y="f409"/>
                </a:cxn>
                <a:cxn ang="f279">
                  <a:pos x="f410" y="f411"/>
                </a:cxn>
                <a:cxn ang="f279">
                  <a:pos x="f412" y="f413"/>
                </a:cxn>
                <a:cxn ang="f279">
                  <a:pos x="f414" y="f415"/>
                </a:cxn>
                <a:cxn ang="f279">
                  <a:pos x="f416" y="f417"/>
                </a:cxn>
                <a:cxn ang="f279">
                  <a:pos x="f418" y="f419"/>
                </a:cxn>
              </a:cxnLst>
              <a:rect l="f348" t="f351" r="f349" b="f350"/>
              <a:pathLst>
                <a:path w="1937" h="663">
                  <a:moveTo>
                    <a:pt x="f8" y="f9"/>
                  </a:moveTo>
                  <a:lnTo>
                    <a:pt x="f6" y="f10"/>
                  </a:lnTo>
                  <a:lnTo>
                    <a:pt x="f8" y="f7"/>
                  </a:lnTo>
                  <a:lnTo>
                    <a:pt x="f11" y="f10"/>
                  </a:lnTo>
                  <a:lnTo>
                    <a:pt x="f8" y="f9"/>
                  </a:lnTo>
                  <a:close/>
                  <a:moveTo>
                    <a:pt x="f12" y="f13"/>
                  </a:moveTo>
                  <a:lnTo>
                    <a:pt x="f14" y="f15"/>
                  </a:lnTo>
                  <a:lnTo>
                    <a:pt x="f16" y="f17"/>
                  </a:lnTo>
                  <a:lnTo>
                    <a:pt x="f18" y="f19"/>
                  </a:lnTo>
                  <a:lnTo>
                    <a:pt x="f20" y="f21"/>
                  </a:lnTo>
                  <a:lnTo>
                    <a:pt x="f22" y="f23"/>
                  </a:lnTo>
                  <a:lnTo>
                    <a:pt x="f24" y="f25"/>
                  </a:lnTo>
                  <a:lnTo>
                    <a:pt x="f26" y="f27"/>
                  </a:lnTo>
                  <a:lnTo>
                    <a:pt x="f28" y="f29"/>
                  </a:lnTo>
                  <a:lnTo>
                    <a:pt x="f12" y="f30"/>
                  </a:lnTo>
                  <a:lnTo>
                    <a:pt x="f31" y="f32"/>
                  </a:lnTo>
                  <a:lnTo>
                    <a:pt x="f33" y="f33"/>
                  </a:lnTo>
                  <a:lnTo>
                    <a:pt x="f9" y="f34"/>
                  </a:lnTo>
                  <a:lnTo>
                    <a:pt x="f35" y="f36"/>
                  </a:lnTo>
                  <a:lnTo>
                    <a:pt x="f37" y="f38"/>
                  </a:lnTo>
                  <a:lnTo>
                    <a:pt x="f39" y="f40"/>
                  </a:lnTo>
                  <a:lnTo>
                    <a:pt x="f41" y="f42"/>
                  </a:lnTo>
                  <a:lnTo>
                    <a:pt x="f43" y="f44"/>
                  </a:lnTo>
                  <a:lnTo>
                    <a:pt x="f45" y="f46"/>
                  </a:lnTo>
                  <a:lnTo>
                    <a:pt x="f47" y="f48"/>
                  </a:lnTo>
                  <a:lnTo>
                    <a:pt x="f49" y="f50"/>
                  </a:lnTo>
                  <a:lnTo>
                    <a:pt x="f51" y="f52"/>
                  </a:lnTo>
                  <a:lnTo>
                    <a:pt x="f53" y="f10"/>
                  </a:lnTo>
                  <a:lnTo>
                    <a:pt x="f5" y="f54"/>
                  </a:lnTo>
                  <a:lnTo>
                    <a:pt x="f55" y="f56"/>
                  </a:lnTo>
                  <a:lnTo>
                    <a:pt x="f57" y="f27"/>
                  </a:lnTo>
                  <a:lnTo>
                    <a:pt x="f58" y="f59"/>
                  </a:lnTo>
                  <a:lnTo>
                    <a:pt x="f60" y="f61"/>
                  </a:lnTo>
                  <a:lnTo>
                    <a:pt x="f62" y="f63"/>
                  </a:lnTo>
                  <a:lnTo>
                    <a:pt x="f64" y="f65"/>
                  </a:lnTo>
                  <a:lnTo>
                    <a:pt x="f66" y="f45"/>
                  </a:lnTo>
                  <a:lnTo>
                    <a:pt x="f67" y="f68"/>
                  </a:lnTo>
                  <a:lnTo>
                    <a:pt x="f69" y="f70"/>
                  </a:lnTo>
                  <a:lnTo>
                    <a:pt x="f71" y="f72"/>
                  </a:lnTo>
                  <a:lnTo>
                    <a:pt x="f73" y="f74"/>
                  </a:lnTo>
                  <a:lnTo>
                    <a:pt x="f75" y="f15"/>
                  </a:lnTo>
                  <a:lnTo>
                    <a:pt x="f76" y="f77"/>
                  </a:lnTo>
                  <a:lnTo>
                    <a:pt x="f78" y="f79"/>
                  </a:lnTo>
                  <a:lnTo>
                    <a:pt x="f80" y="f81"/>
                  </a:lnTo>
                  <a:lnTo>
                    <a:pt x="f82" y="f83"/>
                  </a:lnTo>
                  <a:lnTo>
                    <a:pt x="f84" y="f85"/>
                  </a:lnTo>
                  <a:lnTo>
                    <a:pt x="f86" y="f87"/>
                  </a:lnTo>
                  <a:lnTo>
                    <a:pt x="f88" y="f89"/>
                  </a:lnTo>
                  <a:lnTo>
                    <a:pt x="f90" y="f91"/>
                  </a:lnTo>
                  <a:lnTo>
                    <a:pt x="f12" y="f13"/>
                  </a:lnTo>
                  <a:close/>
                  <a:moveTo>
                    <a:pt x="f92" y="f5"/>
                  </a:moveTo>
                  <a:lnTo>
                    <a:pt x="f93" y="f94"/>
                  </a:lnTo>
                  <a:lnTo>
                    <a:pt x="f95" y="f96"/>
                  </a:lnTo>
                  <a:lnTo>
                    <a:pt x="f97" y="f98"/>
                  </a:lnTo>
                  <a:lnTo>
                    <a:pt x="f99" y="f100"/>
                  </a:lnTo>
                  <a:lnTo>
                    <a:pt x="f101" y="f102"/>
                  </a:lnTo>
                  <a:lnTo>
                    <a:pt x="f103" y="f72"/>
                  </a:lnTo>
                  <a:lnTo>
                    <a:pt x="f104" y="f105"/>
                  </a:lnTo>
                  <a:lnTo>
                    <a:pt x="f106" y="f107"/>
                  </a:lnTo>
                  <a:lnTo>
                    <a:pt x="f108" y="f109"/>
                  </a:lnTo>
                  <a:lnTo>
                    <a:pt x="f110" y="f111"/>
                  </a:lnTo>
                  <a:lnTo>
                    <a:pt x="f112" y="f113"/>
                  </a:lnTo>
                  <a:lnTo>
                    <a:pt x="f14" y="f15"/>
                  </a:lnTo>
                  <a:lnTo>
                    <a:pt x="f114" y="f115"/>
                  </a:lnTo>
                  <a:lnTo>
                    <a:pt x="f116" y="f117"/>
                  </a:lnTo>
                  <a:lnTo>
                    <a:pt x="f118" y="f119"/>
                  </a:lnTo>
                  <a:lnTo>
                    <a:pt x="f120" y="f121"/>
                  </a:lnTo>
                  <a:lnTo>
                    <a:pt x="f122" y="f123"/>
                  </a:lnTo>
                  <a:lnTo>
                    <a:pt x="f124" y="f125"/>
                  </a:lnTo>
                  <a:lnTo>
                    <a:pt x="f126" y="f127"/>
                  </a:lnTo>
                  <a:lnTo>
                    <a:pt x="f128" y="f129"/>
                  </a:lnTo>
                  <a:lnTo>
                    <a:pt x="f92"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5" name="Freeform 11">
              <a:extLst>
                <a:ext uri="{FF2B5EF4-FFF2-40B4-BE49-F238E27FC236}">
                  <a16:creationId xmlns:a16="http://schemas.microsoft.com/office/drawing/2014/main" id="{EE6828F2-B9AE-451D-82E5-4B42A52890F0}"/>
                </a:ext>
              </a:extLst>
            </p:cNvPr>
            <p:cNvSpPr/>
            <p:nvPr/>
          </p:nvSpPr>
          <p:spPr>
            <a:xfrm>
              <a:off x="11525810" y="3346054"/>
              <a:ext cx="358600" cy="94192"/>
            </a:xfrm>
            <a:custGeom>
              <a:avLst/>
              <a:gdLst>
                <a:gd name="f0" fmla="val 10800000"/>
                <a:gd name="f1" fmla="val 5400000"/>
                <a:gd name="f2" fmla="val 180"/>
                <a:gd name="f3" fmla="val w"/>
                <a:gd name="f4" fmla="val h"/>
                <a:gd name="f5" fmla="val 0"/>
                <a:gd name="f6" fmla="val 1516"/>
                <a:gd name="f7" fmla="val 396"/>
                <a:gd name="f8" fmla="val 216"/>
                <a:gd name="f9" fmla="val 136"/>
                <a:gd name="f10" fmla="val 431"/>
                <a:gd name="f11" fmla="val 267"/>
                <a:gd name="f12" fmla="val 862"/>
                <a:gd name="f13" fmla="val 5"/>
                <a:gd name="f14" fmla="val 1078"/>
                <a:gd name="f15" fmla="val 647"/>
                <a:gd name="f16" fmla="val 1301"/>
                <a:gd name="f17" fmla="val 130"/>
                <a:gd name="f18" fmla="val 1293"/>
                <a:gd name="f19" fmla="+- 0 0 -90"/>
                <a:gd name="f20" fmla="*/ f3 1 1516"/>
                <a:gd name="f21" fmla="*/ f4 1 396"/>
                <a:gd name="f22" fmla="+- f7 0 f5"/>
                <a:gd name="f23" fmla="+- f6 0 f5"/>
                <a:gd name="f24" fmla="*/ f19 f0 1"/>
                <a:gd name="f25" fmla="*/ f23 1 1516"/>
                <a:gd name="f26" fmla="*/ f22 1 396"/>
                <a:gd name="f27" fmla="*/ 216 f23 1"/>
                <a:gd name="f28" fmla="*/ 136 f22 1"/>
                <a:gd name="f29" fmla="*/ 431 f23 1"/>
                <a:gd name="f30" fmla="*/ 267 f22 1"/>
                <a:gd name="f31" fmla="*/ 396 f22 1"/>
                <a:gd name="f32" fmla="*/ 0 f23 1"/>
                <a:gd name="f33" fmla="*/ 862 f23 1"/>
                <a:gd name="f34" fmla="*/ 5 f22 1"/>
                <a:gd name="f35" fmla="*/ 1078 f23 1"/>
                <a:gd name="f36" fmla="*/ 647 f23 1"/>
                <a:gd name="f37" fmla="*/ 1301 f23 1"/>
                <a:gd name="f38" fmla="*/ 0 f22 1"/>
                <a:gd name="f39" fmla="*/ 1516 f23 1"/>
                <a:gd name="f40" fmla="*/ 130 f22 1"/>
                <a:gd name="f41" fmla="*/ 1293 f23 1"/>
                <a:gd name="f42" fmla="*/ f24 1 f2"/>
                <a:gd name="f43" fmla="*/ f27 1 1516"/>
                <a:gd name="f44" fmla="*/ f28 1 396"/>
                <a:gd name="f45" fmla="*/ f29 1 1516"/>
                <a:gd name="f46" fmla="*/ f30 1 396"/>
                <a:gd name="f47" fmla="*/ f31 1 396"/>
                <a:gd name="f48" fmla="*/ f32 1 1516"/>
                <a:gd name="f49" fmla="*/ f33 1 1516"/>
                <a:gd name="f50" fmla="*/ f34 1 396"/>
                <a:gd name="f51" fmla="*/ f35 1 1516"/>
                <a:gd name="f52" fmla="*/ f36 1 1516"/>
                <a:gd name="f53" fmla="*/ f37 1 1516"/>
                <a:gd name="f54" fmla="*/ f38 1 396"/>
                <a:gd name="f55" fmla="*/ f39 1 1516"/>
                <a:gd name="f56" fmla="*/ f40 1 396"/>
                <a:gd name="f57" fmla="*/ f41 1 1516"/>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5"/>
                <a:gd name="f69" fmla="*/ f49 1 f25"/>
                <a:gd name="f70" fmla="*/ f50 1 f26"/>
                <a:gd name="f71" fmla="*/ f51 1 f25"/>
                <a:gd name="f72" fmla="*/ f52 1 f25"/>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0 1"/>
                <a:gd name="f88" fmla="*/ f69 f20 1"/>
                <a:gd name="f89" fmla="*/ f70 f21 1"/>
                <a:gd name="f90" fmla="*/ f71 f20 1"/>
                <a:gd name="f91" fmla="*/ f72 f20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5"/>
                </a:cxn>
                <a:cxn ang="f62">
                  <a:pos x="f82" y="f86"/>
                </a:cxn>
                <a:cxn ang="f62">
                  <a:pos x="f87" y="f85"/>
                </a:cxn>
                <a:cxn ang="f62">
                  <a:pos x="f82" y="f83"/>
                </a:cxn>
                <a:cxn ang="f62">
                  <a:pos x="f88" y="f89"/>
                </a:cxn>
                <a:cxn ang="f62">
                  <a:pos x="f90" y="f83"/>
                </a:cxn>
                <a:cxn ang="f62">
                  <a:pos x="f88" y="f85"/>
                </a:cxn>
                <a:cxn ang="f62">
                  <a:pos x="f91" y="f83"/>
                </a:cxn>
                <a:cxn ang="f62">
                  <a:pos x="f88" y="f89"/>
                </a:cxn>
                <a:cxn ang="f62">
                  <a:pos x="f92" y="f93"/>
                </a:cxn>
                <a:cxn ang="f62">
                  <a:pos x="f94" y="f95"/>
                </a:cxn>
                <a:cxn ang="f62">
                  <a:pos x="f96" y="f85"/>
                </a:cxn>
                <a:cxn ang="f62">
                  <a:pos x="f90" y="f83"/>
                </a:cxn>
                <a:cxn ang="f62">
                  <a:pos x="f92" y="f93"/>
                </a:cxn>
              </a:cxnLst>
              <a:rect l="f78" t="f81" r="f79" b="f80"/>
              <a:pathLst>
                <a:path w="1516" h="396">
                  <a:moveTo>
                    <a:pt x="f8" y="f9"/>
                  </a:moveTo>
                  <a:lnTo>
                    <a:pt x="f10" y="f11"/>
                  </a:lnTo>
                  <a:lnTo>
                    <a:pt x="f8" y="f7"/>
                  </a:lnTo>
                  <a:lnTo>
                    <a:pt x="f5" y="f11"/>
                  </a:lnTo>
                  <a:lnTo>
                    <a:pt x="f8" y="f9"/>
                  </a:lnTo>
                  <a:close/>
                  <a:moveTo>
                    <a:pt x="f12" y="f13"/>
                  </a:moveTo>
                  <a:lnTo>
                    <a:pt x="f14" y="f9"/>
                  </a:lnTo>
                  <a:lnTo>
                    <a:pt x="f12" y="f11"/>
                  </a:lnTo>
                  <a:lnTo>
                    <a:pt x="f15" y="f9"/>
                  </a:lnTo>
                  <a:lnTo>
                    <a:pt x="f12" y="f13"/>
                  </a:lnTo>
                  <a:close/>
                  <a:moveTo>
                    <a:pt x="f16" y="f5"/>
                  </a:moveTo>
                  <a:lnTo>
                    <a:pt x="f6" y="f17"/>
                  </a:lnTo>
                  <a:lnTo>
                    <a:pt x="f18" y="f11"/>
                  </a:lnTo>
                  <a:lnTo>
                    <a:pt x="f14" y="f9"/>
                  </a:lnTo>
                  <a:lnTo>
                    <a:pt x="f16" y="f5"/>
                  </a:lnTo>
                  <a:close/>
                </a:path>
              </a:pathLst>
            </a:custGeom>
            <a:solidFill>
              <a:srgbClr val="FF863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6" name="Freeform 12">
              <a:extLst>
                <a:ext uri="{FF2B5EF4-FFF2-40B4-BE49-F238E27FC236}">
                  <a16:creationId xmlns:a16="http://schemas.microsoft.com/office/drawing/2014/main" id="{27625569-F033-4AB5-8AB6-7B4C43301B97}"/>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A6FFF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7" name="Freeform 13">
              <a:extLst>
                <a:ext uri="{FF2B5EF4-FFF2-40B4-BE49-F238E27FC236}">
                  <a16:creationId xmlns:a16="http://schemas.microsoft.com/office/drawing/2014/main" id="{CBACD09B-D13D-44F5-A381-D2D1A00AFC89}"/>
                </a:ext>
              </a:extLst>
            </p:cNvPr>
            <p:cNvSpPr/>
            <p:nvPr/>
          </p:nvSpPr>
          <p:spPr>
            <a:xfrm>
              <a:off x="11577035" y="3408846"/>
              <a:ext cx="307366" cy="123937"/>
            </a:xfrm>
            <a:custGeom>
              <a:avLst/>
              <a:gdLst>
                <a:gd name="f0" fmla="val 10800000"/>
                <a:gd name="f1" fmla="val 5400000"/>
                <a:gd name="f2" fmla="val 180"/>
                <a:gd name="f3" fmla="val w"/>
                <a:gd name="f4" fmla="val h"/>
                <a:gd name="f5" fmla="val 0"/>
                <a:gd name="f6" fmla="val 1300"/>
                <a:gd name="f7" fmla="val 527"/>
                <a:gd name="f8" fmla="val 646"/>
                <a:gd name="f9" fmla="val 260"/>
                <a:gd name="f10" fmla="val 869"/>
                <a:gd name="f11" fmla="val 396"/>
                <a:gd name="f12" fmla="val 654"/>
                <a:gd name="f13" fmla="val 431"/>
                <a:gd name="f14" fmla="val 390"/>
                <a:gd name="f15" fmla="val 215"/>
                <a:gd name="f16" fmla="val 232"/>
                <a:gd name="f17" fmla="val 512"/>
                <a:gd name="f18" fmla="val 17"/>
                <a:gd name="f19" fmla="val 381"/>
                <a:gd name="f20" fmla="val 1077"/>
                <a:gd name="f21" fmla="val 135"/>
                <a:gd name="f22" fmla="val 1085"/>
                <a:gd name="f23" fmla="val 265"/>
                <a:gd name="f24" fmla="val 862"/>
                <a:gd name="f25" fmla="val 129"/>
                <a:gd name="f26" fmla="+- 0 0 -90"/>
                <a:gd name="f27" fmla="*/ f3 1 1300"/>
                <a:gd name="f28" fmla="*/ f4 1 527"/>
                <a:gd name="f29" fmla="+- f7 0 f5"/>
                <a:gd name="f30" fmla="+- f6 0 f5"/>
                <a:gd name="f31" fmla="*/ f26 f0 1"/>
                <a:gd name="f32" fmla="*/ f30 1 1300"/>
                <a:gd name="f33" fmla="*/ f29 1 527"/>
                <a:gd name="f34" fmla="*/ 646 f30 1"/>
                <a:gd name="f35" fmla="*/ 260 f29 1"/>
                <a:gd name="f36" fmla="*/ 869 f30 1"/>
                <a:gd name="f37" fmla="*/ 396 f29 1"/>
                <a:gd name="f38" fmla="*/ 654 f30 1"/>
                <a:gd name="f39" fmla="*/ 527 f29 1"/>
                <a:gd name="f40" fmla="*/ 431 f30 1"/>
                <a:gd name="f41" fmla="*/ 390 f29 1"/>
                <a:gd name="f42" fmla="*/ 215 f30 1"/>
                <a:gd name="f43" fmla="*/ 232 f30 1"/>
                <a:gd name="f44" fmla="*/ 512 f29 1"/>
                <a:gd name="f45" fmla="*/ 17 f30 1"/>
                <a:gd name="f46" fmla="*/ 381 f29 1"/>
                <a:gd name="f47" fmla="*/ 1077 f30 1"/>
                <a:gd name="f48" fmla="*/ 0 f29 1"/>
                <a:gd name="f49" fmla="*/ 1300 f30 1"/>
                <a:gd name="f50" fmla="*/ 135 f29 1"/>
                <a:gd name="f51" fmla="*/ 1085 f30 1"/>
                <a:gd name="f52" fmla="*/ 265 f29 1"/>
                <a:gd name="f53" fmla="*/ 862 f30 1"/>
                <a:gd name="f54" fmla="*/ 129 f29 1"/>
                <a:gd name="f55" fmla="*/ 0 f30 1"/>
                <a:gd name="f56" fmla="*/ f31 1 f2"/>
                <a:gd name="f57" fmla="*/ f34 1 1300"/>
                <a:gd name="f58" fmla="*/ f35 1 527"/>
                <a:gd name="f59" fmla="*/ f36 1 1300"/>
                <a:gd name="f60" fmla="*/ f37 1 527"/>
                <a:gd name="f61" fmla="*/ f38 1 1300"/>
                <a:gd name="f62" fmla="*/ f39 1 527"/>
                <a:gd name="f63" fmla="*/ f40 1 1300"/>
                <a:gd name="f64" fmla="*/ f41 1 527"/>
                <a:gd name="f65" fmla="*/ f42 1 1300"/>
                <a:gd name="f66" fmla="*/ f43 1 1300"/>
                <a:gd name="f67" fmla="*/ f44 1 527"/>
                <a:gd name="f68" fmla="*/ f45 1 1300"/>
                <a:gd name="f69" fmla="*/ f46 1 527"/>
                <a:gd name="f70" fmla="*/ f47 1 1300"/>
                <a:gd name="f71" fmla="*/ f48 1 527"/>
                <a:gd name="f72" fmla="*/ f49 1 1300"/>
                <a:gd name="f73" fmla="*/ f50 1 527"/>
                <a:gd name="f74" fmla="*/ f51 1 1300"/>
                <a:gd name="f75" fmla="*/ f52 1 527"/>
                <a:gd name="f76" fmla="*/ f53 1 1300"/>
                <a:gd name="f77" fmla="*/ f54 1 527"/>
                <a:gd name="f78" fmla="*/ f55 1 1300"/>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2"/>
                <a:gd name="f94" fmla="*/ f67 1 f33"/>
                <a:gd name="f95" fmla="*/ f68 1 f32"/>
                <a:gd name="f96" fmla="*/ f69 1 f33"/>
                <a:gd name="f97" fmla="*/ f70 1 f32"/>
                <a:gd name="f98" fmla="*/ f71 1 f33"/>
                <a:gd name="f99" fmla="*/ f72 1 f32"/>
                <a:gd name="f100" fmla="*/ f73 1 f33"/>
                <a:gd name="f101" fmla="*/ f74 1 f32"/>
                <a:gd name="f102" fmla="*/ f75 1 f33"/>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7 1"/>
                <a:gd name="f120" fmla="*/ f94 f28 1"/>
                <a:gd name="f121" fmla="*/ f95 f27 1"/>
                <a:gd name="f122" fmla="*/ f96 f28 1"/>
                <a:gd name="f123" fmla="*/ f97 f27 1"/>
                <a:gd name="f124" fmla="*/ f98 f28 1"/>
                <a:gd name="f125" fmla="*/ f99 f27 1"/>
                <a:gd name="f126" fmla="*/ f100 f28 1"/>
                <a:gd name="f127" fmla="*/ f101 f27 1"/>
                <a:gd name="f128" fmla="*/ f102 f28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1"/>
                </a:cxn>
                <a:cxn ang="f83">
                  <a:pos x="f116" y="f117"/>
                </a:cxn>
                <a:cxn ang="f83">
                  <a:pos x="f119" y="f120"/>
                </a:cxn>
                <a:cxn ang="f83">
                  <a:pos x="f121" y="f122"/>
                </a:cxn>
                <a:cxn ang="f83">
                  <a:pos x="f118" y="f111"/>
                </a:cxn>
                <a:cxn ang="f83">
                  <a:pos x="f123" y="f124"/>
                </a:cxn>
                <a:cxn ang="f83">
                  <a:pos x="f125" y="f126"/>
                </a:cxn>
                <a:cxn ang="f83">
                  <a:pos x="f127" y="f128"/>
                </a:cxn>
                <a:cxn ang="f83">
                  <a:pos x="f129" y="f130"/>
                </a:cxn>
                <a:cxn ang="f83">
                  <a:pos x="f123" y="f124"/>
                </a:cxn>
                <a:cxn ang="f83">
                  <a:pos x="f110" y="f124"/>
                </a:cxn>
                <a:cxn ang="f83">
                  <a:pos x="f129" y="f130"/>
                </a:cxn>
                <a:cxn ang="f83">
                  <a:pos x="f110" y="f111"/>
                </a:cxn>
                <a:cxn ang="f83">
                  <a:pos x="f116" y="f130"/>
                </a:cxn>
                <a:cxn ang="f83">
                  <a:pos x="f110" y="f124"/>
                </a:cxn>
                <a:cxn ang="f83">
                  <a:pos x="f118" y="f124"/>
                </a:cxn>
                <a:cxn ang="f83">
                  <a:pos x="f116" y="f130"/>
                </a:cxn>
                <a:cxn ang="f83">
                  <a:pos x="f118" y="f111"/>
                </a:cxn>
                <a:cxn ang="f83">
                  <a:pos x="f131" y="f130"/>
                </a:cxn>
                <a:cxn ang="f83">
                  <a:pos x="f118" y="f124"/>
                </a:cxn>
              </a:cxnLst>
              <a:rect l="f106" t="f109" r="f107" b="f108"/>
              <a:pathLst>
                <a:path w="1300" h="527">
                  <a:moveTo>
                    <a:pt x="f8" y="f9"/>
                  </a:moveTo>
                  <a:lnTo>
                    <a:pt x="f10" y="f11"/>
                  </a:lnTo>
                  <a:lnTo>
                    <a:pt x="f12" y="f7"/>
                  </a:lnTo>
                  <a:lnTo>
                    <a:pt x="f13" y="f14"/>
                  </a:lnTo>
                  <a:lnTo>
                    <a:pt x="f8" y="f9"/>
                  </a:lnTo>
                  <a:close/>
                  <a:moveTo>
                    <a:pt x="f15" y="f9"/>
                  </a:moveTo>
                  <a:lnTo>
                    <a:pt x="f13" y="f14"/>
                  </a:lnTo>
                  <a:lnTo>
                    <a:pt x="f16" y="f17"/>
                  </a:lnTo>
                  <a:lnTo>
                    <a:pt x="f18" y="f19"/>
                  </a:lnTo>
                  <a:lnTo>
                    <a:pt x="f15" y="f9"/>
                  </a:lnTo>
                  <a:close/>
                  <a:moveTo>
                    <a:pt x="f20" y="f5"/>
                  </a:moveTo>
                  <a:lnTo>
                    <a:pt x="f6" y="f21"/>
                  </a:lnTo>
                  <a:lnTo>
                    <a:pt x="f22" y="f23"/>
                  </a:lnTo>
                  <a:lnTo>
                    <a:pt x="f24" y="f25"/>
                  </a:lnTo>
                  <a:lnTo>
                    <a:pt x="f20" y="f5"/>
                  </a:lnTo>
                  <a:close/>
                  <a:moveTo>
                    <a:pt x="f8" y="f5"/>
                  </a:moveTo>
                  <a:lnTo>
                    <a:pt x="f24" y="f25"/>
                  </a:lnTo>
                  <a:lnTo>
                    <a:pt x="f8" y="f9"/>
                  </a:lnTo>
                  <a:lnTo>
                    <a:pt x="f13" y="f25"/>
                  </a:lnTo>
                  <a:lnTo>
                    <a:pt x="f8" y="f5"/>
                  </a:lnTo>
                  <a:close/>
                  <a:moveTo>
                    <a:pt x="f15" y="f5"/>
                  </a:moveTo>
                  <a:lnTo>
                    <a:pt x="f13" y="f25"/>
                  </a:lnTo>
                  <a:lnTo>
                    <a:pt x="f15" y="f9"/>
                  </a:lnTo>
                  <a:lnTo>
                    <a:pt x="f5" y="f25"/>
                  </a:lnTo>
                  <a:lnTo>
                    <a:pt x="f15" y="f5"/>
                  </a:lnTo>
                  <a:close/>
                </a:path>
              </a:pathLst>
            </a:custGeom>
            <a:solidFill>
              <a:srgbClr val="54ED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8" name="Freeform 14">
              <a:extLst>
                <a:ext uri="{FF2B5EF4-FFF2-40B4-BE49-F238E27FC236}">
                  <a16:creationId xmlns:a16="http://schemas.microsoft.com/office/drawing/2014/main" id="{9C76C6E9-3689-49AE-838B-B5A87C43A24C}"/>
                </a:ext>
              </a:extLst>
            </p:cNvPr>
            <p:cNvSpPr/>
            <p:nvPr/>
          </p:nvSpPr>
          <p:spPr>
            <a:xfrm>
              <a:off x="11628269" y="3440256"/>
              <a:ext cx="204917" cy="120636"/>
            </a:xfrm>
            <a:custGeom>
              <a:avLst/>
              <a:gdLst>
                <a:gd name="f0" fmla="val 10800000"/>
                <a:gd name="f1" fmla="val 5400000"/>
                <a:gd name="f2" fmla="val 180"/>
                <a:gd name="f3" fmla="val w"/>
                <a:gd name="f4" fmla="val h"/>
                <a:gd name="f5" fmla="val 0"/>
                <a:gd name="f6" fmla="val 870"/>
                <a:gd name="f7" fmla="val 517"/>
                <a:gd name="f8" fmla="val 216"/>
                <a:gd name="f9" fmla="val 261"/>
                <a:gd name="f10" fmla="val 439"/>
                <a:gd name="f11" fmla="val 398"/>
                <a:gd name="f12" fmla="val 240"/>
                <a:gd name="f13" fmla="val 182"/>
                <a:gd name="f14" fmla="val 482"/>
                <a:gd name="f15" fmla="val 17"/>
                <a:gd name="f16" fmla="val 383"/>
                <a:gd name="f17" fmla="val 647"/>
                <a:gd name="f18" fmla="val 136"/>
                <a:gd name="f19" fmla="val 654"/>
                <a:gd name="f20" fmla="val 267"/>
                <a:gd name="f21" fmla="val 431"/>
                <a:gd name="f22" fmla="val 131"/>
                <a:gd name="f23" fmla="+- 0 0 -90"/>
                <a:gd name="f24" fmla="*/ f3 1 870"/>
                <a:gd name="f25" fmla="*/ f4 1 517"/>
                <a:gd name="f26" fmla="+- f7 0 f5"/>
                <a:gd name="f27" fmla="+- f6 0 f5"/>
                <a:gd name="f28" fmla="*/ f23 f0 1"/>
                <a:gd name="f29" fmla="*/ f27 1 870"/>
                <a:gd name="f30" fmla="*/ f26 1 517"/>
                <a:gd name="f31" fmla="*/ 216 f27 1"/>
                <a:gd name="f32" fmla="*/ 261 f26 1"/>
                <a:gd name="f33" fmla="*/ 439 f27 1"/>
                <a:gd name="f34" fmla="*/ 398 f26 1"/>
                <a:gd name="f35" fmla="*/ 240 f27 1"/>
                <a:gd name="f36" fmla="*/ 517 f26 1"/>
                <a:gd name="f37" fmla="*/ 182 f27 1"/>
                <a:gd name="f38" fmla="*/ 482 f26 1"/>
                <a:gd name="f39" fmla="*/ 17 f27 1"/>
                <a:gd name="f40" fmla="*/ 383 f26 1"/>
                <a:gd name="f41" fmla="*/ 647 f27 1"/>
                <a:gd name="f42" fmla="*/ 0 f26 1"/>
                <a:gd name="f43" fmla="*/ 870 f27 1"/>
                <a:gd name="f44" fmla="*/ 136 f26 1"/>
                <a:gd name="f45" fmla="*/ 654 f27 1"/>
                <a:gd name="f46" fmla="*/ 267 f26 1"/>
                <a:gd name="f47" fmla="*/ 431 f27 1"/>
                <a:gd name="f48" fmla="*/ 131 f26 1"/>
                <a:gd name="f49" fmla="*/ 0 f27 1"/>
                <a:gd name="f50" fmla="*/ f28 1 f2"/>
                <a:gd name="f51" fmla="*/ f31 1 870"/>
                <a:gd name="f52" fmla="*/ f32 1 517"/>
                <a:gd name="f53" fmla="*/ f33 1 870"/>
                <a:gd name="f54" fmla="*/ f34 1 517"/>
                <a:gd name="f55" fmla="*/ f35 1 870"/>
                <a:gd name="f56" fmla="*/ f36 1 517"/>
                <a:gd name="f57" fmla="*/ f37 1 870"/>
                <a:gd name="f58" fmla="*/ f38 1 517"/>
                <a:gd name="f59" fmla="*/ f39 1 870"/>
                <a:gd name="f60" fmla="*/ f40 1 517"/>
                <a:gd name="f61" fmla="*/ f41 1 870"/>
                <a:gd name="f62" fmla="*/ f42 1 517"/>
                <a:gd name="f63" fmla="*/ f43 1 870"/>
                <a:gd name="f64" fmla="*/ f44 1 517"/>
                <a:gd name="f65" fmla="*/ f45 1 870"/>
                <a:gd name="f66" fmla="*/ f46 1 517"/>
                <a:gd name="f67" fmla="*/ f47 1 870"/>
                <a:gd name="f68" fmla="*/ f48 1 517"/>
                <a:gd name="f69" fmla="*/ f49 1 870"/>
                <a:gd name="f70" fmla="*/ 0 1 f29"/>
                <a:gd name="f71" fmla="*/ f6 1 f29"/>
                <a:gd name="f72" fmla="*/ 0 1 f30"/>
                <a:gd name="f73" fmla="*/ f7 1 f30"/>
                <a:gd name="f74" fmla="+- f50 0 f1"/>
                <a:gd name="f75" fmla="*/ f51 1 f29"/>
                <a:gd name="f76" fmla="*/ f52 1 f30"/>
                <a:gd name="f77" fmla="*/ f53 1 f29"/>
                <a:gd name="f78" fmla="*/ f54 1 f30"/>
                <a:gd name="f79" fmla="*/ f55 1 f29"/>
                <a:gd name="f80" fmla="*/ f56 1 f30"/>
                <a:gd name="f81" fmla="*/ f57 1 f29"/>
                <a:gd name="f82" fmla="*/ f58 1 f30"/>
                <a:gd name="f83" fmla="*/ f59 1 f29"/>
                <a:gd name="f84" fmla="*/ f60 1 f30"/>
                <a:gd name="f85" fmla="*/ f61 1 f29"/>
                <a:gd name="f86" fmla="*/ f62 1 f30"/>
                <a:gd name="f87" fmla="*/ f63 1 f29"/>
                <a:gd name="f88" fmla="*/ f64 1 f30"/>
                <a:gd name="f89" fmla="*/ f65 1 f29"/>
                <a:gd name="f90" fmla="*/ f66 1 f30"/>
                <a:gd name="f91" fmla="*/ f67 1 f29"/>
                <a:gd name="f92" fmla="*/ f68 1 f30"/>
                <a:gd name="f93" fmla="*/ f69 1 f29"/>
                <a:gd name="f94" fmla="*/ f70 f24 1"/>
                <a:gd name="f95" fmla="*/ f71 f24 1"/>
                <a:gd name="f96" fmla="*/ f73 f25 1"/>
                <a:gd name="f97" fmla="*/ f72 f25 1"/>
                <a:gd name="f98" fmla="*/ f75 f24 1"/>
                <a:gd name="f99" fmla="*/ f76 f25 1"/>
                <a:gd name="f100" fmla="*/ f77 f24 1"/>
                <a:gd name="f101" fmla="*/ f78 f25 1"/>
                <a:gd name="f102" fmla="*/ f79 f24 1"/>
                <a:gd name="f103" fmla="*/ f80 f25 1"/>
                <a:gd name="f104" fmla="*/ f81 f24 1"/>
                <a:gd name="f105" fmla="*/ f82 f25 1"/>
                <a:gd name="f106" fmla="*/ f83 f24 1"/>
                <a:gd name="f107" fmla="*/ f84 f25 1"/>
                <a:gd name="f108" fmla="*/ f85 f24 1"/>
                <a:gd name="f109" fmla="*/ f86 f25 1"/>
                <a:gd name="f110" fmla="*/ f87 f24 1"/>
                <a:gd name="f111" fmla="*/ f88 f25 1"/>
                <a:gd name="f112" fmla="*/ f89 f24 1"/>
                <a:gd name="f113" fmla="*/ f90 f25 1"/>
                <a:gd name="f114" fmla="*/ f91 f24 1"/>
                <a:gd name="f115" fmla="*/ f92 f25 1"/>
                <a:gd name="f116" fmla="*/ f93 f24 1"/>
              </a:gdLst>
              <a:ahLst/>
              <a:cxnLst>
                <a:cxn ang="3cd4">
                  <a:pos x="hc" y="t"/>
                </a:cxn>
                <a:cxn ang="0">
                  <a:pos x="r" y="vc"/>
                </a:cxn>
                <a:cxn ang="cd4">
                  <a:pos x="hc" y="b"/>
                </a:cxn>
                <a:cxn ang="cd2">
                  <a:pos x="l" y="vc"/>
                </a:cxn>
                <a:cxn ang="f74">
                  <a:pos x="f98" y="f99"/>
                </a:cxn>
                <a:cxn ang="f74">
                  <a:pos x="f100" y="f101"/>
                </a:cxn>
                <a:cxn ang="f74">
                  <a:pos x="f102" y="f103"/>
                </a:cxn>
                <a:cxn ang="f74">
                  <a:pos x="f104" y="f105"/>
                </a:cxn>
                <a:cxn ang="f74">
                  <a:pos x="f106" y="f107"/>
                </a:cxn>
                <a:cxn ang="f74">
                  <a:pos x="f98" y="f99"/>
                </a:cxn>
                <a:cxn ang="f74">
                  <a:pos x="f108" y="f109"/>
                </a:cxn>
                <a:cxn ang="f74">
                  <a:pos x="f110" y="f111"/>
                </a:cxn>
                <a:cxn ang="f74">
                  <a:pos x="f112" y="f113"/>
                </a:cxn>
                <a:cxn ang="f74">
                  <a:pos x="f114" y="f115"/>
                </a:cxn>
                <a:cxn ang="f74">
                  <a:pos x="f108" y="f109"/>
                </a:cxn>
                <a:cxn ang="f74">
                  <a:pos x="f98" y="f109"/>
                </a:cxn>
                <a:cxn ang="f74">
                  <a:pos x="f114" y="f115"/>
                </a:cxn>
                <a:cxn ang="f74">
                  <a:pos x="f98" y="f99"/>
                </a:cxn>
                <a:cxn ang="f74">
                  <a:pos x="f116" y="f115"/>
                </a:cxn>
                <a:cxn ang="f74">
                  <a:pos x="f98" y="f109"/>
                </a:cxn>
              </a:cxnLst>
              <a:rect l="f94" t="f97" r="f95" b="f96"/>
              <a:pathLst>
                <a:path w="870" h="517">
                  <a:moveTo>
                    <a:pt x="f8" y="f9"/>
                  </a:moveTo>
                  <a:lnTo>
                    <a:pt x="f10" y="f11"/>
                  </a:lnTo>
                  <a:lnTo>
                    <a:pt x="f12" y="f7"/>
                  </a:lnTo>
                  <a:lnTo>
                    <a:pt x="f13" y="f14"/>
                  </a:lnTo>
                  <a:lnTo>
                    <a:pt x="f15" y="f16"/>
                  </a:lnTo>
                  <a:lnTo>
                    <a:pt x="f8" y="f9"/>
                  </a:lnTo>
                  <a:close/>
                  <a:moveTo>
                    <a:pt x="f17" y="f5"/>
                  </a:moveTo>
                  <a:lnTo>
                    <a:pt x="f6" y="f18"/>
                  </a:lnTo>
                  <a:lnTo>
                    <a:pt x="f19" y="f20"/>
                  </a:lnTo>
                  <a:lnTo>
                    <a:pt x="f21" y="f22"/>
                  </a:lnTo>
                  <a:lnTo>
                    <a:pt x="f17" y="f5"/>
                  </a:lnTo>
                  <a:close/>
                  <a:moveTo>
                    <a:pt x="f8" y="f5"/>
                  </a:moveTo>
                  <a:lnTo>
                    <a:pt x="f21" y="f22"/>
                  </a:lnTo>
                  <a:lnTo>
                    <a:pt x="f8" y="f9"/>
                  </a:lnTo>
                  <a:lnTo>
                    <a:pt x="f5" y="f22"/>
                  </a:lnTo>
                  <a:lnTo>
                    <a:pt x="f8" y="f5"/>
                  </a:lnTo>
                  <a:close/>
                </a:path>
              </a:pathLst>
            </a:custGeom>
            <a:solidFill>
              <a:srgbClr val="288AFE"/>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49" name="Freeform 15">
              <a:extLst>
                <a:ext uri="{FF2B5EF4-FFF2-40B4-BE49-F238E27FC236}">
                  <a16:creationId xmlns:a16="http://schemas.microsoft.com/office/drawing/2014/main" id="{4CEC88AC-D2F9-458E-AC8E-EBCBF3A50E13}"/>
                </a:ext>
              </a:extLst>
            </p:cNvPr>
            <p:cNvSpPr/>
            <p:nvPr/>
          </p:nvSpPr>
          <p:spPr>
            <a:xfrm>
              <a:off x="11431618" y="3256818"/>
              <a:ext cx="401567" cy="183428"/>
            </a:xfrm>
            <a:custGeom>
              <a:avLst/>
              <a:gdLst>
                <a:gd name="f0" fmla="val 10800000"/>
                <a:gd name="f1" fmla="val 5400000"/>
                <a:gd name="f2" fmla="val 180"/>
                <a:gd name="f3" fmla="val w"/>
                <a:gd name="f4" fmla="val h"/>
                <a:gd name="f5" fmla="val 0"/>
                <a:gd name="f6" fmla="val 1698"/>
                <a:gd name="f7" fmla="val 776"/>
                <a:gd name="f8" fmla="val 199"/>
                <a:gd name="f9" fmla="val 526"/>
                <a:gd name="f10" fmla="val 397"/>
                <a:gd name="f11" fmla="val 647"/>
                <a:gd name="f12" fmla="val 767"/>
                <a:gd name="f13" fmla="val 1044"/>
                <a:gd name="f14" fmla="val 516"/>
                <a:gd name="f15" fmla="val 1259"/>
                <a:gd name="f16" fmla="val 828"/>
                <a:gd name="f17" fmla="val 1482"/>
                <a:gd name="f18" fmla="val 249"/>
                <a:gd name="f19" fmla="val 380"/>
                <a:gd name="f20" fmla="val 1475"/>
                <a:gd name="f21" fmla="val 385"/>
                <a:gd name="f22" fmla="val 1068"/>
                <a:gd name="f23" fmla="val 1266"/>
                <a:gd name="f24" fmla="val 119"/>
                <a:gd name="f25" fmla="val 255"/>
                <a:gd name="f26" fmla="val 845"/>
                <a:gd name="f27" fmla="val 134"/>
                <a:gd name="f28" fmla="+- 0 0 -90"/>
                <a:gd name="f29" fmla="*/ f3 1 1698"/>
                <a:gd name="f30" fmla="*/ f4 1 776"/>
                <a:gd name="f31" fmla="+- f7 0 f5"/>
                <a:gd name="f32" fmla="+- f6 0 f5"/>
                <a:gd name="f33" fmla="*/ f28 f0 1"/>
                <a:gd name="f34" fmla="*/ f32 1 1698"/>
                <a:gd name="f35" fmla="*/ f31 1 776"/>
                <a:gd name="f36" fmla="*/ 199 f32 1"/>
                <a:gd name="f37" fmla="*/ 526 f31 1"/>
                <a:gd name="f38" fmla="*/ 397 f32 1"/>
                <a:gd name="f39" fmla="*/ 647 f31 1"/>
                <a:gd name="f40" fmla="*/ 767 f31 1"/>
                <a:gd name="f41" fmla="*/ 0 f32 1"/>
                <a:gd name="f42" fmla="*/ 1044 f32 1"/>
                <a:gd name="f43" fmla="*/ 516 f31 1"/>
                <a:gd name="f44" fmla="*/ 1259 f32 1"/>
                <a:gd name="f45" fmla="*/ 776 f31 1"/>
                <a:gd name="f46" fmla="*/ 828 f32 1"/>
                <a:gd name="f47" fmla="*/ 1482 f32 1"/>
                <a:gd name="f48" fmla="*/ 249 f31 1"/>
                <a:gd name="f49" fmla="*/ 1698 f32 1"/>
                <a:gd name="f50" fmla="*/ 380 f31 1"/>
                <a:gd name="f51" fmla="*/ 1475 f32 1"/>
                <a:gd name="f52" fmla="*/ 385 f31 1"/>
                <a:gd name="f53" fmla="*/ 1068 f32 1"/>
                <a:gd name="f54" fmla="*/ 0 f31 1"/>
                <a:gd name="f55" fmla="*/ 1266 f32 1"/>
                <a:gd name="f56" fmla="*/ 119 f31 1"/>
                <a:gd name="f57" fmla="*/ 255 f31 1"/>
                <a:gd name="f58" fmla="*/ 845 f32 1"/>
                <a:gd name="f59" fmla="*/ 134 f31 1"/>
                <a:gd name="f60" fmla="*/ f33 1 f2"/>
                <a:gd name="f61" fmla="*/ f36 1 1698"/>
                <a:gd name="f62" fmla="*/ f37 1 776"/>
                <a:gd name="f63" fmla="*/ f38 1 1698"/>
                <a:gd name="f64" fmla="*/ f39 1 776"/>
                <a:gd name="f65" fmla="*/ f40 1 776"/>
                <a:gd name="f66" fmla="*/ f41 1 1698"/>
                <a:gd name="f67" fmla="*/ f42 1 1698"/>
                <a:gd name="f68" fmla="*/ f43 1 776"/>
                <a:gd name="f69" fmla="*/ f44 1 1698"/>
                <a:gd name="f70" fmla="*/ f45 1 776"/>
                <a:gd name="f71" fmla="*/ f46 1 1698"/>
                <a:gd name="f72" fmla="*/ f47 1 1698"/>
                <a:gd name="f73" fmla="*/ f48 1 776"/>
                <a:gd name="f74" fmla="*/ f49 1 1698"/>
                <a:gd name="f75" fmla="*/ f50 1 776"/>
                <a:gd name="f76" fmla="*/ f51 1 1698"/>
                <a:gd name="f77" fmla="*/ f52 1 776"/>
                <a:gd name="f78" fmla="*/ f53 1 1698"/>
                <a:gd name="f79" fmla="*/ f54 1 776"/>
                <a:gd name="f80" fmla="*/ f55 1 1698"/>
                <a:gd name="f81" fmla="*/ f56 1 776"/>
                <a:gd name="f82" fmla="*/ f57 1 776"/>
                <a:gd name="f83" fmla="*/ f58 1 1698"/>
                <a:gd name="f84" fmla="*/ f59 1 776"/>
                <a:gd name="f85" fmla="*/ 0 1 f34"/>
                <a:gd name="f86" fmla="*/ f6 1 f34"/>
                <a:gd name="f87" fmla="*/ 0 1 f35"/>
                <a:gd name="f88" fmla="*/ f7 1 f35"/>
                <a:gd name="f89" fmla="+- f60 0 f1"/>
                <a:gd name="f90" fmla="*/ f61 1 f34"/>
                <a:gd name="f91" fmla="*/ f62 1 f35"/>
                <a:gd name="f92" fmla="*/ f63 1 f34"/>
                <a:gd name="f93" fmla="*/ f64 1 f35"/>
                <a:gd name="f94" fmla="*/ f65 1 f35"/>
                <a:gd name="f95" fmla="*/ f66 1 f34"/>
                <a:gd name="f96" fmla="*/ f67 1 f34"/>
                <a:gd name="f97" fmla="*/ f68 1 f35"/>
                <a:gd name="f98" fmla="*/ f69 1 f34"/>
                <a:gd name="f99" fmla="*/ f70 1 f35"/>
                <a:gd name="f100" fmla="*/ f71 1 f34"/>
                <a:gd name="f101" fmla="*/ f72 1 f34"/>
                <a:gd name="f102" fmla="*/ f73 1 f35"/>
                <a:gd name="f103" fmla="*/ f74 1 f34"/>
                <a:gd name="f104" fmla="*/ f75 1 f35"/>
                <a:gd name="f105" fmla="*/ f76 1 f34"/>
                <a:gd name="f106" fmla="*/ f77 1 f35"/>
                <a:gd name="f107" fmla="*/ f78 1 f34"/>
                <a:gd name="f108" fmla="*/ f79 1 f35"/>
                <a:gd name="f109" fmla="*/ f80 1 f34"/>
                <a:gd name="f110" fmla="*/ f81 1 f35"/>
                <a:gd name="f111" fmla="*/ f82 1 f35"/>
                <a:gd name="f112" fmla="*/ f83 1 f34"/>
                <a:gd name="f113" fmla="*/ f84 1 f35"/>
                <a:gd name="f114" fmla="*/ f85 f29 1"/>
                <a:gd name="f115" fmla="*/ f86 f29 1"/>
                <a:gd name="f116" fmla="*/ f88 f30 1"/>
                <a:gd name="f117" fmla="*/ f87 f30 1"/>
                <a:gd name="f118" fmla="*/ f90 f29 1"/>
                <a:gd name="f119" fmla="*/ f91 f30 1"/>
                <a:gd name="f120" fmla="*/ f92 f29 1"/>
                <a:gd name="f121" fmla="*/ f93 f30 1"/>
                <a:gd name="f122" fmla="*/ f94 f30 1"/>
                <a:gd name="f123" fmla="*/ f95 f29 1"/>
                <a:gd name="f124" fmla="*/ f96 f29 1"/>
                <a:gd name="f125" fmla="*/ f97 f30 1"/>
                <a:gd name="f126" fmla="*/ f98 f29 1"/>
                <a:gd name="f127" fmla="*/ f99 f30 1"/>
                <a:gd name="f128" fmla="*/ f100 f29 1"/>
                <a:gd name="f129" fmla="*/ f101 f29 1"/>
                <a:gd name="f130" fmla="*/ f102 f30 1"/>
                <a:gd name="f131" fmla="*/ f103 f29 1"/>
                <a:gd name="f132" fmla="*/ f104 f30 1"/>
                <a:gd name="f133" fmla="*/ f105 f29 1"/>
                <a:gd name="f134" fmla="*/ f106 f30 1"/>
                <a:gd name="f135" fmla="*/ f107 f29 1"/>
                <a:gd name="f136" fmla="*/ f108 f30 1"/>
                <a:gd name="f137" fmla="*/ f109 f29 1"/>
                <a:gd name="f138" fmla="*/ f110 f30 1"/>
                <a:gd name="f139" fmla="*/ f111 f30 1"/>
                <a:gd name="f140" fmla="*/ f112 f29 1"/>
                <a:gd name="f141" fmla="*/ f113 f30 1"/>
              </a:gdLst>
              <a:ahLst/>
              <a:cxnLst>
                <a:cxn ang="3cd4">
                  <a:pos x="hc" y="t"/>
                </a:cxn>
                <a:cxn ang="0">
                  <a:pos x="r" y="vc"/>
                </a:cxn>
                <a:cxn ang="cd4">
                  <a:pos x="hc" y="b"/>
                </a:cxn>
                <a:cxn ang="cd2">
                  <a:pos x="l" y="vc"/>
                </a:cxn>
                <a:cxn ang="f89">
                  <a:pos x="f118" y="f119"/>
                </a:cxn>
                <a:cxn ang="f89">
                  <a:pos x="f120" y="f121"/>
                </a:cxn>
                <a:cxn ang="f89">
                  <a:pos x="f118" y="f122"/>
                </a:cxn>
                <a:cxn ang="f89">
                  <a:pos x="f123" y="f121"/>
                </a:cxn>
                <a:cxn ang="f89">
                  <a:pos x="f118" y="f119"/>
                </a:cxn>
                <a:cxn ang="f89">
                  <a:pos x="f124" y="f125"/>
                </a:cxn>
                <a:cxn ang="f89">
                  <a:pos x="f126" y="f121"/>
                </a:cxn>
                <a:cxn ang="f89">
                  <a:pos x="f124" y="f127"/>
                </a:cxn>
                <a:cxn ang="f89">
                  <a:pos x="f128" y="f121"/>
                </a:cxn>
                <a:cxn ang="f89">
                  <a:pos x="f124" y="f125"/>
                </a:cxn>
                <a:cxn ang="f89">
                  <a:pos x="f129" y="f130"/>
                </a:cxn>
                <a:cxn ang="f89">
                  <a:pos x="f131" y="f132"/>
                </a:cxn>
                <a:cxn ang="f89">
                  <a:pos x="f133" y="f125"/>
                </a:cxn>
                <a:cxn ang="f89">
                  <a:pos x="f126" y="f134"/>
                </a:cxn>
                <a:cxn ang="f89">
                  <a:pos x="f129" y="f130"/>
                </a:cxn>
                <a:cxn ang="f89">
                  <a:pos x="f135" y="f136"/>
                </a:cxn>
                <a:cxn ang="f89">
                  <a:pos x="f137" y="f138"/>
                </a:cxn>
                <a:cxn ang="f89">
                  <a:pos x="f124" y="f139"/>
                </a:cxn>
                <a:cxn ang="f89">
                  <a:pos x="f140" y="f141"/>
                </a:cxn>
                <a:cxn ang="f89">
                  <a:pos x="f135" y="f136"/>
                </a:cxn>
              </a:cxnLst>
              <a:rect l="f114" t="f117" r="f115" b="f116"/>
              <a:pathLst>
                <a:path w="1698" h="776">
                  <a:moveTo>
                    <a:pt x="f8" y="f9"/>
                  </a:moveTo>
                  <a:lnTo>
                    <a:pt x="f10" y="f11"/>
                  </a:lnTo>
                  <a:lnTo>
                    <a:pt x="f8" y="f12"/>
                  </a:lnTo>
                  <a:lnTo>
                    <a:pt x="f5" y="f11"/>
                  </a:lnTo>
                  <a:lnTo>
                    <a:pt x="f8" y="f9"/>
                  </a:lnTo>
                  <a:close/>
                  <a:moveTo>
                    <a:pt x="f13" y="f14"/>
                  </a:moveTo>
                  <a:lnTo>
                    <a:pt x="f15" y="f11"/>
                  </a:lnTo>
                  <a:lnTo>
                    <a:pt x="f13" y="f7"/>
                  </a:lnTo>
                  <a:lnTo>
                    <a:pt x="f16" y="f11"/>
                  </a:lnTo>
                  <a:lnTo>
                    <a:pt x="f13" y="f14"/>
                  </a:lnTo>
                  <a:close/>
                  <a:moveTo>
                    <a:pt x="f17" y="f18"/>
                  </a:moveTo>
                  <a:lnTo>
                    <a:pt x="f6" y="f19"/>
                  </a:lnTo>
                  <a:lnTo>
                    <a:pt x="f20" y="f14"/>
                  </a:lnTo>
                  <a:lnTo>
                    <a:pt x="f15" y="f21"/>
                  </a:lnTo>
                  <a:lnTo>
                    <a:pt x="f17" y="f18"/>
                  </a:lnTo>
                  <a:close/>
                  <a:moveTo>
                    <a:pt x="f22" y="f5"/>
                  </a:moveTo>
                  <a:lnTo>
                    <a:pt x="f23" y="f24"/>
                  </a:lnTo>
                  <a:lnTo>
                    <a:pt x="f13" y="f25"/>
                  </a:lnTo>
                  <a:lnTo>
                    <a:pt x="f26" y="f27"/>
                  </a:lnTo>
                  <a:lnTo>
                    <a:pt x="f22" y="f5"/>
                  </a:lnTo>
                  <a:close/>
                </a:path>
              </a:pathLst>
            </a:custGeom>
            <a:solidFill>
              <a:srgbClr val="9EFF1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0" name="Freeform 16">
              <a:extLst>
                <a:ext uri="{FF2B5EF4-FFF2-40B4-BE49-F238E27FC236}">
                  <a16:creationId xmlns:a16="http://schemas.microsoft.com/office/drawing/2014/main" id="{2D661D37-9436-44A0-A0A0-FA48C314C574}"/>
                </a:ext>
              </a:extLst>
            </p:cNvPr>
            <p:cNvSpPr/>
            <p:nvPr/>
          </p:nvSpPr>
          <p:spPr>
            <a:xfrm>
              <a:off x="11431618" y="3256818"/>
              <a:ext cx="505672" cy="304065"/>
            </a:xfrm>
            <a:custGeom>
              <a:avLst/>
              <a:gdLst>
                <a:gd name="f0" fmla="val 10800000"/>
                <a:gd name="f1" fmla="val 5400000"/>
                <a:gd name="f2" fmla="val 180"/>
                <a:gd name="f3" fmla="val w"/>
                <a:gd name="f4" fmla="val h"/>
                <a:gd name="f5" fmla="val 0"/>
                <a:gd name="f6" fmla="val 2136"/>
                <a:gd name="f7" fmla="val 1293"/>
                <a:gd name="f8" fmla="val 1068"/>
                <a:gd name="f9" fmla="val 647"/>
                <a:gd name="f10" fmla="+- 0 0 -90"/>
                <a:gd name="f11" fmla="*/ f3 1 2136"/>
                <a:gd name="f12" fmla="*/ f4 1 1293"/>
                <a:gd name="f13" fmla="+- f7 0 f5"/>
                <a:gd name="f14" fmla="+- f6 0 f5"/>
                <a:gd name="f15" fmla="*/ f10 f0 1"/>
                <a:gd name="f16" fmla="*/ f14 1 2136"/>
                <a:gd name="f17" fmla="*/ f13 1 1293"/>
                <a:gd name="f18" fmla="*/ 1068 f14 1"/>
                <a:gd name="f19" fmla="*/ 0 f13 1"/>
                <a:gd name="f20" fmla="*/ 2136 f14 1"/>
                <a:gd name="f21" fmla="*/ 647 f13 1"/>
                <a:gd name="f22" fmla="*/ 1293 f13 1"/>
                <a:gd name="f23" fmla="*/ 0 f14 1"/>
                <a:gd name="f24" fmla="*/ f15 1 f2"/>
                <a:gd name="f25" fmla="*/ f18 1 2136"/>
                <a:gd name="f26" fmla="*/ f19 1 1293"/>
                <a:gd name="f27" fmla="*/ f20 1 2136"/>
                <a:gd name="f28" fmla="*/ f21 1 1293"/>
                <a:gd name="f29" fmla="*/ f22 1 1293"/>
                <a:gd name="f30" fmla="*/ f23 1 2136"/>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2136" h="1293">
                  <a:moveTo>
                    <a:pt x="f8" y="f5"/>
                  </a:moveTo>
                  <a:lnTo>
                    <a:pt x="f6" y="f9"/>
                  </a:lnTo>
                  <a:lnTo>
                    <a:pt x="f8" y="f7"/>
                  </a:lnTo>
                  <a:lnTo>
                    <a:pt x="f5" y="f9"/>
                  </a:lnTo>
                  <a:lnTo>
                    <a:pt x="f8" y="f5"/>
                  </a:lnTo>
                  <a:close/>
                </a:path>
              </a:pathLst>
            </a:cu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1" name="Freeform 17">
              <a:extLst>
                <a:ext uri="{FF2B5EF4-FFF2-40B4-BE49-F238E27FC236}">
                  <a16:creationId xmlns:a16="http://schemas.microsoft.com/office/drawing/2014/main" id="{2824DCE1-824B-4E5A-8893-EBC8C20006C6}"/>
                </a:ext>
              </a:extLst>
            </p:cNvPr>
            <p:cNvSpPr/>
            <p:nvPr/>
          </p:nvSpPr>
          <p:spPr>
            <a:xfrm>
              <a:off x="11431618" y="3256818"/>
              <a:ext cx="505672" cy="275975"/>
            </a:xfrm>
            <a:custGeom>
              <a:avLst/>
              <a:gdLst>
                <a:gd name="f0" fmla="val 10800000"/>
                <a:gd name="f1" fmla="val 5400000"/>
                <a:gd name="f2" fmla="val 180"/>
                <a:gd name="f3" fmla="val w"/>
                <a:gd name="f4" fmla="val h"/>
                <a:gd name="f5" fmla="val 0"/>
                <a:gd name="f6" fmla="val 2136"/>
                <a:gd name="f7" fmla="val 1174"/>
                <a:gd name="f8" fmla="val 1259"/>
                <a:gd name="f9" fmla="val 907"/>
                <a:gd name="f10" fmla="val 1482"/>
                <a:gd name="f11" fmla="val 1043"/>
                <a:gd name="f12" fmla="val 1267"/>
                <a:gd name="f13" fmla="val 1044"/>
                <a:gd name="f14" fmla="val 1037"/>
                <a:gd name="f15" fmla="val 1068"/>
                <a:gd name="f16" fmla="val 647"/>
                <a:gd name="f17" fmla="val 1518"/>
                <a:gd name="f18" fmla="val 1020"/>
                <a:gd name="f19" fmla="val 1698"/>
                <a:gd name="f20" fmla="val 912"/>
                <a:gd name="f21" fmla="val 1475"/>
                <a:gd name="f22" fmla="val 776"/>
                <a:gd name="f23" fmla="val 828"/>
                <a:gd name="f24" fmla="val 845"/>
                <a:gd name="f25" fmla="val 1159"/>
                <a:gd name="f26" fmla="+- 0 0 -90"/>
                <a:gd name="f27" fmla="*/ f3 1 2136"/>
                <a:gd name="f28" fmla="*/ f4 1 1174"/>
                <a:gd name="f29" fmla="+- f7 0 f5"/>
                <a:gd name="f30" fmla="+- f6 0 f5"/>
                <a:gd name="f31" fmla="*/ f26 f0 1"/>
                <a:gd name="f32" fmla="*/ f30 1 2136"/>
                <a:gd name="f33" fmla="*/ f29 1 1174"/>
                <a:gd name="f34" fmla="*/ 1259 f30 1"/>
                <a:gd name="f35" fmla="*/ 907 f29 1"/>
                <a:gd name="f36" fmla="*/ 1482 f30 1"/>
                <a:gd name="f37" fmla="*/ 1043 f29 1"/>
                <a:gd name="f38" fmla="*/ 1267 f30 1"/>
                <a:gd name="f39" fmla="*/ 1174 f29 1"/>
                <a:gd name="f40" fmla="*/ 1044 f30 1"/>
                <a:gd name="f41" fmla="*/ 1037 f29 1"/>
                <a:gd name="f42" fmla="*/ 1068 f30 1"/>
                <a:gd name="f43" fmla="*/ 0 f29 1"/>
                <a:gd name="f44" fmla="*/ 2136 f30 1"/>
                <a:gd name="f45" fmla="*/ 647 f29 1"/>
                <a:gd name="f46" fmla="*/ 1518 f30 1"/>
                <a:gd name="f47" fmla="*/ 1020 f29 1"/>
                <a:gd name="f48" fmla="*/ 1698 f30 1"/>
                <a:gd name="f49" fmla="*/ 912 f29 1"/>
                <a:gd name="f50" fmla="*/ 1475 f30 1"/>
                <a:gd name="f51" fmla="*/ 776 f29 1"/>
                <a:gd name="f52" fmla="*/ 828 f30 1"/>
                <a:gd name="f53" fmla="*/ 845 f30 1"/>
                <a:gd name="f54" fmla="*/ 1159 f29 1"/>
                <a:gd name="f55" fmla="*/ 0 f30 1"/>
                <a:gd name="f56" fmla="*/ f31 1 f2"/>
                <a:gd name="f57" fmla="*/ f34 1 2136"/>
                <a:gd name="f58" fmla="*/ f35 1 1174"/>
                <a:gd name="f59" fmla="*/ f36 1 2136"/>
                <a:gd name="f60" fmla="*/ f37 1 1174"/>
                <a:gd name="f61" fmla="*/ f38 1 2136"/>
                <a:gd name="f62" fmla="*/ f39 1 1174"/>
                <a:gd name="f63" fmla="*/ f40 1 2136"/>
                <a:gd name="f64" fmla="*/ f41 1 1174"/>
                <a:gd name="f65" fmla="*/ f42 1 2136"/>
                <a:gd name="f66" fmla="*/ f43 1 1174"/>
                <a:gd name="f67" fmla="*/ f44 1 2136"/>
                <a:gd name="f68" fmla="*/ f45 1 1174"/>
                <a:gd name="f69" fmla="*/ f46 1 2136"/>
                <a:gd name="f70" fmla="*/ f47 1 1174"/>
                <a:gd name="f71" fmla="*/ f48 1 2136"/>
                <a:gd name="f72" fmla="*/ f49 1 1174"/>
                <a:gd name="f73" fmla="*/ f50 1 2136"/>
                <a:gd name="f74" fmla="*/ f51 1 1174"/>
                <a:gd name="f75" fmla="*/ f52 1 2136"/>
                <a:gd name="f76" fmla="*/ f53 1 2136"/>
                <a:gd name="f77" fmla="*/ f54 1 1174"/>
                <a:gd name="f78" fmla="*/ f55 1 2136"/>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3"/>
                <a:gd name="f94" fmla="*/ f67 1 f32"/>
                <a:gd name="f95" fmla="*/ f68 1 f33"/>
                <a:gd name="f96" fmla="*/ f69 1 f32"/>
                <a:gd name="f97" fmla="*/ f70 1 f33"/>
                <a:gd name="f98" fmla="*/ f71 1 f32"/>
                <a:gd name="f99" fmla="*/ f72 1 f33"/>
                <a:gd name="f100" fmla="*/ f73 1 f32"/>
                <a:gd name="f101" fmla="*/ f74 1 f33"/>
                <a:gd name="f102" fmla="*/ f75 1 f32"/>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8 1"/>
                <a:gd name="f120" fmla="*/ f94 f27 1"/>
                <a:gd name="f121" fmla="*/ f95 f28 1"/>
                <a:gd name="f122" fmla="*/ f96 f27 1"/>
                <a:gd name="f123" fmla="*/ f97 f28 1"/>
                <a:gd name="f124" fmla="*/ f98 f27 1"/>
                <a:gd name="f125" fmla="*/ f99 f28 1"/>
                <a:gd name="f126" fmla="*/ f100 f27 1"/>
                <a:gd name="f127" fmla="*/ f101 f28 1"/>
                <a:gd name="f128" fmla="*/ f102 f27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9"/>
                </a:cxn>
                <a:cxn ang="f83">
                  <a:pos x="f120" y="f121"/>
                </a:cxn>
                <a:cxn ang="f83">
                  <a:pos x="f122" y="f123"/>
                </a:cxn>
                <a:cxn ang="f83">
                  <a:pos x="f124" y="f125"/>
                </a:cxn>
                <a:cxn ang="f83">
                  <a:pos x="f126" y="f127"/>
                </a:cxn>
                <a:cxn ang="f83">
                  <a:pos x="f110" y="f111"/>
                </a:cxn>
                <a:cxn ang="f83">
                  <a:pos x="f116" y="f127"/>
                </a:cxn>
                <a:cxn ang="f83">
                  <a:pos x="f128" y="f111"/>
                </a:cxn>
                <a:cxn ang="f83">
                  <a:pos x="f116" y="f117"/>
                </a:cxn>
                <a:cxn ang="f83">
                  <a:pos x="f129" y="f130"/>
                </a:cxn>
                <a:cxn ang="f83">
                  <a:pos x="f131" y="f121"/>
                </a:cxn>
                <a:cxn ang="f83">
                  <a:pos x="f118" y="f119"/>
                </a:cxn>
              </a:cxnLst>
              <a:rect l="f106" t="f109" r="f107" b="f108"/>
              <a:pathLst>
                <a:path w="2136" h="1174">
                  <a:moveTo>
                    <a:pt x="f8" y="f9"/>
                  </a:moveTo>
                  <a:lnTo>
                    <a:pt x="f10" y="f11"/>
                  </a:lnTo>
                  <a:lnTo>
                    <a:pt x="f12" y="f7"/>
                  </a:lnTo>
                  <a:lnTo>
                    <a:pt x="f13" y="f14"/>
                  </a:lnTo>
                  <a:lnTo>
                    <a:pt x="f8" y="f9"/>
                  </a:lnTo>
                  <a:close/>
                  <a:moveTo>
                    <a:pt x="f15" y="f5"/>
                  </a:moveTo>
                  <a:lnTo>
                    <a:pt x="f6" y="f16"/>
                  </a:lnTo>
                  <a:lnTo>
                    <a:pt x="f17" y="f18"/>
                  </a:lnTo>
                  <a:lnTo>
                    <a:pt x="f19" y="f20"/>
                  </a:lnTo>
                  <a:lnTo>
                    <a:pt x="f21" y="f22"/>
                  </a:lnTo>
                  <a:lnTo>
                    <a:pt x="f8" y="f9"/>
                  </a:lnTo>
                  <a:lnTo>
                    <a:pt x="f13" y="f22"/>
                  </a:lnTo>
                  <a:lnTo>
                    <a:pt x="f23" y="f9"/>
                  </a:lnTo>
                  <a:lnTo>
                    <a:pt x="f13" y="f14"/>
                  </a:lnTo>
                  <a:lnTo>
                    <a:pt x="f24" y="f25"/>
                  </a:lnTo>
                  <a:lnTo>
                    <a:pt x="f5" y="f16"/>
                  </a:lnTo>
                  <a:lnTo>
                    <a:pt x="f1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2" name="Freeform 18">
              <a:extLst>
                <a:ext uri="{FF2B5EF4-FFF2-40B4-BE49-F238E27FC236}">
                  <a16:creationId xmlns:a16="http://schemas.microsoft.com/office/drawing/2014/main" id="{8E71F349-DF7E-416E-9611-DAA9925C36CB}"/>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068"/>
                <a:gd name="f9" fmla="val 647"/>
                <a:gd name="f10" fmla="val 1913"/>
                <a:gd name="f11" fmla="val 782"/>
                <a:gd name="f12" fmla="val 1690"/>
                <a:gd name="f13" fmla="val 1475"/>
                <a:gd name="f14" fmla="val 776"/>
                <a:gd name="f15" fmla="val 1259"/>
                <a:gd name="f16" fmla="val 1044"/>
                <a:gd name="f17" fmla="val 828"/>
                <a:gd name="f18" fmla="val 613"/>
                <a:gd name="f19" fmla="val 907"/>
                <a:gd name="f20" fmla="val 630"/>
                <a:gd name="f21" fmla="+- 0 0 -90"/>
                <a:gd name="f22" fmla="*/ f3 1 2136"/>
                <a:gd name="f23" fmla="*/ f4 1 1028"/>
                <a:gd name="f24" fmla="+- f7 0 f5"/>
                <a:gd name="f25" fmla="+- f6 0 f5"/>
                <a:gd name="f26" fmla="*/ f21 f0 1"/>
                <a:gd name="f27" fmla="*/ f25 1 2136"/>
                <a:gd name="f28" fmla="*/ f24 1 1028"/>
                <a:gd name="f29" fmla="*/ 1068 f25 1"/>
                <a:gd name="f30" fmla="*/ 0 f24 1"/>
                <a:gd name="f31" fmla="*/ 2136 f25 1"/>
                <a:gd name="f32" fmla="*/ 647 f24 1"/>
                <a:gd name="f33" fmla="*/ 1913 f25 1"/>
                <a:gd name="f34" fmla="*/ 782 f24 1"/>
                <a:gd name="f35" fmla="*/ 1690 f25 1"/>
                <a:gd name="f36" fmla="*/ 1475 f25 1"/>
                <a:gd name="f37" fmla="*/ 776 f24 1"/>
                <a:gd name="f38" fmla="*/ 1259 f25 1"/>
                <a:gd name="f39" fmla="*/ 1044 f25 1"/>
                <a:gd name="f40" fmla="*/ 828 f25 1"/>
                <a:gd name="f41" fmla="*/ 613 f25 1"/>
                <a:gd name="f42" fmla="*/ 907 f24 1"/>
                <a:gd name="f43" fmla="*/ 630 f25 1"/>
                <a:gd name="f44" fmla="*/ 1028 f24 1"/>
                <a:gd name="f45" fmla="*/ 0 f25 1"/>
                <a:gd name="f46" fmla="*/ f26 1 f2"/>
                <a:gd name="f47" fmla="*/ f29 1 2136"/>
                <a:gd name="f48" fmla="*/ f30 1 1028"/>
                <a:gd name="f49" fmla="*/ f31 1 2136"/>
                <a:gd name="f50" fmla="*/ f32 1 1028"/>
                <a:gd name="f51" fmla="*/ f33 1 2136"/>
                <a:gd name="f52" fmla="*/ f34 1 1028"/>
                <a:gd name="f53" fmla="*/ f35 1 2136"/>
                <a:gd name="f54" fmla="*/ f36 1 2136"/>
                <a:gd name="f55" fmla="*/ f37 1 1028"/>
                <a:gd name="f56" fmla="*/ f38 1 2136"/>
                <a:gd name="f57" fmla="*/ f39 1 2136"/>
                <a:gd name="f58" fmla="*/ f40 1 2136"/>
                <a:gd name="f59" fmla="*/ f41 1 2136"/>
                <a:gd name="f60" fmla="*/ f42 1 1028"/>
                <a:gd name="f61" fmla="*/ f43 1 2136"/>
                <a:gd name="f62" fmla="*/ f44 1 1028"/>
                <a:gd name="f63" fmla="*/ f45 1 2136"/>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7"/>
                <a:gd name="f77" fmla="*/ f55 1 f28"/>
                <a:gd name="f78" fmla="*/ f56 1 f27"/>
                <a:gd name="f79" fmla="*/ f57 1 f27"/>
                <a:gd name="f80" fmla="*/ f58 1 f27"/>
                <a:gd name="f81" fmla="*/ f59 1 f27"/>
                <a:gd name="f82" fmla="*/ f60 1 f28"/>
                <a:gd name="f83" fmla="*/ f61 1 f27"/>
                <a:gd name="f84" fmla="*/ f62 1 f28"/>
                <a:gd name="f85" fmla="*/ f63 1 f27"/>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2 1"/>
                <a:gd name="f98" fmla="*/ f77 f23 1"/>
                <a:gd name="f99" fmla="*/ f78 f22 1"/>
                <a:gd name="f100" fmla="*/ f79 f22 1"/>
                <a:gd name="f101" fmla="*/ f80 f22 1"/>
                <a:gd name="f102" fmla="*/ f81 f22 1"/>
                <a:gd name="f103" fmla="*/ f82 f23 1"/>
                <a:gd name="f104" fmla="*/ f83 f22 1"/>
                <a:gd name="f105" fmla="*/ f84 f23 1"/>
                <a:gd name="f106" fmla="*/ f85 f22 1"/>
              </a:gdLst>
              <a:ahLst/>
              <a:cxnLst>
                <a:cxn ang="3cd4">
                  <a:pos x="hc" y="t"/>
                </a:cxn>
                <a:cxn ang="0">
                  <a:pos x="r" y="vc"/>
                </a:cxn>
                <a:cxn ang="cd4">
                  <a:pos x="hc" y="b"/>
                </a:cxn>
                <a:cxn ang="cd2">
                  <a:pos x="l" y="vc"/>
                </a:cxn>
                <a:cxn ang="f68">
                  <a:pos x="f90" y="f91"/>
                </a:cxn>
                <a:cxn ang="f68">
                  <a:pos x="f92" y="f93"/>
                </a:cxn>
                <a:cxn ang="f68">
                  <a:pos x="f94" y="f95"/>
                </a:cxn>
                <a:cxn ang="f68">
                  <a:pos x="f96" y="f93"/>
                </a:cxn>
                <a:cxn ang="f68">
                  <a:pos x="f97" y="f98"/>
                </a:cxn>
                <a:cxn ang="f68">
                  <a:pos x="f97" y="f98"/>
                </a:cxn>
                <a:cxn ang="f68">
                  <a:pos x="f99" y="f93"/>
                </a:cxn>
                <a:cxn ang="f68">
                  <a:pos x="f100" y="f98"/>
                </a:cxn>
                <a:cxn ang="f68">
                  <a:pos x="f100" y="f98"/>
                </a:cxn>
                <a:cxn ang="f68">
                  <a:pos x="f101" y="f93"/>
                </a:cxn>
                <a:cxn ang="f68">
                  <a:pos x="f102" y="f98"/>
                </a:cxn>
                <a:cxn ang="f68">
                  <a:pos x="f101" y="f103"/>
                </a:cxn>
                <a:cxn ang="f68">
                  <a:pos x="f104" y="f105"/>
                </a:cxn>
                <a:cxn ang="f68">
                  <a:pos x="f106" y="f93"/>
                </a:cxn>
                <a:cxn ang="f68">
                  <a:pos x="f90" y="f91"/>
                </a:cxn>
              </a:cxnLst>
              <a:rect l="f86" t="f89" r="f87" b="f88"/>
              <a:pathLst>
                <a:path w="2136" h="1028">
                  <a:moveTo>
                    <a:pt x="f8" y="f5"/>
                  </a:moveTo>
                  <a:lnTo>
                    <a:pt x="f6" y="f9"/>
                  </a:lnTo>
                  <a:lnTo>
                    <a:pt x="f10" y="f11"/>
                  </a:lnTo>
                  <a:lnTo>
                    <a:pt x="f12" y="f9"/>
                  </a:lnTo>
                  <a:lnTo>
                    <a:pt x="f13" y="f14"/>
                  </a:lnTo>
                  <a:lnTo>
                    <a:pt x="f13" y="f14"/>
                  </a:lnTo>
                  <a:lnTo>
                    <a:pt x="f15" y="f9"/>
                  </a:lnTo>
                  <a:lnTo>
                    <a:pt x="f16" y="f14"/>
                  </a:lnTo>
                  <a:lnTo>
                    <a:pt x="f16" y="f14"/>
                  </a:lnTo>
                  <a:lnTo>
                    <a:pt x="f17" y="f9"/>
                  </a:lnTo>
                  <a:lnTo>
                    <a:pt x="f18" y="f14"/>
                  </a:lnTo>
                  <a:lnTo>
                    <a:pt x="f17" y="f19"/>
                  </a:lnTo>
                  <a:lnTo>
                    <a:pt x="f20" y="f7"/>
                  </a:lnTo>
                  <a:lnTo>
                    <a:pt x="f5" y="f9"/>
                  </a:lnTo>
                  <a:lnTo>
                    <a:pt x="f8"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3" name="Freeform 19">
              <a:extLst>
                <a:ext uri="{FF2B5EF4-FFF2-40B4-BE49-F238E27FC236}">
                  <a16:creationId xmlns:a16="http://schemas.microsoft.com/office/drawing/2014/main" id="{96BDFEE5-B228-45C8-908A-35D2454BBE4B}"/>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475"/>
                <a:gd name="f9" fmla="val 516"/>
                <a:gd name="f10" fmla="val 1690"/>
                <a:gd name="f11" fmla="val 647"/>
                <a:gd name="f12" fmla="val 776"/>
                <a:gd name="f13" fmla="val 1259"/>
                <a:gd name="f14" fmla="val 1913"/>
                <a:gd name="f15" fmla="val 511"/>
                <a:gd name="f16" fmla="val 782"/>
                <a:gd name="f17" fmla="val 1068"/>
                <a:gd name="f18" fmla="val 1698"/>
                <a:gd name="f19" fmla="val 380"/>
                <a:gd name="f20" fmla="val 385"/>
                <a:gd name="f21" fmla="val 1044"/>
                <a:gd name="f22" fmla="val 828"/>
                <a:gd name="f23" fmla="val 613"/>
                <a:gd name="f24" fmla="val 397"/>
                <a:gd name="f25" fmla="val 907"/>
                <a:gd name="f26" fmla="val 630"/>
                <a:gd name="f27" fmla="+- 0 0 -90"/>
                <a:gd name="f28" fmla="*/ f3 1 2136"/>
                <a:gd name="f29" fmla="*/ f4 1 1028"/>
                <a:gd name="f30" fmla="+- f7 0 f5"/>
                <a:gd name="f31" fmla="+- f6 0 f5"/>
                <a:gd name="f32" fmla="*/ f27 f0 1"/>
                <a:gd name="f33" fmla="*/ f31 1 2136"/>
                <a:gd name="f34" fmla="*/ f30 1 1028"/>
                <a:gd name="f35" fmla="*/ 1475 f31 1"/>
                <a:gd name="f36" fmla="*/ 516 f30 1"/>
                <a:gd name="f37" fmla="*/ 1690 f31 1"/>
                <a:gd name="f38" fmla="*/ 647 f30 1"/>
                <a:gd name="f39" fmla="*/ 776 f30 1"/>
                <a:gd name="f40" fmla="*/ 1259 f31 1"/>
                <a:gd name="f41" fmla="*/ 1913 f31 1"/>
                <a:gd name="f42" fmla="*/ 511 f30 1"/>
                <a:gd name="f43" fmla="*/ 2136 f31 1"/>
                <a:gd name="f44" fmla="*/ 782 f30 1"/>
                <a:gd name="f45" fmla="*/ 1068 f31 1"/>
                <a:gd name="f46" fmla="*/ 0 f30 1"/>
                <a:gd name="f47" fmla="*/ 1698 f31 1"/>
                <a:gd name="f48" fmla="*/ 380 f30 1"/>
                <a:gd name="f49" fmla="*/ 385 f30 1"/>
                <a:gd name="f50" fmla="*/ 1044 f31 1"/>
                <a:gd name="f51" fmla="*/ 828 f31 1"/>
                <a:gd name="f52" fmla="*/ 613 f31 1"/>
                <a:gd name="f53" fmla="*/ 397 f31 1"/>
                <a:gd name="f54" fmla="*/ 907 f30 1"/>
                <a:gd name="f55" fmla="*/ 630 f31 1"/>
                <a:gd name="f56" fmla="*/ 1028 f30 1"/>
                <a:gd name="f57" fmla="*/ 0 f31 1"/>
                <a:gd name="f58" fmla="*/ f32 1 f2"/>
                <a:gd name="f59" fmla="*/ f35 1 2136"/>
                <a:gd name="f60" fmla="*/ f36 1 1028"/>
                <a:gd name="f61" fmla="*/ f37 1 2136"/>
                <a:gd name="f62" fmla="*/ f38 1 1028"/>
                <a:gd name="f63" fmla="*/ f39 1 1028"/>
                <a:gd name="f64" fmla="*/ f40 1 2136"/>
                <a:gd name="f65" fmla="*/ f41 1 2136"/>
                <a:gd name="f66" fmla="*/ f42 1 1028"/>
                <a:gd name="f67" fmla="*/ f43 1 2136"/>
                <a:gd name="f68" fmla="*/ f44 1 1028"/>
                <a:gd name="f69" fmla="*/ f45 1 2136"/>
                <a:gd name="f70" fmla="*/ f46 1 1028"/>
                <a:gd name="f71" fmla="*/ f47 1 2136"/>
                <a:gd name="f72" fmla="*/ f48 1 1028"/>
                <a:gd name="f73" fmla="*/ f49 1 1028"/>
                <a:gd name="f74" fmla="*/ f50 1 2136"/>
                <a:gd name="f75" fmla="*/ f51 1 2136"/>
                <a:gd name="f76" fmla="*/ f52 1 2136"/>
                <a:gd name="f77" fmla="*/ f53 1 2136"/>
                <a:gd name="f78" fmla="*/ f54 1 1028"/>
                <a:gd name="f79" fmla="*/ f55 1 2136"/>
                <a:gd name="f80" fmla="*/ f56 1 1028"/>
                <a:gd name="f81" fmla="*/ f57 1 2136"/>
                <a:gd name="f82" fmla="*/ 0 1 f33"/>
                <a:gd name="f83" fmla="*/ f6 1 f33"/>
                <a:gd name="f84" fmla="*/ 0 1 f34"/>
                <a:gd name="f85" fmla="*/ f7 1 f34"/>
                <a:gd name="f86" fmla="+- f58 0 f1"/>
                <a:gd name="f87" fmla="*/ f59 1 f33"/>
                <a:gd name="f88" fmla="*/ f60 1 f34"/>
                <a:gd name="f89" fmla="*/ f61 1 f33"/>
                <a:gd name="f90" fmla="*/ f62 1 f34"/>
                <a:gd name="f91" fmla="*/ f63 1 f34"/>
                <a:gd name="f92" fmla="*/ f64 1 f33"/>
                <a:gd name="f93" fmla="*/ f65 1 f33"/>
                <a:gd name="f94" fmla="*/ f66 1 f34"/>
                <a:gd name="f95" fmla="*/ f67 1 f33"/>
                <a:gd name="f96" fmla="*/ f68 1 f34"/>
                <a:gd name="f97" fmla="*/ f69 1 f33"/>
                <a:gd name="f98" fmla="*/ f70 1 f34"/>
                <a:gd name="f99" fmla="*/ f71 1 f33"/>
                <a:gd name="f100" fmla="*/ f72 1 f34"/>
                <a:gd name="f101" fmla="*/ f73 1 f34"/>
                <a:gd name="f102" fmla="*/ f74 1 f33"/>
                <a:gd name="f103" fmla="*/ f75 1 f33"/>
                <a:gd name="f104" fmla="*/ f76 1 f33"/>
                <a:gd name="f105" fmla="*/ f77 1 f33"/>
                <a:gd name="f106" fmla="*/ f78 1 f34"/>
                <a:gd name="f107" fmla="*/ f79 1 f33"/>
                <a:gd name="f108" fmla="*/ f80 1 f34"/>
                <a:gd name="f109" fmla="*/ f81 1 f33"/>
                <a:gd name="f110" fmla="*/ f82 f28 1"/>
                <a:gd name="f111" fmla="*/ f83 f28 1"/>
                <a:gd name="f112" fmla="*/ f85 f29 1"/>
                <a:gd name="f113" fmla="*/ f84 f29 1"/>
                <a:gd name="f114" fmla="*/ f87 f28 1"/>
                <a:gd name="f115" fmla="*/ f88 f29 1"/>
                <a:gd name="f116" fmla="*/ f89 f28 1"/>
                <a:gd name="f117" fmla="*/ f90 f29 1"/>
                <a:gd name="f118" fmla="*/ f91 f29 1"/>
                <a:gd name="f119" fmla="*/ f92 f28 1"/>
                <a:gd name="f120" fmla="*/ f93 f28 1"/>
                <a:gd name="f121" fmla="*/ f94 f29 1"/>
                <a:gd name="f122" fmla="*/ f95 f28 1"/>
                <a:gd name="f123" fmla="*/ f96 f29 1"/>
                <a:gd name="f124" fmla="*/ f97 f28 1"/>
                <a:gd name="f125" fmla="*/ f98 f29 1"/>
                <a:gd name="f126" fmla="*/ f99 f28 1"/>
                <a:gd name="f127" fmla="*/ f100 f29 1"/>
                <a:gd name="f128" fmla="*/ f101 f29 1"/>
                <a:gd name="f129" fmla="*/ f102 f28 1"/>
                <a:gd name="f130" fmla="*/ f103 f28 1"/>
                <a:gd name="f131" fmla="*/ f104 f28 1"/>
                <a:gd name="f132" fmla="*/ f105 f28 1"/>
                <a:gd name="f133" fmla="*/ f106 f29 1"/>
                <a:gd name="f134" fmla="*/ f107 f28 1"/>
                <a:gd name="f135" fmla="*/ f108 f29 1"/>
                <a:gd name="f136" fmla="*/ f109 f28 1"/>
              </a:gdLst>
              <a:ahLst/>
              <a:cxnLst>
                <a:cxn ang="3cd4">
                  <a:pos x="hc" y="t"/>
                </a:cxn>
                <a:cxn ang="0">
                  <a:pos x="r" y="vc"/>
                </a:cxn>
                <a:cxn ang="cd4">
                  <a:pos x="hc" y="b"/>
                </a:cxn>
                <a:cxn ang="cd2">
                  <a:pos x="l" y="vc"/>
                </a:cxn>
                <a:cxn ang="f86">
                  <a:pos x="f114" y="f115"/>
                </a:cxn>
                <a:cxn ang="f86">
                  <a:pos x="f116" y="f117"/>
                </a:cxn>
                <a:cxn ang="f86">
                  <a:pos x="f114" y="f118"/>
                </a:cxn>
                <a:cxn ang="f86">
                  <a:pos x="f114" y="f118"/>
                </a:cxn>
                <a:cxn ang="f86">
                  <a:pos x="f119" y="f117"/>
                </a:cxn>
                <a:cxn ang="f86">
                  <a:pos x="f114" y="f115"/>
                </a:cxn>
                <a:cxn ang="f86">
                  <a:pos x="f120" y="f121"/>
                </a:cxn>
                <a:cxn ang="f86">
                  <a:pos x="f122" y="f117"/>
                </a:cxn>
                <a:cxn ang="f86">
                  <a:pos x="f120" y="f123"/>
                </a:cxn>
                <a:cxn ang="f86">
                  <a:pos x="f116" y="f117"/>
                </a:cxn>
                <a:cxn ang="f86">
                  <a:pos x="f120" y="f121"/>
                </a:cxn>
                <a:cxn ang="f86">
                  <a:pos x="f124" y="f125"/>
                </a:cxn>
                <a:cxn ang="f86">
                  <a:pos x="f126" y="f127"/>
                </a:cxn>
                <a:cxn ang="f86">
                  <a:pos x="f114" y="f115"/>
                </a:cxn>
                <a:cxn ang="f86">
                  <a:pos x="f119" y="f128"/>
                </a:cxn>
                <a:cxn ang="f86">
                  <a:pos x="f129" y="f115"/>
                </a:cxn>
                <a:cxn ang="f86">
                  <a:pos x="f119" y="f117"/>
                </a:cxn>
                <a:cxn ang="f86">
                  <a:pos x="f129" y="f118"/>
                </a:cxn>
                <a:cxn ang="f86">
                  <a:pos x="f129" y="f118"/>
                </a:cxn>
                <a:cxn ang="f86">
                  <a:pos x="f130" y="f117"/>
                </a:cxn>
                <a:cxn ang="f86">
                  <a:pos x="f131" y="f115"/>
                </a:cxn>
                <a:cxn ang="f86">
                  <a:pos x="f132" y="f117"/>
                </a:cxn>
                <a:cxn ang="f86">
                  <a:pos x="f131" y="f118"/>
                </a:cxn>
                <a:cxn ang="f86">
                  <a:pos x="f130" y="f133"/>
                </a:cxn>
                <a:cxn ang="f86">
                  <a:pos x="f134" y="f135"/>
                </a:cxn>
                <a:cxn ang="f86">
                  <a:pos x="f136" y="f117"/>
                </a:cxn>
                <a:cxn ang="f86">
                  <a:pos x="f124" y="f125"/>
                </a:cxn>
              </a:cxnLst>
              <a:rect l="f110" t="f113" r="f111" b="f112"/>
              <a:pathLst>
                <a:path w="2136" h="1028">
                  <a:moveTo>
                    <a:pt x="f8" y="f9"/>
                  </a:moveTo>
                  <a:lnTo>
                    <a:pt x="f10" y="f11"/>
                  </a:lnTo>
                  <a:lnTo>
                    <a:pt x="f8" y="f12"/>
                  </a:lnTo>
                  <a:lnTo>
                    <a:pt x="f8" y="f12"/>
                  </a:lnTo>
                  <a:lnTo>
                    <a:pt x="f13" y="f11"/>
                  </a:lnTo>
                  <a:lnTo>
                    <a:pt x="f8" y="f9"/>
                  </a:lnTo>
                  <a:close/>
                  <a:moveTo>
                    <a:pt x="f14" y="f15"/>
                  </a:moveTo>
                  <a:lnTo>
                    <a:pt x="f6" y="f11"/>
                  </a:lnTo>
                  <a:lnTo>
                    <a:pt x="f14" y="f16"/>
                  </a:lnTo>
                  <a:lnTo>
                    <a:pt x="f10" y="f11"/>
                  </a:lnTo>
                  <a:lnTo>
                    <a:pt x="f14" y="f15"/>
                  </a:lnTo>
                  <a:close/>
                  <a:moveTo>
                    <a:pt x="f17" y="f5"/>
                  </a:moveTo>
                  <a:lnTo>
                    <a:pt x="f18" y="f19"/>
                  </a:lnTo>
                  <a:lnTo>
                    <a:pt x="f8" y="f9"/>
                  </a:lnTo>
                  <a:lnTo>
                    <a:pt x="f13" y="f20"/>
                  </a:lnTo>
                  <a:lnTo>
                    <a:pt x="f21" y="f9"/>
                  </a:lnTo>
                  <a:lnTo>
                    <a:pt x="f13" y="f11"/>
                  </a:lnTo>
                  <a:lnTo>
                    <a:pt x="f21" y="f12"/>
                  </a:lnTo>
                  <a:lnTo>
                    <a:pt x="f21" y="f12"/>
                  </a:lnTo>
                  <a:lnTo>
                    <a:pt x="f22" y="f11"/>
                  </a:lnTo>
                  <a:lnTo>
                    <a:pt x="f23" y="f9"/>
                  </a:lnTo>
                  <a:lnTo>
                    <a:pt x="f24" y="f11"/>
                  </a:lnTo>
                  <a:lnTo>
                    <a:pt x="f23" y="f12"/>
                  </a:lnTo>
                  <a:lnTo>
                    <a:pt x="f22" y="f25"/>
                  </a:lnTo>
                  <a:lnTo>
                    <a:pt x="f26" y="f7"/>
                  </a:lnTo>
                  <a:lnTo>
                    <a:pt x="f5" y="f11"/>
                  </a:lnTo>
                  <a:lnTo>
                    <a:pt x="f17"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4" name="Freeform 20">
              <a:extLst>
                <a:ext uri="{FF2B5EF4-FFF2-40B4-BE49-F238E27FC236}">
                  <a16:creationId xmlns:a16="http://schemas.microsoft.com/office/drawing/2014/main" id="{407FD307-EC5A-44A8-93B5-707F9D3CA634}"/>
                </a:ext>
              </a:extLst>
            </p:cNvPr>
            <p:cNvSpPr/>
            <p:nvPr/>
          </p:nvSpPr>
          <p:spPr>
            <a:xfrm>
              <a:off x="11431618" y="3256818"/>
              <a:ext cx="401567" cy="242919"/>
            </a:xfrm>
            <a:custGeom>
              <a:avLst/>
              <a:gdLst>
                <a:gd name="f0" fmla="val 10800000"/>
                <a:gd name="f1" fmla="val 5400000"/>
                <a:gd name="f2" fmla="val 180"/>
                <a:gd name="f3" fmla="val w"/>
                <a:gd name="f4" fmla="val h"/>
                <a:gd name="f5" fmla="val 0"/>
                <a:gd name="f6" fmla="val 1698"/>
                <a:gd name="f7" fmla="val 1028"/>
                <a:gd name="f8" fmla="val 199"/>
                <a:gd name="f9" fmla="val 526"/>
                <a:gd name="f10" fmla="val 397"/>
                <a:gd name="f11" fmla="val 647"/>
                <a:gd name="f12" fmla="val 613"/>
                <a:gd name="f13" fmla="val 776"/>
                <a:gd name="f14" fmla="val 828"/>
                <a:gd name="f15" fmla="val 907"/>
                <a:gd name="f16" fmla="val 630"/>
                <a:gd name="f17" fmla="val 1475"/>
                <a:gd name="f18" fmla="val 516"/>
                <a:gd name="f19" fmla="val 1690"/>
                <a:gd name="f20" fmla="val 1259"/>
                <a:gd name="f21" fmla="val 1482"/>
                <a:gd name="f22" fmla="val 249"/>
                <a:gd name="f23" fmla="val 380"/>
                <a:gd name="f24" fmla="val 385"/>
                <a:gd name="f25" fmla="val 1266"/>
                <a:gd name="f26" fmla="val 119"/>
                <a:gd name="f27" fmla="val 1274"/>
                <a:gd name="f28" fmla="val 124"/>
                <a:gd name="f29" fmla="val 1068"/>
                <a:gd name="f30" fmla="val 1213"/>
                <a:gd name="f31" fmla="val 152"/>
                <a:gd name="f32" fmla="val 1162"/>
                <a:gd name="f33" fmla="val 183"/>
                <a:gd name="f34" fmla="val 1113"/>
                <a:gd name="f35" fmla="val 211"/>
                <a:gd name="f36" fmla="val 1067"/>
                <a:gd name="f37" fmla="val 240"/>
                <a:gd name="f38" fmla="val 1022"/>
                <a:gd name="f39" fmla="val 267"/>
                <a:gd name="f40" fmla="val 976"/>
                <a:gd name="f41" fmla="val 296"/>
                <a:gd name="f42" fmla="val 929"/>
                <a:gd name="f43" fmla="val 324"/>
                <a:gd name="f44" fmla="val 880"/>
                <a:gd name="f45" fmla="val 354"/>
                <a:gd name="f46" fmla="val 1044"/>
                <a:gd name="f47" fmla="val 626"/>
                <a:gd name="f48" fmla="val 507"/>
                <a:gd name="f49" fmla="val 642"/>
                <a:gd name="f50" fmla="val 498"/>
                <a:gd name="f51" fmla="val 659"/>
                <a:gd name="f52" fmla="val 487"/>
                <a:gd name="f53" fmla="val 678"/>
                <a:gd name="f54" fmla="val 475"/>
                <a:gd name="f55" fmla="val 701"/>
                <a:gd name="f56" fmla="val 462"/>
                <a:gd name="f57" fmla="val 727"/>
                <a:gd name="f58" fmla="val 447"/>
                <a:gd name="f59" fmla="val 756"/>
                <a:gd name="f60" fmla="val 429"/>
                <a:gd name="f61" fmla="val 790"/>
                <a:gd name="f62" fmla="val 408"/>
                <a:gd name="f63" fmla="val 265"/>
                <a:gd name="f64" fmla="val 264"/>
                <a:gd name="f65" fmla="val 635"/>
                <a:gd name="f66" fmla="val 262"/>
                <a:gd name="f67" fmla="val 643"/>
                <a:gd name="f68" fmla="val 257"/>
                <a:gd name="f69" fmla="val 656"/>
                <a:gd name="f70" fmla="val 248"/>
                <a:gd name="f71" fmla="val 672"/>
                <a:gd name="f72" fmla="val 239"/>
                <a:gd name="f73" fmla="val 691"/>
                <a:gd name="f74" fmla="val 228"/>
                <a:gd name="f75" fmla="val 712"/>
                <a:gd name="f76" fmla="val 214"/>
                <a:gd name="f77" fmla="val 735"/>
                <a:gd name="f78" fmla="val 201"/>
                <a:gd name="f79" fmla="val 761"/>
                <a:gd name="f80" fmla="val 186"/>
                <a:gd name="f81" fmla="val 787"/>
                <a:gd name="f82" fmla="val 169"/>
                <a:gd name="f83" fmla="val 814"/>
                <a:gd name="f84" fmla="val 153"/>
                <a:gd name="f85" fmla="val 842"/>
                <a:gd name="f86" fmla="val 136"/>
                <a:gd name="f87" fmla="val 870"/>
                <a:gd name="f88" fmla="val 898"/>
                <a:gd name="f89" fmla="val 102"/>
                <a:gd name="f90" fmla="val 924"/>
                <a:gd name="f91" fmla="val 87"/>
                <a:gd name="f92" fmla="val 951"/>
                <a:gd name="f93" fmla="val 71"/>
                <a:gd name="f94" fmla="val 975"/>
                <a:gd name="f95" fmla="val 56"/>
                <a:gd name="f96" fmla="val 997"/>
                <a:gd name="f97" fmla="val 42"/>
                <a:gd name="f98" fmla="val 1017"/>
                <a:gd name="f99" fmla="val 31"/>
                <a:gd name="f100" fmla="val 1034"/>
                <a:gd name="f101" fmla="val 20"/>
                <a:gd name="f102" fmla="val 1048"/>
                <a:gd name="f103" fmla="val 12"/>
                <a:gd name="f104" fmla="val 1060"/>
                <a:gd name="f105" fmla="val 5"/>
                <a:gd name="f106" fmla="val 1066"/>
                <a:gd name="f107" fmla="val 1"/>
                <a:gd name="f108" fmla="+- 0 0 -90"/>
                <a:gd name="f109" fmla="*/ f3 1 1698"/>
                <a:gd name="f110" fmla="*/ f4 1 1028"/>
                <a:gd name="f111" fmla="+- f7 0 f5"/>
                <a:gd name="f112" fmla="+- f6 0 f5"/>
                <a:gd name="f113" fmla="*/ f108 f0 1"/>
                <a:gd name="f114" fmla="*/ f112 1 1698"/>
                <a:gd name="f115" fmla="*/ f111 1 1028"/>
                <a:gd name="f116" fmla="*/ 397 f112 1"/>
                <a:gd name="f117" fmla="*/ 647 f111 1"/>
                <a:gd name="f118" fmla="*/ 828 f112 1"/>
                <a:gd name="f119" fmla="*/ 907 f111 1"/>
                <a:gd name="f120" fmla="*/ 0 f112 1"/>
                <a:gd name="f121" fmla="*/ 1475 f112 1"/>
                <a:gd name="f122" fmla="*/ 516 f111 1"/>
                <a:gd name="f123" fmla="*/ 776 f111 1"/>
                <a:gd name="f124" fmla="*/ 1259 f112 1"/>
                <a:gd name="f125" fmla="*/ 1482 f112 1"/>
                <a:gd name="f126" fmla="*/ 249 f111 1"/>
                <a:gd name="f127" fmla="*/ 1274 f112 1"/>
                <a:gd name="f128" fmla="*/ 124 f111 1"/>
                <a:gd name="f129" fmla="*/ 1266 f112 1"/>
                <a:gd name="f130" fmla="*/ 119 f111 1"/>
                <a:gd name="f131" fmla="*/ 1162 f112 1"/>
                <a:gd name="f132" fmla="*/ 183 f111 1"/>
                <a:gd name="f133" fmla="*/ 1067 f112 1"/>
                <a:gd name="f134" fmla="*/ 240 f111 1"/>
                <a:gd name="f135" fmla="*/ 976 f112 1"/>
                <a:gd name="f136" fmla="*/ 296 f111 1"/>
                <a:gd name="f137" fmla="*/ 880 f112 1"/>
                <a:gd name="f138" fmla="*/ 354 f111 1"/>
                <a:gd name="f139" fmla="*/ 1044 f112 1"/>
                <a:gd name="f140" fmla="*/ 613 f112 1"/>
                <a:gd name="f141" fmla="*/ 642 f112 1"/>
                <a:gd name="f142" fmla="*/ 498 f111 1"/>
                <a:gd name="f143" fmla="*/ 678 f112 1"/>
                <a:gd name="f144" fmla="*/ 475 f111 1"/>
                <a:gd name="f145" fmla="*/ 727 f112 1"/>
                <a:gd name="f146" fmla="*/ 447 f111 1"/>
                <a:gd name="f147" fmla="*/ 790 f112 1"/>
                <a:gd name="f148" fmla="*/ 408 f111 1"/>
                <a:gd name="f149" fmla="*/ 630 f112 1"/>
                <a:gd name="f150" fmla="*/ 265 f111 1"/>
                <a:gd name="f151" fmla="*/ 635 f112 1"/>
                <a:gd name="f152" fmla="*/ 262 f111 1"/>
                <a:gd name="f153" fmla="*/ 656 f112 1"/>
                <a:gd name="f154" fmla="*/ 248 f111 1"/>
                <a:gd name="f155" fmla="*/ 691 f112 1"/>
                <a:gd name="f156" fmla="*/ 228 f111 1"/>
                <a:gd name="f157" fmla="*/ 735 f112 1"/>
                <a:gd name="f158" fmla="*/ 201 f111 1"/>
                <a:gd name="f159" fmla="*/ 787 f112 1"/>
                <a:gd name="f160" fmla="*/ 169 f111 1"/>
                <a:gd name="f161" fmla="*/ 842 f112 1"/>
                <a:gd name="f162" fmla="*/ 136 f111 1"/>
                <a:gd name="f163" fmla="*/ 898 f112 1"/>
                <a:gd name="f164" fmla="*/ 102 f111 1"/>
                <a:gd name="f165" fmla="*/ 951 f112 1"/>
                <a:gd name="f166" fmla="*/ 71 f111 1"/>
                <a:gd name="f167" fmla="*/ 997 f112 1"/>
                <a:gd name="f168" fmla="*/ 42 f111 1"/>
                <a:gd name="f169" fmla="*/ 1034 f112 1"/>
                <a:gd name="f170" fmla="*/ 20 f111 1"/>
                <a:gd name="f171" fmla="*/ 1060 f112 1"/>
                <a:gd name="f172" fmla="*/ 5 f111 1"/>
                <a:gd name="f173" fmla="*/ 1068 f112 1"/>
                <a:gd name="f174" fmla="*/ 0 f111 1"/>
                <a:gd name="f175" fmla="*/ f113 1 f2"/>
                <a:gd name="f176" fmla="*/ f116 1 1698"/>
                <a:gd name="f177" fmla="*/ f117 1 1028"/>
                <a:gd name="f178" fmla="*/ f118 1 1698"/>
                <a:gd name="f179" fmla="*/ f119 1 1028"/>
                <a:gd name="f180" fmla="*/ f120 1 1698"/>
                <a:gd name="f181" fmla="*/ f121 1 1698"/>
                <a:gd name="f182" fmla="*/ f122 1 1028"/>
                <a:gd name="f183" fmla="*/ f123 1 1028"/>
                <a:gd name="f184" fmla="*/ f124 1 1698"/>
                <a:gd name="f185" fmla="*/ f125 1 1698"/>
                <a:gd name="f186" fmla="*/ f126 1 1028"/>
                <a:gd name="f187" fmla="*/ f127 1 1698"/>
                <a:gd name="f188" fmla="*/ f128 1 1028"/>
                <a:gd name="f189" fmla="*/ f129 1 1698"/>
                <a:gd name="f190" fmla="*/ f130 1 1028"/>
                <a:gd name="f191" fmla="*/ f131 1 1698"/>
                <a:gd name="f192" fmla="*/ f132 1 1028"/>
                <a:gd name="f193" fmla="*/ f133 1 1698"/>
                <a:gd name="f194" fmla="*/ f134 1 1028"/>
                <a:gd name="f195" fmla="*/ f135 1 1698"/>
                <a:gd name="f196" fmla="*/ f136 1 1028"/>
                <a:gd name="f197" fmla="*/ f137 1 1698"/>
                <a:gd name="f198" fmla="*/ f138 1 1028"/>
                <a:gd name="f199" fmla="*/ f139 1 1698"/>
                <a:gd name="f200" fmla="*/ f140 1 1698"/>
                <a:gd name="f201" fmla="*/ f141 1 1698"/>
                <a:gd name="f202" fmla="*/ f142 1 1028"/>
                <a:gd name="f203" fmla="*/ f143 1 1698"/>
                <a:gd name="f204" fmla="*/ f144 1 1028"/>
                <a:gd name="f205" fmla="*/ f145 1 1698"/>
                <a:gd name="f206" fmla="*/ f146 1 1028"/>
                <a:gd name="f207" fmla="*/ f147 1 1698"/>
                <a:gd name="f208" fmla="*/ f148 1 1028"/>
                <a:gd name="f209" fmla="*/ f149 1 1698"/>
                <a:gd name="f210" fmla="*/ f150 1 1028"/>
                <a:gd name="f211" fmla="*/ f151 1 1698"/>
                <a:gd name="f212" fmla="*/ f152 1 1028"/>
                <a:gd name="f213" fmla="*/ f153 1 1698"/>
                <a:gd name="f214" fmla="*/ f154 1 1028"/>
                <a:gd name="f215" fmla="*/ f155 1 1698"/>
                <a:gd name="f216" fmla="*/ f156 1 1028"/>
                <a:gd name="f217" fmla="*/ f157 1 1698"/>
                <a:gd name="f218" fmla="*/ f158 1 1028"/>
                <a:gd name="f219" fmla="*/ f159 1 1698"/>
                <a:gd name="f220" fmla="*/ f160 1 1028"/>
                <a:gd name="f221" fmla="*/ f161 1 1698"/>
                <a:gd name="f222" fmla="*/ f162 1 1028"/>
                <a:gd name="f223" fmla="*/ f163 1 1698"/>
                <a:gd name="f224" fmla="*/ f164 1 1028"/>
                <a:gd name="f225" fmla="*/ f165 1 1698"/>
                <a:gd name="f226" fmla="*/ f166 1 1028"/>
                <a:gd name="f227" fmla="*/ f167 1 1698"/>
                <a:gd name="f228" fmla="*/ f168 1 1028"/>
                <a:gd name="f229" fmla="*/ f169 1 1698"/>
                <a:gd name="f230" fmla="*/ f170 1 1028"/>
                <a:gd name="f231" fmla="*/ f171 1 1698"/>
                <a:gd name="f232" fmla="*/ f172 1 1028"/>
                <a:gd name="f233" fmla="*/ f173 1 1698"/>
                <a:gd name="f234" fmla="*/ f174 1 1028"/>
                <a:gd name="f235" fmla="*/ 0 1 f114"/>
                <a:gd name="f236" fmla="*/ f6 1 f114"/>
                <a:gd name="f237" fmla="*/ 0 1 f115"/>
                <a:gd name="f238" fmla="*/ f7 1 f115"/>
                <a:gd name="f239" fmla="+- f175 0 f1"/>
                <a:gd name="f240" fmla="*/ f176 1 f114"/>
                <a:gd name="f241" fmla="*/ f177 1 f115"/>
                <a:gd name="f242" fmla="*/ f178 1 f114"/>
                <a:gd name="f243" fmla="*/ f179 1 f115"/>
                <a:gd name="f244" fmla="*/ f180 1 f114"/>
                <a:gd name="f245" fmla="*/ f181 1 f114"/>
                <a:gd name="f246" fmla="*/ f182 1 f115"/>
                <a:gd name="f247" fmla="*/ f183 1 f115"/>
                <a:gd name="f248" fmla="*/ f184 1 f114"/>
                <a:gd name="f249" fmla="*/ f185 1 f114"/>
                <a:gd name="f250" fmla="*/ f186 1 f115"/>
                <a:gd name="f251" fmla="*/ f187 1 f114"/>
                <a:gd name="f252" fmla="*/ f188 1 f115"/>
                <a:gd name="f253" fmla="*/ f189 1 f114"/>
                <a:gd name="f254" fmla="*/ f190 1 f115"/>
                <a:gd name="f255" fmla="*/ f191 1 f114"/>
                <a:gd name="f256" fmla="*/ f192 1 f115"/>
                <a:gd name="f257" fmla="*/ f193 1 f114"/>
                <a:gd name="f258" fmla="*/ f194 1 f115"/>
                <a:gd name="f259" fmla="*/ f195 1 f114"/>
                <a:gd name="f260" fmla="*/ f196 1 f115"/>
                <a:gd name="f261" fmla="*/ f197 1 f114"/>
                <a:gd name="f262" fmla="*/ f198 1 f115"/>
                <a:gd name="f263" fmla="*/ f199 1 f114"/>
                <a:gd name="f264" fmla="*/ f200 1 f114"/>
                <a:gd name="f265" fmla="*/ f201 1 f114"/>
                <a:gd name="f266" fmla="*/ f202 1 f115"/>
                <a:gd name="f267" fmla="*/ f203 1 f114"/>
                <a:gd name="f268" fmla="*/ f204 1 f115"/>
                <a:gd name="f269" fmla="*/ f205 1 f114"/>
                <a:gd name="f270" fmla="*/ f206 1 f115"/>
                <a:gd name="f271" fmla="*/ f207 1 f114"/>
                <a:gd name="f272" fmla="*/ f208 1 f115"/>
                <a:gd name="f273" fmla="*/ f209 1 f114"/>
                <a:gd name="f274" fmla="*/ f210 1 f115"/>
                <a:gd name="f275" fmla="*/ f211 1 f114"/>
                <a:gd name="f276" fmla="*/ f212 1 f115"/>
                <a:gd name="f277" fmla="*/ f213 1 f114"/>
                <a:gd name="f278" fmla="*/ f214 1 f115"/>
                <a:gd name="f279" fmla="*/ f215 1 f114"/>
                <a:gd name="f280" fmla="*/ f216 1 f115"/>
                <a:gd name="f281" fmla="*/ f217 1 f114"/>
                <a:gd name="f282" fmla="*/ f218 1 f115"/>
                <a:gd name="f283" fmla="*/ f219 1 f114"/>
                <a:gd name="f284" fmla="*/ f220 1 f115"/>
                <a:gd name="f285" fmla="*/ f221 1 f114"/>
                <a:gd name="f286" fmla="*/ f222 1 f115"/>
                <a:gd name="f287" fmla="*/ f223 1 f114"/>
                <a:gd name="f288" fmla="*/ f224 1 f115"/>
                <a:gd name="f289" fmla="*/ f225 1 f114"/>
                <a:gd name="f290" fmla="*/ f226 1 f115"/>
                <a:gd name="f291" fmla="*/ f227 1 f114"/>
                <a:gd name="f292" fmla="*/ f228 1 f115"/>
                <a:gd name="f293" fmla="*/ f229 1 f114"/>
                <a:gd name="f294" fmla="*/ f230 1 f115"/>
                <a:gd name="f295" fmla="*/ f231 1 f114"/>
                <a:gd name="f296" fmla="*/ f232 1 f115"/>
                <a:gd name="f297" fmla="*/ f233 1 f114"/>
                <a:gd name="f298" fmla="*/ f234 1 f115"/>
                <a:gd name="f299" fmla="*/ f235 f109 1"/>
                <a:gd name="f300" fmla="*/ f236 f109 1"/>
                <a:gd name="f301" fmla="*/ f238 f110 1"/>
                <a:gd name="f302" fmla="*/ f237 f110 1"/>
                <a:gd name="f303" fmla="*/ f240 f109 1"/>
                <a:gd name="f304" fmla="*/ f241 f110 1"/>
                <a:gd name="f305" fmla="*/ f242 f109 1"/>
                <a:gd name="f306" fmla="*/ f243 f110 1"/>
                <a:gd name="f307" fmla="*/ f244 f109 1"/>
                <a:gd name="f308" fmla="*/ f245 f109 1"/>
                <a:gd name="f309" fmla="*/ f246 f110 1"/>
                <a:gd name="f310" fmla="*/ f247 f110 1"/>
                <a:gd name="f311" fmla="*/ f248 f109 1"/>
                <a:gd name="f312" fmla="*/ f249 f109 1"/>
                <a:gd name="f313" fmla="*/ f250 f110 1"/>
                <a:gd name="f314" fmla="*/ f251 f109 1"/>
                <a:gd name="f315" fmla="*/ f252 f110 1"/>
                <a:gd name="f316" fmla="*/ f253 f109 1"/>
                <a:gd name="f317" fmla="*/ f254 f110 1"/>
                <a:gd name="f318" fmla="*/ f255 f109 1"/>
                <a:gd name="f319" fmla="*/ f256 f110 1"/>
                <a:gd name="f320" fmla="*/ f257 f109 1"/>
                <a:gd name="f321" fmla="*/ f258 f110 1"/>
                <a:gd name="f322" fmla="*/ f259 f109 1"/>
                <a:gd name="f323" fmla="*/ f260 f110 1"/>
                <a:gd name="f324" fmla="*/ f261 f109 1"/>
                <a:gd name="f325" fmla="*/ f262 f110 1"/>
                <a:gd name="f326" fmla="*/ f263 f109 1"/>
                <a:gd name="f327" fmla="*/ f264 f109 1"/>
                <a:gd name="f328" fmla="*/ f265 f109 1"/>
                <a:gd name="f329" fmla="*/ f266 f110 1"/>
                <a:gd name="f330" fmla="*/ f267 f109 1"/>
                <a:gd name="f331" fmla="*/ f268 f110 1"/>
                <a:gd name="f332" fmla="*/ f269 f109 1"/>
                <a:gd name="f333" fmla="*/ f270 f110 1"/>
                <a:gd name="f334" fmla="*/ f271 f109 1"/>
                <a:gd name="f335" fmla="*/ f272 f110 1"/>
                <a:gd name="f336" fmla="*/ f273 f109 1"/>
                <a:gd name="f337" fmla="*/ f274 f110 1"/>
                <a:gd name="f338" fmla="*/ f275 f109 1"/>
                <a:gd name="f339" fmla="*/ f276 f110 1"/>
                <a:gd name="f340" fmla="*/ f277 f109 1"/>
                <a:gd name="f341" fmla="*/ f278 f110 1"/>
                <a:gd name="f342" fmla="*/ f279 f109 1"/>
                <a:gd name="f343" fmla="*/ f280 f110 1"/>
                <a:gd name="f344" fmla="*/ f281 f109 1"/>
                <a:gd name="f345" fmla="*/ f282 f110 1"/>
                <a:gd name="f346" fmla="*/ f283 f109 1"/>
                <a:gd name="f347" fmla="*/ f284 f110 1"/>
                <a:gd name="f348" fmla="*/ f285 f109 1"/>
                <a:gd name="f349" fmla="*/ f286 f110 1"/>
                <a:gd name="f350" fmla="*/ f287 f109 1"/>
                <a:gd name="f351" fmla="*/ f288 f110 1"/>
                <a:gd name="f352" fmla="*/ f289 f109 1"/>
                <a:gd name="f353" fmla="*/ f290 f110 1"/>
                <a:gd name="f354" fmla="*/ f291 f109 1"/>
                <a:gd name="f355" fmla="*/ f292 f110 1"/>
                <a:gd name="f356" fmla="*/ f293 f109 1"/>
                <a:gd name="f357" fmla="*/ f294 f110 1"/>
                <a:gd name="f358" fmla="*/ f295 f109 1"/>
                <a:gd name="f359" fmla="*/ f296 f110 1"/>
                <a:gd name="f360" fmla="*/ f297 f109 1"/>
                <a:gd name="f361" fmla="*/ f298 f110 1"/>
              </a:gdLst>
              <a:ahLst/>
              <a:cxnLst>
                <a:cxn ang="3cd4">
                  <a:pos x="hc" y="t"/>
                </a:cxn>
                <a:cxn ang="0">
                  <a:pos x="r" y="vc"/>
                </a:cxn>
                <a:cxn ang="cd4">
                  <a:pos x="hc" y="b"/>
                </a:cxn>
                <a:cxn ang="cd2">
                  <a:pos x="l" y="vc"/>
                </a:cxn>
                <a:cxn ang="f239">
                  <a:pos x="f303" y="f304"/>
                </a:cxn>
                <a:cxn ang="f239">
                  <a:pos x="f305" y="f306"/>
                </a:cxn>
                <a:cxn ang="f239">
                  <a:pos x="f307" y="f304"/>
                </a:cxn>
                <a:cxn ang="f239">
                  <a:pos x="f308" y="f309"/>
                </a:cxn>
                <a:cxn ang="f239">
                  <a:pos x="f308" y="f310"/>
                </a:cxn>
                <a:cxn ang="f239">
                  <a:pos x="f311" y="f304"/>
                </a:cxn>
                <a:cxn ang="f239">
                  <a:pos x="f312" y="f313"/>
                </a:cxn>
                <a:cxn ang="f239">
                  <a:pos x="f308" y="f309"/>
                </a:cxn>
                <a:cxn ang="f239">
                  <a:pos x="f312" y="f313"/>
                </a:cxn>
                <a:cxn ang="f239">
                  <a:pos x="f314" y="f315"/>
                </a:cxn>
                <a:cxn ang="f239">
                  <a:pos x="f316" y="f317"/>
                </a:cxn>
                <a:cxn ang="f239">
                  <a:pos x="f316" y="f317"/>
                </a:cxn>
                <a:cxn ang="f239">
                  <a:pos x="f318" y="f319"/>
                </a:cxn>
                <a:cxn ang="f239">
                  <a:pos x="f320" y="f321"/>
                </a:cxn>
                <a:cxn ang="f239">
                  <a:pos x="f322" y="f323"/>
                </a:cxn>
                <a:cxn ang="f239">
                  <a:pos x="f324" y="f325"/>
                </a:cxn>
                <a:cxn ang="f239">
                  <a:pos x="f311" y="f304"/>
                </a:cxn>
                <a:cxn ang="f239">
                  <a:pos x="f326" y="f310"/>
                </a:cxn>
                <a:cxn ang="f239">
                  <a:pos x="f327" y="f309"/>
                </a:cxn>
                <a:cxn ang="f239">
                  <a:pos x="f328" y="f329"/>
                </a:cxn>
                <a:cxn ang="f239">
                  <a:pos x="f330" y="f331"/>
                </a:cxn>
                <a:cxn ang="f239">
                  <a:pos x="f332" y="f333"/>
                </a:cxn>
                <a:cxn ang="f239">
                  <a:pos x="f334" y="f335"/>
                </a:cxn>
                <a:cxn ang="f239">
                  <a:pos x="f336" y="f337"/>
                </a:cxn>
                <a:cxn ang="f239">
                  <a:pos x="f338" y="f339"/>
                </a:cxn>
                <a:cxn ang="f239">
                  <a:pos x="f340" y="f341"/>
                </a:cxn>
                <a:cxn ang="f239">
                  <a:pos x="f342" y="f343"/>
                </a:cxn>
                <a:cxn ang="f239">
                  <a:pos x="f344" y="f345"/>
                </a:cxn>
                <a:cxn ang="f239">
                  <a:pos x="f346" y="f347"/>
                </a:cxn>
                <a:cxn ang="f239">
                  <a:pos x="f348" y="f349"/>
                </a:cxn>
                <a:cxn ang="f239">
                  <a:pos x="f350" y="f351"/>
                </a:cxn>
                <a:cxn ang="f239">
                  <a:pos x="f352" y="f353"/>
                </a:cxn>
                <a:cxn ang="f239">
                  <a:pos x="f354" y="f355"/>
                </a:cxn>
                <a:cxn ang="f239">
                  <a:pos x="f356" y="f357"/>
                </a:cxn>
                <a:cxn ang="f239">
                  <a:pos x="f358" y="f359"/>
                </a:cxn>
                <a:cxn ang="f239">
                  <a:pos x="f360" y="f361"/>
                </a:cxn>
              </a:cxnLst>
              <a:rect l="f299" t="f302" r="f300" b="f301"/>
              <a:pathLst>
                <a:path w="1698" h="1028">
                  <a:moveTo>
                    <a:pt x="f8" y="f9"/>
                  </a:moveTo>
                  <a:lnTo>
                    <a:pt x="f10" y="f11"/>
                  </a:lnTo>
                  <a:lnTo>
                    <a:pt x="f12" y="f13"/>
                  </a:lnTo>
                  <a:lnTo>
                    <a:pt x="f14" y="f15"/>
                  </a:lnTo>
                  <a:lnTo>
                    <a:pt x="f16" y="f7"/>
                  </a:lnTo>
                  <a:lnTo>
                    <a:pt x="f5" y="f11"/>
                  </a:lnTo>
                  <a:lnTo>
                    <a:pt x="f8" y="f9"/>
                  </a:lnTo>
                  <a:close/>
                  <a:moveTo>
                    <a:pt x="f17" y="f18"/>
                  </a:moveTo>
                  <a:lnTo>
                    <a:pt x="f19" y="f11"/>
                  </a:lnTo>
                  <a:lnTo>
                    <a:pt x="f17" y="f13"/>
                  </a:lnTo>
                  <a:lnTo>
                    <a:pt x="f17" y="f13"/>
                  </a:lnTo>
                  <a:lnTo>
                    <a:pt x="f20" y="f11"/>
                  </a:lnTo>
                  <a:lnTo>
                    <a:pt x="f17" y="f18"/>
                  </a:lnTo>
                  <a:close/>
                  <a:moveTo>
                    <a:pt x="f21" y="f22"/>
                  </a:moveTo>
                  <a:lnTo>
                    <a:pt x="f6" y="f23"/>
                  </a:lnTo>
                  <a:lnTo>
                    <a:pt x="f17" y="f18"/>
                  </a:lnTo>
                  <a:lnTo>
                    <a:pt x="f20" y="f24"/>
                  </a:lnTo>
                  <a:lnTo>
                    <a:pt x="f21" y="f22"/>
                  </a:lnTo>
                  <a:close/>
                  <a:moveTo>
                    <a:pt x="f25" y="f26"/>
                  </a:moveTo>
                  <a:lnTo>
                    <a:pt x="f27" y="f28"/>
                  </a:lnTo>
                  <a:lnTo>
                    <a:pt x="f25" y="f26"/>
                  </a:lnTo>
                  <a:lnTo>
                    <a:pt x="f25" y="f26"/>
                  </a:lnTo>
                  <a:close/>
                  <a:moveTo>
                    <a:pt x="f29" y="f5"/>
                  </a:moveTo>
                  <a:lnTo>
                    <a:pt x="f25" y="f26"/>
                  </a:lnTo>
                  <a:lnTo>
                    <a:pt x="f30" y="f31"/>
                  </a:lnTo>
                  <a:lnTo>
                    <a:pt x="f32" y="f33"/>
                  </a:lnTo>
                  <a:lnTo>
                    <a:pt x="f34" y="f35"/>
                  </a:lnTo>
                  <a:lnTo>
                    <a:pt x="f36" y="f37"/>
                  </a:lnTo>
                  <a:lnTo>
                    <a:pt x="f38" y="f39"/>
                  </a:lnTo>
                  <a:lnTo>
                    <a:pt x="f40" y="f41"/>
                  </a:lnTo>
                  <a:lnTo>
                    <a:pt x="f42" y="f43"/>
                  </a:lnTo>
                  <a:lnTo>
                    <a:pt x="f44" y="f45"/>
                  </a:lnTo>
                  <a:lnTo>
                    <a:pt x="f14" y="f24"/>
                  </a:lnTo>
                  <a:lnTo>
                    <a:pt x="f20" y="f11"/>
                  </a:lnTo>
                  <a:lnTo>
                    <a:pt x="f46" y="f13"/>
                  </a:lnTo>
                  <a:lnTo>
                    <a:pt x="f46" y="f13"/>
                  </a:lnTo>
                  <a:lnTo>
                    <a:pt x="f14" y="f11"/>
                  </a:lnTo>
                  <a:lnTo>
                    <a:pt x="f12" y="f18"/>
                  </a:lnTo>
                  <a:lnTo>
                    <a:pt x="f47" y="f48"/>
                  </a:lnTo>
                  <a:lnTo>
                    <a:pt x="f49" y="f50"/>
                  </a:lnTo>
                  <a:lnTo>
                    <a:pt x="f51" y="f52"/>
                  </a:lnTo>
                  <a:lnTo>
                    <a:pt x="f53" y="f54"/>
                  </a:lnTo>
                  <a:lnTo>
                    <a:pt x="f55" y="f56"/>
                  </a:lnTo>
                  <a:lnTo>
                    <a:pt x="f57" y="f58"/>
                  </a:lnTo>
                  <a:lnTo>
                    <a:pt x="f59" y="f60"/>
                  </a:lnTo>
                  <a:lnTo>
                    <a:pt x="f61" y="f62"/>
                  </a:lnTo>
                  <a:lnTo>
                    <a:pt x="f14" y="f24"/>
                  </a:lnTo>
                  <a:lnTo>
                    <a:pt x="f16" y="f63"/>
                  </a:lnTo>
                  <a:lnTo>
                    <a:pt x="f16"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26"/>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29"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5" name="Freeform 21">
              <a:extLst>
                <a:ext uri="{FF2B5EF4-FFF2-40B4-BE49-F238E27FC236}">
                  <a16:creationId xmlns:a16="http://schemas.microsoft.com/office/drawing/2014/main" id="{D94D7E66-26A1-4289-95AF-B090803A94EF}"/>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256" name="Freeform 22">
              <a:extLst>
                <a:ext uri="{FF2B5EF4-FFF2-40B4-BE49-F238E27FC236}">
                  <a16:creationId xmlns:a16="http://schemas.microsoft.com/office/drawing/2014/main" id="{2D503A83-15E5-43CD-8117-C7F2FA711300}"/>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grpSp>
      <p:sp>
        <p:nvSpPr>
          <p:cNvPr id="262" name="TextBox 56">
            <a:extLst>
              <a:ext uri="{FF2B5EF4-FFF2-40B4-BE49-F238E27FC236}">
                <a16:creationId xmlns:a16="http://schemas.microsoft.com/office/drawing/2014/main" id="{598D5AD6-E32A-47B3-BCAE-8F5E51CA54FF}"/>
              </a:ext>
            </a:extLst>
          </p:cNvPr>
          <p:cNvSpPr txBox="1"/>
          <p:nvPr/>
        </p:nvSpPr>
        <p:spPr>
          <a:xfrm>
            <a:off x="6154567" y="2275928"/>
            <a:ext cx="1278235" cy="479446"/>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Train Deep </a:t>
            </a:r>
          </a:p>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Learning Model</a:t>
            </a:r>
          </a:p>
        </p:txBody>
      </p:sp>
      <p:cxnSp>
        <p:nvCxnSpPr>
          <p:cNvPr id="264" name="Straight Arrow Connector 59">
            <a:extLst>
              <a:ext uri="{FF2B5EF4-FFF2-40B4-BE49-F238E27FC236}">
                <a16:creationId xmlns:a16="http://schemas.microsoft.com/office/drawing/2014/main" id="{8717DEDB-55B0-49B6-9EF1-D20342E643EB}"/>
              </a:ext>
            </a:extLst>
          </p:cNvPr>
          <p:cNvCxnSpPr>
            <a:cxnSpLocks/>
          </p:cNvCxnSpPr>
          <p:nvPr/>
        </p:nvCxnSpPr>
        <p:spPr>
          <a:xfrm>
            <a:off x="7957466" y="3458607"/>
            <a:ext cx="718957" cy="1"/>
          </a:xfrm>
          <a:prstGeom prst="straightConnector1">
            <a:avLst/>
          </a:prstGeom>
          <a:noFill/>
          <a:ln w="38103" cap="flat">
            <a:solidFill>
              <a:srgbClr val="FF6600"/>
            </a:solidFill>
            <a:prstDash val="solid"/>
            <a:round/>
            <a:tailEnd type="arrow"/>
          </a:ln>
          <a:effectLst>
            <a:outerShdw dist="22997" dir="5400000" algn="tl">
              <a:srgbClr val="000000">
                <a:alpha val="35000"/>
              </a:srgbClr>
            </a:outerShdw>
          </a:effectLst>
        </p:spPr>
      </p:cxnSp>
      <p:cxnSp>
        <p:nvCxnSpPr>
          <p:cNvPr id="295" name="Straight Arrow Connector 135">
            <a:extLst>
              <a:ext uri="{FF2B5EF4-FFF2-40B4-BE49-F238E27FC236}">
                <a16:creationId xmlns:a16="http://schemas.microsoft.com/office/drawing/2014/main" id="{6438D907-74A2-4DC3-BA4B-6EF4CFFC9A9C}"/>
              </a:ext>
            </a:extLst>
          </p:cNvPr>
          <p:cNvCxnSpPr/>
          <p:nvPr/>
        </p:nvCxnSpPr>
        <p:spPr>
          <a:xfrm flipV="1">
            <a:off x="5100799" y="3455969"/>
            <a:ext cx="689506" cy="2496"/>
          </a:xfrm>
          <a:prstGeom prst="straightConnector1">
            <a:avLst/>
          </a:prstGeom>
          <a:noFill/>
          <a:ln w="38103" cap="flat">
            <a:solidFill>
              <a:srgbClr val="FF6600"/>
            </a:solidFill>
            <a:prstDash val="solid"/>
            <a:round/>
            <a:tailEnd type="arrow"/>
          </a:ln>
          <a:effectLst>
            <a:outerShdw dist="22997" dir="5400000" algn="tl">
              <a:srgbClr val="000000">
                <a:alpha val="35000"/>
              </a:srgbClr>
            </a:outerShdw>
          </a:effectLst>
        </p:spPr>
      </p:cxnSp>
      <p:cxnSp>
        <p:nvCxnSpPr>
          <p:cNvPr id="296" name="Straight Arrow Connector 139">
            <a:extLst>
              <a:ext uri="{FF2B5EF4-FFF2-40B4-BE49-F238E27FC236}">
                <a16:creationId xmlns:a16="http://schemas.microsoft.com/office/drawing/2014/main" id="{48DDFCC9-24F5-4C4C-AA02-31E6E7A2EED1}"/>
              </a:ext>
            </a:extLst>
          </p:cNvPr>
          <p:cNvCxnSpPr/>
          <p:nvPr/>
        </p:nvCxnSpPr>
        <p:spPr>
          <a:xfrm>
            <a:off x="2639876" y="3432674"/>
            <a:ext cx="751564" cy="0"/>
          </a:xfrm>
          <a:prstGeom prst="straightConnector1">
            <a:avLst/>
          </a:prstGeom>
          <a:noFill/>
          <a:ln w="38103" cap="flat">
            <a:solidFill>
              <a:srgbClr val="FF6600"/>
            </a:solidFill>
            <a:prstDash val="solid"/>
            <a:round/>
            <a:tailEnd type="arrow"/>
          </a:ln>
          <a:effectLst>
            <a:outerShdw dist="22997" dir="5400000" algn="tl">
              <a:srgbClr val="000000">
                <a:alpha val="35000"/>
              </a:srgbClr>
            </a:outerShdw>
          </a:effectLst>
        </p:spPr>
      </p:cxnSp>
      <p:sp>
        <p:nvSpPr>
          <p:cNvPr id="297" name="TextBox 145">
            <a:extLst>
              <a:ext uri="{FF2B5EF4-FFF2-40B4-BE49-F238E27FC236}">
                <a16:creationId xmlns:a16="http://schemas.microsoft.com/office/drawing/2014/main" id="{36C2FA45-BF35-457E-9887-A479AD346D31}"/>
              </a:ext>
            </a:extLst>
          </p:cNvPr>
          <p:cNvSpPr txBox="1"/>
          <p:nvPr/>
        </p:nvSpPr>
        <p:spPr>
          <a:xfrm>
            <a:off x="9330865" y="1638330"/>
            <a:ext cx="914162" cy="914162"/>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defTabSz="457063" hangingPunct="0">
              <a:lnSpc>
                <a:spcPts val="1799"/>
              </a:lnSpc>
              <a:defRPr sz="1800" b="0" i="0" u="none" strike="noStrike" kern="0" cap="none" spc="0" baseline="0">
                <a:solidFill>
                  <a:srgbClr val="000000"/>
                </a:solidFill>
                <a:uFillTx/>
              </a:defRPr>
            </a:pPr>
            <a:endParaRPr lang="en-US" sz="1400" b="1">
              <a:solidFill>
                <a:srgbClr val="FFFFFF"/>
              </a:solidFill>
              <a:latin typeface="Arial"/>
              <a:ea typeface="ＭＳ Ｐゴシック"/>
              <a:cs typeface="ＭＳ Ｐゴシック"/>
            </a:endParaRPr>
          </a:p>
        </p:txBody>
      </p:sp>
      <p:sp>
        <p:nvSpPr>
          <p:cNvPr id="298" name="TextBox 146">
            <a:extLst>
              <a:ext uri="{FF2B5EF4-FFF2-40B4-BE49-F238E27FC236}">
                <a16:creationId xmlns:a16="http://schemas.microsoft.com/office/drawing/2014/main" id="{BDD9F1DD-AECA-4BCA-AFE7-11D01D32BE68}"/>
              </a:ext>
            </a:extLst>
          </p:cNvPr>
          <p:cNvSpPr txBox="1"/>
          <p:nvPr/>
        </p:nvSpPr>
        <p:spPr>
          <a:xfrm>
            <a:off x="9279382" y="2934483"/>
            <a:ext cx="1205752" cy="255498"/>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Detect/Classify</a:t>
            </a:r>
          </a:p>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 Objects</a:t>
            </a:r>
          </a:p>
          <a:p>
            <a:pPr algn="ctr" defTabSz="457063" hangingPunct="0">
              <a:lnSpc>
                <a:spcPts val="1799"/>
              </a:lnSpc>
              <a:defRPr sz="1800" b="0" i="0" u="none" strike="noStrike" kern="0" cap="none" spc="0" baseline="0">
                <a:solidFill>
                  <a:srgbClr val="000000"/>
                </a:solidFill>
                <a:uFillTx/>
              </a:defRPr>
            </a:pPr>
            <a:r>
              <a:rPr lang="en-US" sz="1200">
                <a:solidFill>
                  <a:schemeClr val="tx1">
                    <a:lumMod val="65000"/>
                    <a:lumOff val="35000"/>
                  </a:schemeClr>
                </a:solidFill>
                <a:latin typeface="Arial"/>
                <a:ea typeface="ＭＳ Ｐゴシック"/>
                <a:cs typeface="ＭＳ Ｐゴシック"/>
              </a:rPr>
              <a:t>    </a:t>
            </a:r>
          </a:p>
        </p:txBody>
      </p:sp>
      <p:sp>
        <p:nvSpPr>
          <p:cNvPr id="310" name="TextBox 179">
            <a:extLst>
              <a:ext uri="{FF2B5EF4-FFF2-40B4-BE49-F238E27FC236}">
                <a16:creationId xmlns:a16="http://schemas.microsoft.com/office/drawing/2014/main" id="{636093F7-82DC-46F8-AB85-5024707945D9}"/>
              </a:ext>
            </a:extLst>
          </p:cNvPr>
          <p:cNvSpPr txBox="1"/>
          <p:nvPr/>
        </p:nvSpPr>
        <p:spPr>
          <a:xfrm>
            <a:off x="3527778" y="2492095"/>
            <a:ext cx="1367537" cy="404245"/>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Prepare data for training </a:t>
            </a:r>
          </a:p>
        </p:txBody>
      </p:sp>
      <p:cxnSp>
        <p:nvCxnSpPr>
          <p:cNvPr id="311" name="Straight Arrow Connector 199">
            <a:extLst>
              <a:ext uri="{FF2B5EF4-FFF2-40B4-BE49-F238E27FC236}">
                <a16:creationId xmlns:a16="http://schemas.microsoft.com/office/drawing/2014/main" id="{5B1D9FEC-EEEA-4329-97A0-D681325C7AAE}"/>
              </a:ext>
            </a:extLst>
          </p:cNvPr>
          <p:cNvCxnSpPr/>
          <p:nvPr/>
        </p:nvCxnSpPr>
        <p:spPr>
          <a:xfrm>
            <a:off x="9806652" y="3572237"/>
            <a:ext cx="311666" cy="0"/>
          </a:xfrm>
          <a:prstGeom prst="straightConnector1">
            <a:avLst/>
          </a:prstGeom>
          <a:noFill/>
          <a:ln w="38103" cap="flat">
            <a:solidFill>
              <a:srgbClr val="FF6600"/>
            </a:solidFill>
            <a:prstDash val="solid"/>
            <a:round/>
            <a:tailEnd type="arrow"/>
          </a:ln>
          <a:effectLst>
            <a:outerShdw dist="22997" dir="5400000" algn="tl">
              <a:srgbClr val="000000">
                <a:alpha val="35000"/>
              </a:srgbClr>
            </a:outerShdw>
          </a:effectLst>
        </p:spPr>
      </p:cxnSp>
      <p:cxnSp>
        <p:nvCxnSpPr>
          <p:cNvPr id="312" name="Straight Arrow Connector 202">
            <a:extLst>
              <a:ext uri="{FF2B5EF4-FFF2-40B4-BE49-F238E27FC236}">
                <a16:creationId xmlns:a16="http://schemas.microsoft.com/office/drawing/2014/main" id="{9CDF1EEF-AE17-438C-A48E-19499F7977CF}"/>
              </a:ext>
            </a:extLst>
          </p:cNvPr>
          <p:cNvCxnSpPr/>
          <p:nvPr/>
        </p:nvCxnSpPr>
        <p:spPr>
          <a:xfrm>
            <a:off x="9827588" y="4065246"/>
            <a:ext cx="311665" cy="0"/>
          </a:xfrm>
          <a:prstGeom prst="straightConnector1">
            <a:avLst/>
          </a:prstGeom>
          <a:noFill/>
          <a:ln w="38103" cap="flat">
            <a:solidFill>
              <a:srgbClr val="FF6600"/>
            </a:solidFill>
            <a:prstDash val="solid"/>
            <a:round/>
            <a:tailEnd type="arrow"/>
          </a:ln>
          <a:effectLst>
            <a:outerShdw dist="22997" dir="5400000" algn="tl">
              <a:srgbClr val="000000">
                <a:alpha val="35000"/>
              </a:srgbClr>
            </a:outerShdw>
          </a:effectLst>
        </p:spPr>
      </p:cxnSp>
      <p:grpSp>
        <p:nvGrpSpPr>
          <p:cNvPr id="313" name="Group 210">
            <a:extLst>
              <a:ext uri="{FF2B5EF4-FFF2-40B4-BE49-F238E27FC236}">
                <a16:creationId xmlns:a16="http://schemas.microsoft.com/office/drawing/2014/main" id="{EF9D1662-6406-4F1E-A96B-8B7CAA085D66}"/>
              </a:ext>
            </a:extLst>
          </p:cNvPr>
          <p:cNvGrpSpPr/>
          <p:nvPr/>
        </p:nvGrpSpPr>
        <p:grpSpPr>
          <a:xfrm>
            <a:off x="10177685" y="3370584"/>
            <a:ext cx="597651" cy="411373"/>
            <a:chOff x="11384426" y="2516328"/>
            <a:chExt cx="597807" cy="411480"/>
          </a:xfrm>
        </p:grpSpPr>
        <p:sp>
          <p:nvSpPr>
            <p:cNvPr id="314" name="Freeform 58">
              <a:extLst>
                <a:ext uri="{FF2B5EF4-FFF2-40B4-BE49-F238E27FC236}">
                  <a16:creationId xmlns:a16="http://schemas.microsoft.com/office/drawing/2014/main" id="{97707B05-D863-4686-AD08-A066FF781297}"/>
                </a:ext>
              </a:extLst>
            </p:cNvPr>
            <p:cNvSpPr/>
            <p:nvPr/>
          </p:nvSpPr>
          <p:spPr>
            <a:xfrm>
              <a:off x="11384426" y="2516328"/>
              <a:ext cx="597807" cy="411480"/>
            </a:xfrm>
            <a:custGeom>
              <a:avLst/>
              <a:gdLst>
                <a:gd name="f0" fmla="val 10800000"/>
                <a:gd name="f1" fmla="val 5400000"/>
                <a:gd name="f2" fmla="val 180"/>
                <a:gd name="f3" fmla="val w"/>
                <a:gd name="f4" fmla="val h"/>
                <a:gd name="f5" fmla="val 0"/>
                <a:gd name="f6" fmla="val 2152"/>
                <a:gd name="f7" fmla="val 1481"/>
                <a:gd name="f8" fmla="val 1076"/>
                <a:gd name="f9" fmla="val 1107"/>
                <a:gd name="f10" fmla="val 2"/>
                <a:gd name="f11" fmla="val 1136"/>
                <a:gd name="f12" fmla="val 8"/>
                <a:gd name="f13" fmla="val 1165"/>
                <a:gd name="f14" fmla="val 19"/>
                <a:gd name="f15" fmla="val 1192"/>
                <a:gd name="f16" fmla="val 33"/>
                <a:gd name="f17" fmla="val 2044"/>
                <a:gd name="f18" fmla="val 548"/>
                <a:gd name="f19" fmla="val 2071"/>
                <a:gd name="f20" fmla="val 567"/>
                <a:gd name="f21" fmla="val 2094"/>
                <a:gd name="f22" fmla="val 589"/>
                <a:gd name="f23" fmla="val 2114"/>
                <a:gd name="f24" fmla="val 616"/>
                <a:gd name="f25" fmla="val 2130"/>
                <a:gd name="f26" fmla="val 644"/>
                <a:gd name="f27" fmla="val 2142"/>
                <a:gd name="f28" fmla="val 675"/>
                <a:gd name="f29" fmla="val 2149"/>
                <a:gd name="f30" fmla="val 707"/>
                <a:gd name="f31" fmla="val 741"/>
                <a:gd name="f32" fmla="val 773"/>
                <a:gd name="f33" fmla="val 805"/>
                <a:gd name="f34" fmla="val 836"/>
                <a:gd name="f35" fmla="val 864"/>
                <a:gd name="f36" fmla="val 891"/>
                <a:gd name="f37" fmla="val 913"/>
                <a:gd name="f38" fmla="val 933"/>
                <a:gd name="f39" fmla="val 1448"/>
                <a:gd name="f40" fmla="val 1463"/>
                <a:gd name="f41" fmla="val 1473"/>
                <a:gd name="f42" fmla="val 1479"/>
                <a:gd name="f43" fmla="val 1075"/>
                <a:gd name="f44" fmla="val 1045"/>
                <a:gd name="f45" fmla="val 1015"/>
                <a:gd name="f46" fmla="val 986"/>
                <a:gd name="f47" fmla="val 959"/>
                <a:gd name="f48" fmla="val 108"/>
                <a:gd name="f49" fmla="val 81"/>
                <a:gd name="f50" fmla="val 58"/>
                <a:gd name="f51" fmla="val 38"/>
                <a:gd name="f52" fmla="val 22"/>
                <a:gd name="f53" fmla="val 10"/>
                <a:gd name="f54" fmla="val 3"/>
                <a:gd name="f55" fmla="val 591"/>
                <a:gd name="f56" fmla="val 960"/>
                <a:gd name="f57" fmla="val 1016"/>
                <a:gd name="f58" fmla="+- 0 0 -90"/>
                <a:gd name="f59" fmla="*/ f3 1 2152"/>
                <a:gd name="f60" fmla="*/ f4 1 1481"/>
                <a:gd name="f61" fmla="+- f7 0 f5"/>
                <a:gd name="f62" fmla="+- f6 0 f5"/>
                <a:gd name="f63" fmla="*/ f58 f0 1"/>
                <a:gd name="f64" fmla="*/ f62 1 2152"/>
                <a:gd name="f65" fmla="*/ f61 1 1481"/>
                <a:gd name="f66" fmla="*/ 1076 f62 1"/>
                <a:gd name="f67" fmla="*/ 0 f61 1"/>
                <a:gd name="f68" fmla="*/ 1107 f62 1"/>
                <a:gd name="f69" fmla="*/ 2 f61 1"/>
                <a:gd name="f70" fmla="*/ 1136 f62 1"/>
                <a:gd name="f71" fmla="*/ 8 f61 1"/>
                <a:gd name="f72" fmla="*/ 1165 f62 1"/>
                <a:gd name="f73" fmla="*/ 19 f61 1"/>
                <a:gd name="f74" fmla="*/ 1192 f62 1"/>
                <a:gd name="f75" fmla="*/ 33 f61 1"/>
                <a:gd name="f76" fmla="*/ 2044 f62 1"/>
                <a:gd name="f77" fmla="*/ 548 f61 1"/>
                <a:gd name="f78" fmla="*/ 2071 f62 1"/>
                <a:gd name="f79" fmla="*/ 567 f61 1"/>
                <a:gd name="f80" fmla="*/ 2094 f62 1"/>
                <a:gd name="f81" fmla="*/ 589 f61 1"/>
                <a:gd name="f82" fmla="*/ 2114 f62 1"/>
                <a:gd name="f83" fmla="*/ 616 f61 1"/>
                <a:gd name="f84" fmla="*/ 2130 f62 1"/>
                <a:gd name="f85" fmla="*/ 644 f61 1"/>
                <a:gd name="f86" fmla="*/ 2142 f62 1"/>
                <a:gd name="f87" fmla="*/ 675 f61 1"/>
                <a:gd name="f88" fmla="*/ 2149 f62 1"/>
                <a:gd name="f89" fmla="*/ 707 f61 1"/>
                <a:gd name="f90" fmla="*/ 2152 f62 1"/>
                <a:gd name="f91" fmla="*/ 741 f61 1"/>
                <a:gd name="f92" fmla="*/ 773 f61 1"/>
                <a:gd name="f93" fmla="*/ 805 f61 1"/>
                <a:gd name="f94" fmla="*/ 836 f61 1"/>
                <a:gd name="f95" fmla="*/ 864 f61 1"/>
                <a:gd name="f96" fmla="*/ 891 f61 1"/>
                <a:gd name="f97" fmla="*/ 913 f61 1"/>
                <a:gd name="f98" fmla="*/ 933 f61 1"/>
                <a:gd name="f99" fmla="*/ 1448 f61 1"/>
                <a:gd name="f100" fmla="*/ 1463 f61 1"/>
                <a:gd name="f101" fmla="*/ 1473 f61 1"/>
                <a:gd name="f102" fmla="*/ 1479 f61 1"/>
                <a:gd name="f103" fmla="*/ 1075 f62 1"/>
                <a:gd name="f104" fmla="*/ 1481 f61 1"/>
                <a:gd name="f105" fmla="*/ 1045 f62 1"/>
                <a:gd name="f106" fmla="*/ 1015 f62 1"/>
                <a:gd name="f107" fmla="*/ 986 f62 1"/>
                <a:gd name="f108" fmla="*/ 959 f62 1"/>
                <a:gd name="f109" fmla="*/ 108 f62 1"/>
                <a:gd name="f110" fmla="*/ 81 f62 1"/>
                <a:gd name="f111" fmla="*/ 58 f62 1"/>
                <a:gd name="f112" fmla="*/ 38 f62 1"/>
                <a:gd name="f113" fmla="*/ 22 f62 1"/>
                <a:gd name="f114" fmla="*/ 10 f62 1"/>
                <a:gd name="f115" fmla="*/ 3 f62 1"/>
                <a:gd name="f116" fmla="*/ 0 f62 1"/>
                <a:gd name="f117" fmla="*/ 591 f61 1"/>
                <a:gd name="f118" fmla="*/ 960 f62 1"/>
                <a:gd name="f119" fmla="*/ 1016 f62 1"/>
                <a:gd name="f120" fmla="*/ f63 1 f2"/>
                <a:gd name="f121" fmla="*/ f66 1 2152"/>
                <a:gd name="f122" fmla="*/ f67 1 1481"/>
                <a:gd name="f123" fmla="*/ f68 1 2152"/>
                <a:gd name="f124" fmla="*/ f69 1 1481"/>
                <a:gd name="f125" fmla="*/ f70 1 2152"/>
                <a:gd name="f126" fmla="*/ f71 1 1481"/>
                <a:gd name="f127" fmla="*/ f72 1 2152"/>
                <a:gd name="f128" fmla="*/ f73 1 1481"/>
                <a:gd name="f129" fmla="*/ f74 1 2152"/>
                <a:gd name="f130" fmla="*/ f75 1 1481"/>
                <a:gd name="f131" fmla="*/ f76 1 2152"/>
                <a:gd name="f132" fmla="*/ f77 1 1481"/>
                <a:gd name="f133" fmla="*/ f78 1 2152"/>
                <a:gd name="f134" fmla="*/ f79 1 1481"/>
                <a:gd name="f135" fmla="*/ f80 1 2152"/>
                <a:gd name="f136" fmla="*/ f81 1 1481"/>
                <a:gd name="f137" fmla="*/ f82 1 2152"/>
                <a:gd name="f138" fmla="*/ f83 1 1481"/>
                <a:gd name="f139" fmla="*/ f84 1 2152"/>
                <a:gd name="f140" fmla="*/ f85 1 1481"/>
                <a:gd name="f141" fmla="*/ f86 1 2152"/>
                <a:gd name="f142" fmla="*/ f87 1 1481"/>
                <a:gd name="f143" fmla="*/ f88 1 2152"/>
                <a:gd name="f144" fmla="*/ f89 1 1481"/>
                <a:gd name="f145" fmla="*/ f90 1 2152"/>
                <a:gd name="f146" fmla="*/ f91 1 1481"/>
                <a:gd name="f147" fmla="*/ f92 1 1481"/>
                <a:gd name="f148" fmla="*/ f93 1 1481"/>
                <a:gd name="f149" fmla="*/ f94 1 1481"/>
                <a:gd name="f150" fmla="*/ f95 1 1481"/>
                <a:gd name="f151" fmla="*/ f96 1 1481"/>
                <a:gd name="f152" fmla="*/ f97 1 1481"/>
                <a:gd name="f153" fmla="*/ f98 1 1481"/>
                <a:gd name="f154" fmla="*/ f99 1 1481"/>
                <a:gd name="f155" fmla="*/ f100 1 1481"/>
                <a:gd name="f156" fmla="*/ f101 1 1481"/>
                <a:gd name="f157" fmla="*/ f102 1 1481"/>
                <a:gd name="f158" fmla="*/ f103 1 2152"/>
                <a:gd name="f159" fmla="*/ f104 1 1481"/>
                <a:gd name="f160" fmla="*/ f105 1 2152"/>
                <a:gd name="f161" fmla="*/ f106 1 2152"/>
                <a:gd name="f162" fmla="*/ f107 1 2152"/>
                <a:gd name="f163" fmla="*/ f108 1 2152"/>
                <a:gd name="f164" fmla="*/ f109 1 2152"/>
                <a:gd name="f165" fmla="*/ f110 1 2152"/>
                <a:gd name="f166" fmla="*/ f111 1 2152"/>
                <a:gd name="f167" fmla="*/ f112 1 2152"/>
                <a:gd name="f168" fmla="*/ f113 1 2152"/>
                <a:gd name="f169" fmla="*/ f114 1 2152"/>
                <a:gd name="f170" fmla="*/ f115 1 2152"/>
                <a:gd name="f171" fmla="*/ f116 1 2152"/>
                <a:gd name="f172" fmla="*/ f117 1 1481"/>
                <a:gd name="f173" fmla="*/ f118 1 2152"/>
                <a:gd name="f174" fmla="*/ f119 1 2152"/>
                <a:gd name="f175" fmla="*/ 0 1 f64"/>
                <a:gd name="f176" fmla="*/ f6 1 f64"/>
                <a:gd name="f177" fmla="*/ 0 1 f65"/>
                <a:gd name="f178" fmla="*/ f7 1 f65"/>
                <a:gd name="f179" fmla="+- f120 0 f1"/>
                <a:gd name="f180" fmla="*/ f121 1 f64"/>
                <a:gd name="f181" fmla="*/ f122 1 f65"/>
                <a:gd name="f182" fmla="*/ f123 1 f64"/>
                <a:gd name="f183" fmla="*/ f124 1 f65"/>
                <a:gd name="f184" fmla="*/ f125 1 f64"/>
                <a:gd name="f185" fmla="*/ f126 1 f65"/>
                <a:gd name="f186" fmla="*/ f127 1 f64"/>
                <a:gd name="f187" fmla="*/ f128 1 f65"/>
                <a:gd name="f188" fmla="*/ f129 1 f64"/>
                <a:gd name="f189" fmla="*/ f130 1 f65"/>
                <a:gd name="f190" fmla="*/ f131 1 f64"/>
                <a:gd name="f191" fmla="*/ f132 1 f65"/>
                <a:gd name="f192" fmla="*/ f133 1 f64"/>
                <a:gd name="f193" fmla="*/ f134 1 f65"/>
                <a:gd name="f194" fmla="*/ f135 1 f64"/>
                <a:gd name="f195" fmla="*/ f136 1 f65"/>
                <a:gd name="f196" fmla="*/ f137 1 f64"/>
                <a:gd name="f197" fmla="*/ f138 1 f65"/>
                <a:gd name="f198" fmla="*/ f139 1 f64"/>
                <a:gd name="f199" fmla="*/ f140 1 f65"/>
                <a:gd name="f200" fmla="*/ f141 1 f64"/>
                <a:gd name="f201" fmla="*/ f142 1 f65"/>
                <a:gd name="f202" fmla="*/ f143 1 f64"/>
                <a:gd name="f203" fmla="*/ f144 1 f65"/>
                <a:gd name="f204" fmla="*/ f145 1 f64"/>
                <a:gd name="f205" fmla="*/ f146 1 f65"/>
                <a:gd name="f206" fmla="*/ f147 1 f65"/>
                <a:gd name="f207" fmla="*/ f148 1 f65"/>
                <a:gd name="f208" fmla="*/ f149 1 f65"/>
                <a:gd name="f209" fmla="*/ f150 1 f65"/>
                <a:gd name="f210" fmla="*/ f151 1 f65"/>
                <a:gd name="f211" fmla="*/ f152 1 f65"/>
                <a:gd name="f212" fmla="*/ f153 1 f65"/>
                <a:gd name="f213" fmla="*/ f154 1 f65"/>
                <a:gd name="f214" fmla="*/ f155 1 f65"/>
                <a:gd name="f215" fmla="*/ f156 1 f65"/>
                <a:gd name="f216" fmla="*/ f157 1 f65"/>
                <a:gd name="f217" fmla="*/ f158 1 f64"/>
                <a:gd name="f218" fmla="*/ f159 1 f65"/>
                <a:gd name="f219" fmla="*/ f160 1 f64"/>
                <a:gd name="f220" fmla="*/ f161 1 f64"/>
                <a:gd name="f221" fmla="*/ f162 1 f64"/>
                <a:gd name="f222" fmla="*/ f163 1 f64"/>
                <a:gd name="f223" fmla="*/ f164 1 f64"/>
                <a:gd name="f224" fmla="*/ f165 1 f64"/>
                <a:gd name="f225" fmla="*/ f166 1 f64"/>
                <a:gd name="f226" fmla="*/ f167 1 f64"/>
                <a:gd name="f227" fmla="*/ f168 1 f64"/>
                <a:gd name="f228" fmla="*/ f169 1 f64"/>
                <a:gd name="f229" fmla="*/ f170 1 f64"/>
                <a:gd name="f230" fmla="*/ f171 1 f64"/>
                <a:gd name="f231" fmla="*/ f172 1 f65"/>
                <a:gd name="f232" fmla="*/ f173 1 f64"/>
                <a:gd name="f233" fmla="*/ f174 1 f64"/>
                <a:gd name="f234" fmla="*/ f175 f59 1"/>
                <a:gd name="f235" fmla="*/ f176 f59 1"/>
                <a:gd name="f236" fmla="*/ f178 f60 1"/>
                <a:gd name="f237" fmla="*/ f177 f60 1"/>
                <a:gd name="f238" fmla="*/ f180 f59 1"/>
                <a:gd name="f239" fmla="*/ f181 f60 1"/>
                <a:gd name="f240" fmla="*/ f182 f59 1"/>
                <a:gd name="f241" fmla="*/ f183 f60 1"/>
                <a:gd name="f242" fmla="*/ f184 f59 1"/>
                <a:gd name="f243" fmla="*/ f185 f60 1"/>
                <a:gd name="f244" fmla="*/ f186 f59 1"/>
                <a:gd name="f245" fmla="*/ f187 f60 1"/>
                <a:gd name="f246" fmla="*/ f188 f59 1"/>
                <a:gd name="f247" fmla="*/ f189 f60 1"/>
                <a:gd name="f248" fmla="*/ f190 f59 1"/>
                <a:gd name="f249" fmla="*/ f191 f60 1"/>
                <a:gd name="f250" fmla="*/ f192 f59 1"/>
                <a:gd name="f251" fmla="*/ f193 f60 1"/>
                <a:gd name="f252" fmla="*/ f194 f59 1"/>
                <a:gd name="f253" fmla="*/ f195 f60 1"/>
                <a:gd name="f254" fmla="*/ f196 f59 1"/>
                <a:gd name="f255" fmla="*/ f197 f60 1"/>
                <a:gd name="f256" fmla="*/ f198 f59 1"/>
                <a:gd name="f257" fmla="*/ f199 f60 1"/>
                <a:gd name="f258" fmla="*/ f200 f59 1"/>
                <a:gd name="f259" fmla="*/ f201 f60 1"/>
                <a:gd name="f260" fmla="*/ f202 f59 1"/>
                <a:gd name="f261" fmla="*/ f203 f60 1"/>
                <a:gd name="f262" fmla="*/ f204 f59 1"/>
                <a:gd name="f263" fmla="*/ f205 f60 1"/>
                <a:gd name="f264" fmla="*/ f206 f60 1"/>
                <a:gd name="f265" fmla="*/ f207 f60 1"/>
                <a:gd name="f266" fmla="*/ f208 f60 1"/>
                <a:gd name="f267" fmla="*/ f209 f60 1"/>
                <a:gd name="f268" fmla="*/ f210 f60 1"/>
                <a:gd name="f269" fmla="*/ f211 f60 1"/>
                <a:gd name="f270" fmla="*/ f212 f60 1"/>
                <a:gd name="f271" fmla="*/ f213 f60 1"/>
                <a:gd name="f272" fmla="*/ f214 f60 1"/>
                <a:gd name="f273" fmla="*/ f215 f60 1"/>
                <a:gd name="f274" fmla="*/ f216 f60 1"/>
                <a:gd name="f275" fmla="*/ f217 f59 1"/>
                <a:gd name="f276" fmla="*/ f218 f60 1"/>
                <a:gd name="f277" fmla="*/ f219 f59 1"/>
                <a:gd name="f278" fmla="*/ f220 f59 1"/>
                <a:gd name="f279" fmla="*/ f221 f59 1"/>
                <a:gd name="f280" fmla="*/ f222 f59 1"/>
                <a:gd name="f281" fmla="*/ f223 f59 1"/>
                <a:gd name="f282" fmla="*/ f224 f59 1"/>
                <a:gd name="f283" fmla="*/ f225 f59 1"/>
                <a:gd name="f284" fmla="*/ f226 f59 1"/>
                <a:gd name="f285" fmla="*/ f227 f59 1"/>
                <a:gd name="f286" fmla="*/ f228 f59 1"/>
                <a:gd name="f287" fmla="*/ f229 f59 1"/>
                <a:gd name="f288" fmla="*/ f230 f59 1"/>
                <a:gd name="f289" fmla="*/ f231 f60 1"/>
                <a:gd name="f290" fmla="*/ f232 f59 1"/>
                <a:gd name="f291" fmla="*/ f233 f59 1"/>
              </a:gdLst>
              <a:ahLst/>
              <a:cxnLst>
                <a:cxn ang="3cd4">
                  <a:pos x="hc" y="t"/>
                </a:cxn>
                <a:cxn ang="0">
                  <a:pos x="r" y="vc"/>
                </a:cxn>
                <a:cxn ang="cd4">
                  <a:pos x="hc" y="b"/>
                </a:cxn>
                <a:cxn ang="cd2">
                  <a:pos x="l" y="vc"/>
                </a:cxn>
                <a:cxn ang="f179">
                  <a:pos x="f238" y="f239"/>
                </a:cxn>
                <a:cxn ang="f179">
                  <a:pos x="f240" y="f241"/>
                </a:cxn>
                <a:cxn ang="f179">
                  <a:pos x="f242" y="f243"/>
                </a:cxn>
                <a:cxn ang="f179">
                  <a:pos x="f244" y="f245"/>
                </a:cxn>
                <a:cxn ang="f179">
                  <a:pos x="f246" y="f247"/>
                </a:cxn>
                <a:cxn ang="f179">
                  <a:pos x="f248" y="f249"/>
                </a:cxn>
                <a:cxn ang="f179">
                  <a:pos x="f250" y="f251"/>
                </a:cxn>
                <a:cxn ang="f179">
                  <a:pos x="f252" y="f253"/>
                </a:cxn>
                <a:cxn ang="f179">
                  <a:pos x="f254" y="f255"/>
                </a:cxn>
                <a:cxn ang="f179">
                  <a:pos x="f256" y="f257"/>
                </a:cxn>
                <a:cxn ang="f179">
                  <a:pos x="f258" y="f259"/>
                </a:cxn>
                <a:cxn ang="f179">
                  <a:pos x="f260" y="f261"/>
                </a:cxn>
                <a:cxn ang="f179">
                  <a:pos x="f262" y="f263"/>
                </a:cxn>
                <a:cxn ang="f179">
                  <a:pos x="f260" y="f264"/>
                </a:cxn>
                <a:cxn ang="f179">
                  <a:pos x="f258" y="f265"/>
                </a:cxn>
                <a:cxn ang="f179">
                  <a:pos x="f256" y="f266"/>
                </a:cxn>
                <a:cxn ang="f179">
                  <a:pos x="f254" y="f267"/>
                </a:cxn>
                <a:cxn ang="f179">
                  <a:pos x="f252" y="f268"/>
                </a:cxn>
                <a:cxn ang="f179">
                  <a:pos x="f250" y="f269"/>
                </a:cxn>
                <a:cxn ang="f179">
                  <a:pos x="f248" y="f270"/>
                </a:cxn>
                <a:cxn ang="f179">
                  <a:pos x="f246" y="f271"/>
                </a:cxn>
                <a:cxn ang="f179">
                  <a:pos x="f244" y="f272"/>
                </a:cxn>
                <a:cxn ang="f179">
                  <a:pos x="f242" y="f273"/>
                </a:cxn>
                <a:cxn ang="f179">
                  <a:pos x="f240" y="f274"/>
                </a:cxn>
                <a:cxn ang="f179">
                  <a:pos x="f275" y="f276"/>
                </a:cxn>
                <a:cxn ang="f179">
                  <a:pos x="f277" y="f274"/>
                </a:cxn>
                <a:cxn ang="f179">
                  <a:pos x="f278" y="f273"/>
                </a:cxn>
                <a:cxn ang="f179">
                  <a:pos x="f279" y="f272"/>
                </a:cxn>
                <a:cxn ang="f179">
                  <a:pos x="f280" y="f271"/>
                </a:cxn>
                <a:cxn ang="f179">
                  <a:pos x="f281" y="f270"/>
                </a:cxn>
                <a:cxn ang="f179">
                  <a:pos x="f282" y="f269"/>
                </a:cxn>
                <a:cxn ang="f179">
                  <a:pos x="f283" y="f268"/>
                </a:cxn>
                <a:cxn ang="f179">
                  <a:pos x="f284" y="f267"/>
                </a:cxn>
                <a:cxn ang="f179">
                  <a:pos x="f285" y="f266"/>
                </a:cxn>
                <a:cxn ang="f179">
                  <a:pos x="f286" y="f265"/>
                </a:cxn>
                <a:cxn ang="f179">
                  <a:pos x="f287" y="f264"/>
                </a:cxn>
                <a:cxn ang="f179">
                  <a:pos x="f288" y="f263"/>
                </a:cxn>
                <a:cxn ang="f179">
                  <a:pos x="f287" y="f261"/>
                </a:cxn>
                <a:cxn ang="f179">
                  <a:pos x="f286" y="f259"/>
                </a:cxn>
                <a:cxn ang="f179">
                  <a:pos x="f285" y="f257"/>
                </a:cxn>
                <a:cxn ang="f179">
                  <a:pos x="f284" y="f255"/>
                </a:cxn>
                <a:cxn ang="f179">
                  <a:pos x="f283" y="f289"/>
                </a:cxn>
                <a:cxn ang="f179">
                  <a:pos x="f282" y="f251"/>
                </a:cxn>
                <a:cxn ang="f179">
                  <a:pos x="f281" y="f249"/>
                </a:cxn>
                <a:cxn ang="f179">
                  <a:pos x="f290" y="f247"/>
                </a:cxn>
                <a:cxn ang="f179">
                  <a:pos x="f279" y="f245"/>
                </a:cxn>
                <a:cxn ang="f179">
                  <a:pos x="f291" y="f243"/>
                </a:cxn>
                <a:cxn ang="f179">
                  <a:pos x="f277" y="f241"/>
                </a:cxn>
                <a:cxn ang="f179">
                  <a:pos x="f238" y="f239"/>
                </a:cxn>
              </a:cxnLst>
              <a:rect l="f234" t="f237" r="f235" b="f236"/>
              <a:pathLst>
                <a:path w="2152" h="1481">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15" y="f39"/>
                  </a:lnTo>
                  <a:lnTo>
                    <a:pt x="f13" y="f40"/>
                  </a:lnTo>
                  <a:lnTo>
                    <a:pt x="f11" y="f41"/>
                  </a:lnTo>
                  <a:lnTo>
                    <a:pt x="f9" y="f42"/>
                  </a:lnTo>
                  <a:lnTo>
                    <a:pt x="f43" y="f7"/>
                  </a:lnTo>
                  <a:lnTo>
                    <a:pt x="f44" y="f42"/>
                  </a:lnTo>
                  <a:lnTo>
                    <a:pt x="f45" y="f41"/>
                  </a:lnTo>
                  <a:lnTo>
                    <a:pt x="f46" y="f40"/>
                  </a:lnTo>
                  <a:lnTo>
                    <a:pt x="f47" y="f39"/>
                  </a:lnTo>
                  <a:lnTo>
                    <a:pt x="f48" y="f38"/>
                  </a:lnTo>
                  <a:lnTo>
                    <a:pt x="f49" y="f37"/>
                  </a:lnTo>
                  <a:lnTo>
                    <a:pt x="f50" y="f36"/>
                  </a:lnTo>
                  <a:lnTo>
                    <a:pt x="f51" y="f35"/>
                  </a:lnTo>
                  <a:lnTo>
                    <a:pt x="f52" y="f34"/>
                  </a:lnTo>
                  <a:lnTo>
                    <a:pt x="f53" y="f33"/>
                  </a:lnTo>
                  <a:lnTo>
                    <a:pt x="f54" y="f32"/>
                  </a:lnTo>
                  <a:lnTo>
                    <a:pt x="f5" y="f31"/>
                  </a:lnTo>
                  <a:lnTo>
                    <a:pt x="f54" y="f30"/>
                  </a:lnTo>
                  <a:lnTo>
                    <a:pt x="f53" y="f28"/>
                  </a:lnTo>
                  <a:lnTo>
                    <a:pt x="f52" y="f26"/>
                  </a:lnTo>
                  <a:lnTo>
                    <a:pt x="f51" y="f24"/>
                  </a:lnTo>
                  <a:lnTo>
                    <a:pt x="f50" y="f55"/>
                  </a:lnTo>
                  <a:lnTo>
                    <a:pt x="f49" y="f20"/>
                  </a:lnTo>
                  <a:lnTo>
                    <a:pt x="f48" y="f18"/>
                  </a:lnTo>
                  <a:lnTo>
                    <a:pt x="f56" y="f16"/>
                  </a:lnTo>
                  <a:lnTo>
                    <a:pt x="f46" y="f14"/>
                  </a:lnTo>
                  <a:lnTo>
                    <a:pt x="f57" y="f12"/>
                  </a:lnTo>
                  <a:lnTo>
                    <a:pt x="f44"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315" name="Freeform 59">
              <a:extLst>
                <a:ext uri="{FF2B5EF4-FFF2-40B4-BE49-F238E27FC236}">
                  <a16:creationId xmlns:a16="http://schemas.microsoft.com/office/drawing/2014/main" id="{C9E3339E-3CB0-440F-88E6-31F04D1391EA}"/>
                </a:ext>
              </a:extLst>
            </p:cNvPr>
            <p:cNvSpPr/>
            <p:nvPr/>
          </p:nvSpPr>
          <p:spPr>
            <a:xfrm>
              <a:off x="11415479" y="2547381"/>
              <a:ext cx="535701" cy="349373"/>
            </a:xfrm>
            <a:custGeom>
              <a:avLst/>
              <a:gdLst>
                <a:gd name="f0" fmla="val 10800000"/>
                <a:gd name="f1" fmla="val 5400000"/>
                <a:gd name="f2" fmla="val 180"/>
                <a:gd name="f3" fmla="val w"/>
                <a:gd name="f4" fmla="val h"/>
                <a:gd name="f5" fmla="val 0"/>
                <a:gd name="f6" fmla="val 1926"/>
                <a:gd name="f7" fmla="val 1256"/>
                <a:gd name="f8" fmla="val 963"/>
                <a:gd name="f9" fmla="val 983"/>
                <a:gd name="f10" fmla="val 1"/>
                <a:gd name="f11" fmla="val 1003"/>
                <a:gd name="f12" fmla="val 6"/>
                <a:gd name="f13" fmla="val 1021"/>
                <a:gd name="f14" fmla="val 16"/>
                <a:gd name="f15" fmla="val 1873"/>
                <a:gd name="f16" fmla="val 531"/>
                <a:gd name="f17" fmla="val 1890"/>
                <a:gd name="f18" fmla="val 545"/>
                <a:gd name="f19" fmla="val 1906"/>
                <a:gd name="f20" fmla="val 562"/>
                <a:gd name="f21" fmla="val 1917"/>
                <a:gd name="f22" fmla="val 582"/>
                <a:gd name="f23" fmla="val 1924"/>
                <a:gd name="f24" fmla="val 604"/>
                <a:gd name="f25" fmla="val 628"/>
                <a:gd name="f26" fmla="val 651"/>
                <a:gd name="f27" fmla="val 672"/>
                <a:gd name="f28" fmla="val 692"/>
                <a:gd name="f29" fmla="val 1892"/>
                <a:gd name="f30" fmla="val 709"/>
                <a:gd name="f31" fmla="val 724"/>
                <a:gd name="f32" fmla="val 1239"/>
                <a:gd name="f33" fmla="val 1002"/>
                <a:gd name="f34" fmla="val 1249"/>
                <a:gd name="f35" fmla="val 1254"/>
                <a:gd name="f36" fmla="val 962"/>
                <a:gd name="f37" fmla="val 943"/>
                <a:gd name="f38" fmla="val 923"/>
                <a:gd name="f39" fmla="val 905"/>
                <a:gd name="f40" fmla="val 53"/>
                <a:gd name="f41" fmla="val 34"/>
                <a:gd name="f42" fmla="val 20"/>
                <a:gd name="f43" fmla="val 9"/>
                <a:gd name="f44" fmla="val 2"/>
                <a:gd name="f45" fmla="+- 0 0 -90"/>
                <a:gd name="f46" fmla="*/ f3 1 1926"/>
                <a:gd name="f47" fmla="*/ f4 1 1256"/>
                <a:gd name="f48" fmla="+- f7 0 f5"/>
                <a:gd name="f49" fmla="+- f6 0 f5"/>
                <a:gd name="f50" fmla="*/ f45 f0 1"/>
                <a:gd name="f51" fmla="*/ f49 1 1926"/>
                <a:gd name="f52" fmla="*/ f48 1 1256"/>
                <a:gd name="f53" fmla="*/ 963 f49 1"/>
                <a:gd name="f54" fmla="*/ 0 f48 1"/>
                <a:gd name="f55" fmla="*/ 983 f49 1"/>
                <a:gd name="f56" fmla="*/ 1 f48 1"/>
                <a:gd name="f57" fmla="*/ 1003 f49 1"/>
                <a:gd name="f58" fmla="*/ 6 f48 1"/>
                <a:gd name="f59" fmla="*/ 1021 f49 1"/>
                <a:gd name="f60" fmla="*/ 16 f48 1"/>
                <a:gd name="f61" fmla="*/ 1873 f49 1"/>
                <a:gd name="f62" fmla="*/ 531 f48 1"/>
                <a:gd name="f63" fmla="*/ 1890 f49 1"/>
                <a:gd name="f64" fmla="*/ 545 f48 1"/>
                <a:gd name="f65" fmla="*/ 1906 f49 1"/>
                <a:gd name="f66" fmla="*/ 562 f48 1"/>
                <a:gd name="f67" fmla="*/ 1917 f49 1"/>
                <a:gd name="f68" fmla="*/ 582 f48 1"/>
                <a:gd name="f69" fmla="*/ 1924 f49 1"/>
                <a:gd name="f70" fmla="*/ 604 f48 1"/>
                <a:gd name="f71" fmla="*/ 1926 f49 1"/>
                <a:gd name="f72" fmla="*/ 628 f48 1"/>
                <a:gd name="f73" fmla="*/ 651 f48 1"/>
                <a:gd name="f74" fmla="*/ 672 f48 1"/>
                <a:gd name="f75" fmla="*/ 692 f48 1"/>
                <a:gd name="f76" fmla="*/ 1892 f49 1"/>
                <a:gd name="f77" fmla="*/ 709 f48 1"/>
                <a:gd name="f78" fmla="*/ 724 f48 1"/>
                <a:gd name="f79" fmla="*/ 1239 f48 1"/>
                <a:gd name="f80" fmla="*/ 1002 f49 1"/>
                <a:gd name="f81" fmla="*/ 1249 f48 1"/>
                <a:gd name="f82" fmla="*/ 1254 f48 1"/>
                <a:gd name="f83" fmla="*/ 962 f49 1"/>
                <a:gd name="f84" fmla="*/ 1256 f48 1"/>
                <a:gd name="f85" fmla="*/ 943 f49 1"/>
                <a:gd name="f86" fmla="*/ 923 f49 1"/>
                <a:gd name="f87" fmla="*/ 905 f49 1"/>
                <a:gd name="f88" fmla="*/ 53 f49 1"/>
                <a:gd name="f89" fmla="*/ 34 f49 1"/>
                <a:gd name="f90" fmla="*/ 20 f49 1"/>
                <a:gd name="f91" fmla="*/ 9 f49 1"/>
                <a:gd name="f92" fmla="*/ 2 f49 1"/>
                <a:gd name="f93" fmla="*/ 0 f49 1"/>
                <a:gd name="f94" fmla="*/ f50 1 f2"/>
                <a:gd name="f95" fmla="*/ f53 1 1926"/>
                <a:gd name="f96" fmla="*/ f54 1 1256"/>
                <a:gd name="f97" fmla="*/ f55 1 1926"/>
                <a:gd name="f98" fmla="*/ f56 1 1256"/>
                <a:gd name="f99" fmla="*/ f57 1 1926"/>
                <a:gd name="f100" fmla="*/ f58 1 1256"/>
                <a:gd name="f101" fmla="*/ f59 1 1926"/>
                <a:gd name="f102" fmla="*/ f60 1 1256"/>
                <a:gd name="f103" fmla="*/ f61 1 1926"/>
                <a:gd name="f104" fmla="*/ f62 1 1256"/>
                <a:gd name="f105" fmla="*/ f63 1 1926"/>
                <a:gd name="f106" fmla="*/ f64 1 1256"/>
                <a:gd name="f107" fmla="*/ f65 1 1926"/>
                <a:gd name="f108" fmla="*/ f66 1 1256"/>
                <a:gd name="f109" fmla="*/ f67 1 1926"/>
                <a:gd name="f110" fmla="*/ f68 1 1256"/>
                <a:gd name="f111" fmla="*/ f69 1 1926"/>
                <a:gd name="f112" fmla="*/ f70 1 1256"/>
                <a:gd name="f113" fmla="*/ f71 1 1926"/>
                <a:gd name="f114" fmla="*/ f72 1 1256"/>
                <a:gd name="f115" fmla="*/ f73 1 1256"/>
                <a:gd name="f116" fmla="*/ f74 1 1256"/>
                <a:gd name="f117" fmla="*/ f75 1 1256"/>
                <a:gd name="f118" fmla="*/ f76 1 1926"/>
                <a:gd name="f119" fmla="*/ f77 1 1256"/>
                <a:gd name="f120" fmla="*/ f78 1 1256"/>
                <a:gd name="f121" fmla="*/ f79 1 1256"/>
                <a:gd name="f122" fmla="*/ f80 1 1926"/>
                <a:gd name="f123" fmla="*/ f81 1 1256"/>
                <a:gd name="f124" fmla="*/ f82 1 1256"/>
                <a:gd name="f125" fmla="*/ f83 1 1926"/>
                <a:gd name="f126" fmla="*/ f84 1 1256"/>
                <a:gd name="f127" fmla="*/ f85 1 1926"/>
                <a:gd name="f128" fmla="*/ f86 1 1926"/>
                <a:gd name="f129" fmla="*/ f87 1 1926"/>
                <a:gd name="f130" fmla="*/ f88 1 1926"/>
                <a:gd name="f131" fmla="*/ f89 1 1926"/>
                <a:gd name="f132" fmla="*/ f90 1 1926"/>
                <a:gd name="f133" fmla="*/ f91 1 1926"/>
                <a:gd name="f134" fmla="*/ f92 1 1926"/>
                <a:gd name="f135" fmla="*/ f93 1 1926"/>
                <a:gd name="f136" fmla="*/ 0 1 f51"/>
                <a:gd name="f137" fmla="*/ f6 1 f51"/>
                <a:gd name="f138" fmla="*/ 0 1 f52"/>
                <a:gd name="f139" fmla="*/ f7 1 f52"/>
                <a:gd name="f140" fmla="+- f94 0 f1"/>
                <a:gd name="f141" fmla="*/ f95 1 f51"/>
                <a:gd name="f142" fmla="*/ f96 1 f52"/>
                <a:gd name="f143" fmla="*/ f97 1 f51"/>
                <a:gd name="f144" fmla="*/ f98 1 f52"/>
                <a:gd name="f145" fmla="*/ f99 1 f51"/>
                <a:gd name="f146" fmla="*/ f100 1 f52"/>
                <a:gd name="f147" fmla="*/ f101 1 f51"/>
                <a:gd name="f148" fmla="*/ f102 1 f52"/>
                <a:gd name="f149" fmla="*/ f103 1 f51"/>
                <a:gd name="f150" fmla="*/ f104 1 f52"/>
                <a:gd name="f151" fmla="*/ f105 1 f51"/>
                <a:gd name="f152" fmla="*/ f106 1 f52"/>
                <a:gd name="f153" fmla="*/ f107 1 f51"/>
                <a:gd name="f154" fmla="*/ f108 1 f52"/>
                <a:gd name="f155" fmla="*/ f109 1 f51"/>
                <a:gd name="f156" fmla="*/ f110 1 f52"/>
                <a:gd name="f157" fmla="*/ f111 1 f51"/>
                <a:gd name="f158" fmla="*/ f112 1 f52"/>
                <a:gd name="f159" fmla="*/ f113 1 f51"/>
                <a:gd name="f160" fmla="*/ f114 1 f52"/>
                <a:gd name="f161" fmla="*/ f115 1 f52"/>
                <a:gd name="f162" fmla="*/ f116 1 f52"/>
                <a:gd name="f163" fmla="*/ f117 1 f52"/>
                <a:gd name="f164" fmla="*/ f118 1 f51"/>
                <a:gd name="f165" fmla="*/ f119 1 f52"/>
                <a:gd name="f166" fmla="*/ f120 1 f52"/>
                <a:gd name="f167" fmla="*/ f121 1 f52"/>
                <a:gd name="f168" fmla="*/ f122 1 f51"/>
                <a:gd name="f169" fmla="*/ f123 1 f52"/>
                <a:gd name="f170" fmla="*/ f124 1 f52"/>
                <a:gd name="f171" fmla="*/ f125 1 f51"/>
                <a:gd name="f172" fmla="*/ f126 1 f52"/>
                <a:gd name="f173" fmla="*/ f127 1 f51"/>
                <a:gd name="f174" fmla="*/ f128 1 f51"/>
                <a:gd name="f175" fmla="*/ f129 1 f51"/>
                <a:gd name="f176" fmla="*/ f130 1 f51"/>
                <a:gd name="f177" fmla="*/ f131 1 f51"/>
                <a:gd name="f178" fmla="*/ f132 1 f51"/>
                <a:gd name="f179" fmla="*/ f133 1 f51"/>
                <a:gd name="f180" fmla="*/ f134 1 f51"/>
                <a:gd name="f181" fmla="*/ f135 1 f51"/>
                <a:gd name="f182" fmla="*/ f136 f46 1"/>
                <a:gd name="f183" fmla="*/ f137 f46 1"/>
                <a:gd name="f184" fmla="*/ f139 f47 1"/>
                <a:gd name="f185" fmla="*/ f138 f47 1"/>
                <a:gd name="f186" fmla="*/ f141 f46 1"/>
                <a:gd name="f187" fmla="*/ f142 f47 1"/>
                <a:gd name="f188" fmla="*/ f143 f46 1"/>
                <a:gd name="f189" fmla="*/ f144 f47 1"/>
                <a:gd name="f190" fmla="*/ f145 f46 1"/>
                <a:gd name="f191" fmla="*/ f146 f47 1"/>
                <a:gd name="f192" fmla="*/ f147 f46 1"/>
                <a:gd name="f193" fmla="*/ f148 f47 1"/>
                <a:gd name="f194" fmla="*/ f149 f46 1"/>
                <a:gd name="f195" fmla="*/ f150 f47 1"/>
                <a:gd name="f196" fmla="*/ f151 f46 1"/>
                <a:gd name="f197" fmla="*/ f152 f47 1"/>
                <a:gd name="f198" fmla="*/ f153 f46 1"/>
                <a:gd name="f199" fmla="*/ f154 f47 1"/>
                <a:gd name="f200" fmla="*/ f155 f46 1"/>
                <a:gd name="f201" fmla="*/ f156 f47 1"/>
                <a:gd name="f202" fmla="*/ f157 f46 1"/>
                <a:gd name="f203" fmla="*/ f158 f47 1"/>
                <a:gd name="f204" fmla="*/ f159 f46 1"/>
                <a:gd name="f205" fmla="*/ f160 f47 1"/>
                <a:gd name="f206" fmla="*/ f161 f47 1"/>
                <a:gd name="f207" fmla="*/ f162 f47 1"/>
                <a:gd name="f208" fmla="*/ f163 f47 1"/>
                <a:gd name="f209" fmla="*/ f164 f46 1"/>
                <a:gd name="f210" fmla="*/ f165 f47 1"/>
                <a:gd name="f211" fmla="*/ f166 f47 1"/>
                <a:gd name="f212" fmla="*/ f167 f47 1"/>
                <a:gd name="f213" fmla="*/ f168 f46 1"/>
                <a:gd name="f214" fmla="*/ f169 f47 1"/>
                <a:gd name="f215" fmla="*/ f170 f47 1"/>
                <a:gd name="f216" fmla="*/ f171 f46 1"/>
                <a:gd name="f217" fmla="*/ f172 f47 1"/>
                <a:gd name="f218" fmla="*/ f173 f46 1"/>
                <a:gd name="f219" fmla="*/ f174 f46 1"/>
                <a:gd name="f220" fmla="*/ f175 f46 1"/>
                <a:gd name="f221" fmla="*/ f176 f46 1"/>
                <a:gd name="f222" fmla="*/ f177 f46 1"/>
                <a:gd name="f223" fmla="*/ f178 f46 1"/>
                <a:gd name="f224" fmla="*/ f179 f46 1"/>
                <a:gd name="f225" fmla="*/ f180 f46 1"/>
                <a:gd name="f226" fmla="*/ f181 f46 1"/>
              </a:gdLst>
              <a:ahLst/>
              <a:cxnLst>
                <a:cxn ang="3cd4">
                  <a:pos x="hc" y="t"/>
                </a:cxn>
                <a:cxn ang="0">
                  <a:pos x="r" y="vc"/>
                </a:cxn>
                <a:cxn ang="cd4">
                  <a:pos x="hc" y="b"/>
                </a:cxn>
                <a:cxn ang="cd2">
                  <a:pos x="l" y="vc"/>
                </a:cxn>
                <a:cxn ang="f140">
                  <a:pos x="f186" y="f187"/>
                </a:cxn>
                <a:cxn ang="f140">
                  <a:pos x="f188" y="f189"/>
                </a:cxn>
                <a:cxn ang="f140">
                  <a:pos x="f190" y="f191"/>
                </a:cxn>
                <a:cxn ang="f140">
                  <a:pos x="f192" y="f193"/>
                </a:cxn>
                <a:cxn ang="f140">
                  <a:pos x="f194" y="f195"/>
                </a:cxn>
                <a:cxn ang="f140">
                  <a:pos x="f196" y="f197"/>
                </a:cxn>
                <a:cxn ang="f140">
                  <a:pos x="f198" y="f199"/>
                </a:cxn>
                <a:cxn ang="f140">
                  <a:pos x="f200" y="f201"/>
                </a:cxn>
                <a:cxn ang="f140">
                  <a:pos x="f202" y="f203"/>
                </a:cxn>
                <a:cxn ang="f140">
                  <a:pos x="f204" y="f205"/>
                </a:cxn>
                <a:cxn ang="f140">
                  <a:pos x="f202" y="f206"/>
                </a:cxn>
                <a:cxn ang="f140">
                  <a:pos x="f200" y="f207"/>
                </a:cxn>
                <a:cxn ang="f140">
                  <a:pos x="f198" y="f208"/>
                </a:cxn>
                <a:cxn ang="f140">
                  <a:pos x="f209" y="f210"/>
                </a:cxn>
                <a:cxn ang="f140">
                  <a:pos x="f194" y="f211"/>
                </a:cxn>
                <a:cxn ang="f140">
                  <a:pos x="f192" y="f212"/>
                </a:cxn>
                <a:cxn ang="f140">
                  <a:pos x="f213" y="f214"/>
                </a:cxn>
                <a:cxn ang="f140">
                  <a:pos x="f188" y="f215"/>
                </a:cxn>
                <a:cxn ang="f140">
                  <a:pos x="f216" y="f217"/>
                </a:cxn>
                <a:cxn ang="f140">
                  <a:pos x="f218" y="f215"/>
                </a:cxn>
                <a:cxn ang="f140">
                  <a:pos x="f219" y="f214"/>
                </a:cxn>
                <a:cxn ang="f140">
                  <a:pos x="f220" y="f212"/>
                </a:cxn>
                <a:cxn ang="f140">
                  <a:pos x="f221" y="f211"/>
                </a:cxn>
                <a:cxn ang="f140">
                  <a:pos x="f222" y="f210"/>
                </a:cxn>
                <a:cxn ang="f140">
                  <a:pos x="f223" y="f208"/>
                </a:cxn>
                <a:cxn ang="f140">
                  <a:pos x="f224" y="f207"/>
                </a:cxn>
                <a:cxn ang="f140">
                  <a:pos x="f225" y="f206"/>
                </a:cxn>
                <a:cxn ang="f140">
                  <a:pos x="f226" y="f205"/>
                </a:cxn>
                <a:cxn ang="f140">
                  <a:pos x="f225" y="f203"/>
                </a:cxn>
                <a:cxn ang="f140">
                  <a:pos x="f224" y="f201"/>
                </a:cxn>
                <a:cxn ang="f140">
                  <a:pos x="f223" y="f199"/>
                </a:cxn>
                <a:cxn ang="f140">
                  <a:pos x="f222" y="f197"/>
                </a:cxn>
                <a:cxn ang="f140">
                  <a:pos x="f221" y="f195"/>
                </a:cxn>
                <a:cxn ang="f140">
                  <a:pos x="f220" y="f193"/>
                </a:cxn>
                <a:cxn ang="f140">
                  <a:pos x="f219" y="f191"/>
                </a:cxn>
                <a:cxn ang="f140">
                  <a:pos x="f218" y="f189"/>
                </a:cxn>
                <a:cxn ang="f140">
                  <a:pos x="f186" y="f187"/>
                </a:cxn>
              </a:cxnLst>
              <a:rect l="f182" t="f185" r="f183" b="f184"/>
              <a:pathLst>
                <a:path w="1926" h="1256">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29" y="f30"/>
                  </a:lnTo>
                  <a:lnTo>
                    <a:pt x="f15" y="f31"/>
                  </a:lnTo>
                  <a:lnTo>
                    <a:pt x="f13" y="f32"/>
                  </a:lnTo>
                  <a:lnTo>
                    <a:pt x="f33" y="f34"/>
                  </a:lnTo>
                  <a:lnTo>
                    <a:pt x="f9" y="f35"/>
                  </a:lnTo>
                  <a:lnTo>
                    <a:pt x="f36" y="f7"/>
                  </a:lnTo>
                  <a:lnTo>
                    <a:pt x="f37" y="f35"/>
                  </a:lnTo>
                  <a:lnTo>
                    <a:pt x="f38" y="f34"/>
                  </a:lnTo>
                  <a:lnTo>
                    <a:pt x="f39" y="f32"/>
                  </a:lnTo>
                  <a:lnTo>
                    <a:pt x="f40" y="f31"/>
                  </a:lnTo>
                  <a:lnTo>
                    <a:pt x="f41" y="f30"/>
                  </a:lnTo>
                  <a:lnTo>
                    <a:pt x="f42" y="f28"/>
                  </a:lnTo>
                  <a:lnTo>
                    <a:pt x="f43" y="f27"/>
                  </a:lnTo>
                  <a:lnTo>
                    <a:pt x="f44" y="f26"/>
                  </a:lnTo>
                  <a:lnTo>
                    <a:pt x="f5" y="f25"/>
                  </a:lnTo>
                  <a:lnTo>
                    <a:pt x="f44" y="f24"/>
                  </a:lnTo>
                  <a:lnTo>
                    <a:pt x="f43" y="f22"/>
                  </a:lnTo>
                  <a:lnTo>
                    <a:pt x="f42" y="f20"/>
                  </a:lnTo>
                  <a:lnTo>
                    <a:pt x="f41" y="f18"/>
                  </a:lnTo>
                  <a:lnTo>
                    <a:pt x="f40" y="f16"/>
                  </a:lnTo>
                  <a:lnTo>
                    <a:pt x="f39" y="f14"/>
                  </a:lnTo>
                  <a:lnTo>
                    <a:pt x="f38" y="f12"/>
                  </a:lnTo>
                  <a:lnTo>
                    <a:pt x="f37"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316" name="Freeform 60">
              <a:extLst>
                <a:ext uri="{FF2B5EF4-FFF2-40B4-BE49-F238E27FC236}">
                  <a16:creationId xmlns:a16="http://schemas.microsoft.com/office/drawing/2014/main" id="{AB546460-0487-4184-A8F6-4638F98008AF}"/>
                </a:ext>
              </a:extLst>
            </p:cNvPr>
            <p:cNvSpPr/>
            <p:nvPr/>
          </p:nvSpPr>
          <p:spPr>
            <a:xfrm>
              <a:off x="11446541" y="2578434"/>
              <a:ext cx="473595" cy="287258"/>
            </a:xfrm>
            <a:custGeom>
              <a:avLst/>
              <a:gdLst>
                <a:gd name="f0" fmla="val 10800000"/>
                <a:gd name="f1" fmla="val 5400000"/>
                <a:gd name="f2" fmla="val 180"/>
                <a:gd name="f3" fmla="val w"/>
                <a:gd name="f4" fmla="val h"/>
                <a:gd name="f5" fmla="val 0"/>
                <a:gd name="f6" fmla="val 1702"/>
                <a:gd name="f7" fmla="val 1031"/>
                <a:gd name="f8" fmla="val 850"/>
                <a:gd name="f9" fmla="val 851"/>
                <a:gd name="f10" fmla="val 516"/>
                <a:gd name="f11" fmla="+- 0 0 -90"/>
                <a:gd name="f12" fmla="*/ f3 1 1702"/>
                <a:gd name="f13" fmla="*/ f4 1 1031"/>
                <a:gd name="f14" fmla="+- f7 0 f5"/>
                <a:gd name="f15" fmla="+- f6 0 f5"/>
                <a:gd name="f16" fmla="*/ f11 f0 1"/>
                <a:gd name="f17" fmla="*/ f15 1 1702"/>
                <a:gd name="f18" fmla="*/ f14 1 1031"/>
                <a:gd name="f19" fmla="*/ 850 f15 1"/>
                <a:gd name="f20" fmla="*/ 1031 f14 1"/>
                <a:gd name="f21" fmla="*/ 851 f15 1"/>
                <a:gd name="f22" fmla="*/ 0 f14 1"/>
                <a:gd name="f23" fmla="*/ 1702 f15 1"/>
                <a:gd name="f24" fmla="*/ 516 f14 1"/>
                <a:gd name="f25" fmla="*/ 0 f15 1"/>
                <a:gd name="f26" fmla="*/ f16 1 f2"/>
                <a:gd name="f27" fmla="*/ f19 1 1702"/>
                <a:gd name="f28" fmla="*/ f20 1 1031"/>
                <a:gd name="f29" fmla="*/ f21 1 1702"/>
                <a:gd name="f30" fmla="*/ f22 1 1031"/>
                <a:gd name="f31" fmla="*/ f23 1 1702"/>
                <a:gd name="f32" fmla="*/ f24 1 1031"/>
                <a:gd name="f33" fmla="*/ f25 1 1702"/>
                <a:gd name="f34" fmla="*/ 0 1 f17"/>
                <a:gd name="f35" fmla="*/ f6 1 f17"/>
                <a:gd name="f36" fmla="*/ 0 1 f18"/>
                <a:gd name="f37" fmla="*/ f7 1 f18"/>
                <a:gd name="f38" fmla="+- f26 0 f1"/>
                <a:gd name="f39" fmla="*/ f27 1 f17"/>
                <a:gd name="f40" fmla="*/ f28 1 f18"/>
                <a:gd name="f41" fmla="*/ f29 1 f17"/>
                <a:gd name="f42" fmla="*/ f30 1 f18"/>
                <a:gd name="f43" fmla="*/ f31 1 f17"/>
                <a:gd name="f44" fmla="*/ f32 1 f18"/>
                <a:gd name="f45" fmla="*/ f33 1 f17"/>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2 1"/>
              </a:gdLst>
              <a:ahLst/>
              <a:cxnLst>
                <a:cxn ang="3cd4">
                  <a:pos x="hc" y="t"/>
                </a:cxn>
                <a:cxn ang="0">
                  <a:pos x="r" y="vc"/>
                </a:cxn>
                <a:cxn ang="cd4">
                  <a:pos x="hc" y="b"/>
                </a:cxn>
                <a:cxn ang="cd2">
                  <a:pos x="l" y="vc"/>
                </a:cxn>
                <a:cxn ang="f38">
                  <a:pos x="f50" y="f51"/>
                </a:cxn>
                <a:cxn ang="f38">
                  <a:pos x="f50" y="f51"/>
                </a:cxn>
                <a:cxn ang="f38">
                  <a:pos x="f50" y="f51"/>
                </a:cxn>
                <a:cxn ang="f38">
                  <a:pos x="f50" y="f51"/>
                </a:cxn>
                <a:cxn ang="f38">
                  <a:pos x="f52" y="f53"/>
                </a:cxn>
                <a:cxn ang="f38">
                  <a:pos x="f54" y="f55"/>
                </a:cxn>
                <a:cxn ang="f38">
                  <a:pos x="f50" y="f51"/>
                </a:cxn>
                <a:cxn ang="f38">
                  <a:pos x="f56" y="f55"/>
                </a:cxn>
                <a:cxn ang="f38">
                  <a:pos x="f52" y="f53"/>
                </a:cxn>
              </a:cxnLst>
              <a:rect l="f46" t="f49" r="f47" b="f48"/>
              <a:pathLst>
                <a:path w="1702" h="1031">
                  <a:moveTo>
                    <a:pt x="f8" y="f7"/>
                  </a:moveTo>
                  <a:lnTo>
                    <a:pt x="f8" y="f7"/>
                  </a:lnTo>
                  <a:lnTo>
                    <a:pt x="f8" y="f7"/>
                  </a:lnTo>
                  <a:lnTo>
                    <a:pt x="f8" y="f7"/>
                  </a:lnTo>
                  <a:close/>
                  <a:moveTo>
                    <a:pt x="f9" y="f5"/>
                  </a:moveTo>
                  <a:lnTo>
                    <a:pt x="f6" y="f10"/>
                  </a:lnTo>
                  <a:lnTo>
                    <a:pt x="f8" y="f7"/>
                  </a:lnTo>
                  <a:lnTo>
                    <a:pt x="f5" y="f10"/>
                  </a:lnTo>
                  <a:lnTo>
                    <a:pt x="f9" y="f5"/>
                  </a:lnTo>
                  <a:close/>
                </a:path>
              </a:pathLst>
            </a:custGeom>
            <a:solidFill>
              <a:srgbClr val="FF883C"/>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317" name="Freeform 61">
              <a:extLst>
                <a:ext uri="{FF2B5EF4-FFF2-40B4-BE49-F238E27FC236}">
                  <a16:creationId xmlns:a16="http://schemas.microsoft.com/office/drawing/2014/main" id="{F1D8EFA0-B784-4425-8555-06E0E4B5C89A}"/>
                </a:ext>
              </a:extLst>
            </p:cNvPr>
            <p:cNvSpPr/>
            <p:nvPr/>
          </p:nvSpPr>
          <p:spPr>
            <a:xfrm>
              <a:off x="11446541" y="2667716"/>
              <a:ext cx="436717" cy="155274"/>
            </a:xfrm>
            <a:custGeom>
              <a:avLst/>
              <a:gdLst>
                <a:gd name="f0" fmla="val 10800000"/>
                <a:gd name="f1" fmla="val 5400000"/>
                <a:gd name="f2" fmla="val 180"/>
                <a:gd name="f3" fmla="val w"/>
                <a:gd name="f4" fmla="val h"/>
                <a:gd name="f5" fmla="val 0"/>
                <a:gd name="f6" fmla="val 1574"/>
                <a:gd name="f7" fmla="val 563"/>
                <a:gd name="f8" fmla="val 1312"/>
                <a:gd name="f9" fmla="val 256"/>
                <a:gd name="f10" fmla="val 1292"/>
                <a:gd name="f11" fmla="val 258"/>
                <a:gd name="f12" fmla="val 1274"/>
                <a:gd name="f13" fmla="val 262"/>
                <a:gd name="f14" fmla="val 1259"/>
                <a:gd name="f15" fmla="val 270"/>
                <a:gd name="f16" fmla="val 1248"/>
                <a:gd name="f17" fmla="val 280"/>
                <a:gd name="f18" fmla="val 1243"/>
                <a:gd name="f19" fmla="val 289"/>
                <a:gd name="f20" fmla="val 1241"/>
                <a:gd name="f21" fmla="val 299"/>
                <a:gd name="f22" fmla="val 308"/>
                <a:gd name="f23" fmla="val 1250"/>
                <a:gd name="f24" fmla="val 322"/>
                <a:gd name="f25" fmla="val 1264"/>
                <a:gd name="f26" fmla="val 333"/>
                <a:gd name="f27" fmla="val 1283"/>
                <a:gd name="f28" fmla="val 340"/>
                <a:gd name="f29" fmla="val 1297"/>
                <a:gd name="f30" fmla="val 343"/>
                <a:gd name="f31" fmla="val 1311"/>
                <a:gd name="f32" fmla="val 344"/>
                <a:gd name="f33" fmla="val 1331"/>
                <a:gd name="f34" fmla="val 342"/>
                <a:gd name="f35" fmla="val 1347"/>
                <a:gd name="f36" fmla="val 337"/>
                <a:gd name="f37" fmla="val 1362"/>
                <a:gd name="f38" fmla="val 330"/>
                <a:gd name="f39" fmla="val 1374"/>
                <a:gd name="f40" fmla="val 319"/>
                <a:gd name="f41" fmla="val 1379"/>
                <a:gd name="f42" fmla="val 309"/>
                <a:gd name="f43" fmla="val 1381"/>
                <a:gd name="f44" fmla="val 300"/>
                <a:gd name="f45" fmla="val 290"/>
                <a:gd name="f46" fmla="val 1372"/>
                <a:gd name="f47" fmla="val 277"/>
                <a:gd name="f48" fmla="val 1358"/>
                <a:gd name="f49" fmla="val 266"/>
                <a:gd name="f50" fmla="val 1339"/>
                <a:gd name="f51" fmla="val 259"/>
                <a:gd name="f52" fmla="val 1325"/>
                <a:gd name="f53" fmla="val 257"/>
                <a:gd name="f54" fmla="val 410"/>
                <a:gd name="f55" fmla="val 208"/>
                <a:gd name="f56" fmla="val 391"/>
                <a:gd name="f57" fmla="val 210"/>
                <a:gd name="f58" fmla="val 374"/>
                <a:gd name="f59" fmla="val 215"/>
                <a:gd name="f60" fmla="val 359"/>
                <a:gd name="f61" fmla="val 223"/>
                <a:gd name="f62" fmla="val 348"/>
                <a:gd name="f63" fmla="val 233"/>
                <a:gd name="f64" fmla="val 242"/>
                <a:gd name="f65" fmla="val 341"/>
                <a:gd name="f66" fmla="val 251"/>
                <a:gd name="f67" fmla="val 350"/>
                <a:gd name="f68" fmla="val 275"/>
                <a:gd name="f69" fmla="val 364"/>
                <a:gd name="f70" fmla="val 285"/>
                <a:gd name="f71" fmla="val 382"/>
                <a:gd name="f72" fmla="val 293"/>
                <a:gd name="f73" fmla="val 396"/>
                <a:gd name="f74" fmla="val 296"/>
                <a:gd name="f75" fmla="val 297"/>
                <a:gd name="f76" fmla="val 430"/>
                <a:gd name="f77" fmla="val 295"/>
                <a:gd name="f78" fmla="val 447"/>
                <a:gd name="f79" fmla="val 462"/>
                <a:gd name="f80" fmla="val 282"/>
                <a:gd name="f81" fmla="val 473"/>
                <a:gd name="f82" fmla="val 272"/>
                <a:gd name="f83" fmla="val 478"/>
                <a:gd name="f84" fmla="val 263"/>
                <a:gd name="f85" fmla="val 480"/>
                <a:gd name="f86" fmla="val 253"/>
                <a:gd name="f87" fmla="val 479"/>
                <a:gd name="f88" fmla="val 243"/>
                <a:gd name="f89" fmla="val 474"/>
                <a:gd name="f90" fmla="val 464"/>
                <a:gd name="f91" fmla="val 224"/>
                <a:gd name="f92" fmla="val 453"/>
                <a:gd name="f93" fmla="val 218"/>
                <a:gd name="f94" fmla="val 439"/>
                <a:gd name="f95" fmla="val 212"/>
                <a:gd name="f96" fmla="val 425"/>
                <a:gd name="f97" fmla="val 209"/>
                <a:gd name="f98" fmla="val 1087"/>
                <a:gd name="f99" fmla="val 178"/>
                <a:gd name="f100" fmla="val 1172"/>
                <a:gd name="f101" fmla="val 183"/>
                <a:gd name="f102" fmla="val 1257"/>
                <a:gd name="f103" fmla="val 191"/>
                <a:gd name="f104" fmla="val 1340"/>
                <a:gd name="f105" fmla="val 205"/>
                <a:gd name="f106" fmla="val 1420"/>
                <a:gd name="f107" fmla="val 1499"/>
                <a:gd name="f108" fmla="val 248"/>
                <a:gd name="f109" fmla="val 1153"/>
                <a:gd name="f110" fmla="val 531"/>
                <a:gd name="f111" fmla="val 1120"/>
                <a:gd name="f112" fmla="val 487"/>
                <a:gd name="f113" fmla="val 1095"/>
                <a:gd name="f114" fmla="val 441"/>
                <a:gd name="f115" fmla="val 1077"/>
                <a:gd name="f116" fmla="val 395"/>
                <a:gd name="f117" fmla="val 1065"/>
                <a:gd name="f118" fmla="val 349"/>
                <a:gd name="f119" fmla="val 1062"/>
                <a:gd name="f120" fmla="val 1064"/>
                <a:gd name="f121" fmla="val 1073"/>
                <a:gd name="f122" fmla="val 219"/>
                <a:gd name="f123" fmla="val 328"/>
                <a:gd name="f124" fmla="val 386"/>
                <a:gd name="f125" fmla="val 31"/>
                <a:gd name="f126" fmla="val 438"/>
                <a:gd name="f127" fmla="val 64"/>
                <a:gd name="f128" fmla="val 485"/>
                <a:gd name="f129" fmla="val 100"/>
                <a:gd name="f130" fmla="val 527"/>
                <a:gd name="f131" fmla="val 138"/>
                <a:gd name="f132" fmla="val 591"/>
                <a:gd name="f133" fmla="val 220"/>
                <a:gd name="f134" fmla="val 614"/>
                <a:gd name="f135" fmla="val 631"/>
                <a:gd name="f136" fmla="val 307"/>
                <a:gd name="f137" fmla="val 642"/>
                <a:gd name="f138" fmla="val 353"/>
                <a:gd name="f139" fmla="val 645"/>
                <a:gd name="f140" fmla="val 399"/>
                <a:gd name="f141" fmla="val 440"/>
                <a:gd name="f142" fmla="val 633"/>
                <a:gd name="f143" fmla="val 482"/>
                <a:gd name="f144" fmla="val 620"/>
                <a:gd name="f145" fmla="val 523"/>
                <a:gd name="f146" fmla="val 601"/>
                <a:gd name="f147" fmla="val 199"/>
                <a:gd name="f148" fmla="+- 0 0 -90"/>
                <a:gd name="f149" fmla="*/ f3 1 1574"/>
                <a:gd name="f150" fmla="*/ f4 1 563"/>
                <a:gd name="f151" fmla="+- f7 0 f5"/>
                <a:gd name="f152" fmla="+- f6 0 f5"/>
                <a:gd name="f153" fmla="*/ f148 f0 1"/>
                <a:gd name="f154" fmla="*/ f152 1 1574"/>
                <a:gd name="f155" fmla="*/ f151 1 563"/>
                <a:gd name="f156" fmla="*/ 1292 f152 1"/>
                <a:gd name="f157" fmla="*/ 258 f151 1"/>
                <a:gd name="f158" fmla="*/ 1259 f152 1"/>
                <a:gd name="f159" fmla="*/ 270 f151 1"/>
                <a:gd name="f160" fmla="*/ 1243 f152 1"/>
                <a:gd name="f161" fmla="*/ 289 f151 1"/>
                <a:gd name="f162" fmla="*/ 308 f151 1"/>
                <a:gd name="f163" fmla="*/ 1264 f152 1"/>
                <a:gd name="f164" fmla="*/ 333 f151 1"/>
                <a:gd name="f165" fmla="*/ 1297 f152 1"/>
                <a:gd name="f166" fmla="*/ 343 f151 1"/>
                <a:gd name="f167" fmla="*/ 1331 f152 1"/>
                <a:gd name="f168" fmla="*/ 342 f151 1"/>
                <a:gd name="f169" fmla="*/ 1362 f152 1"/>
                <a:gd name="f170" fmla="*/ 330 f151 1"/>
                <a:gd name="f171" fmla="*/ 1379 f152 1"/>
                <a:gd name="f172" fmla="*/ 309 f151 1"/>
                <a:gd name="f173" fmla="*/ 290 f151 1"/>
                <a:gd name="f174" fmla="*/ 1358 f152 1"/>
                <a:gd name="f175" fmla="*/ 266 f151 1"/>
                <a:gd name="f176" fmla="*/ 1325 f152 1"/>
                <a:gd name="f177" fmla="*/ 257 f151 1"/>
                <a:gd name="f178" fmla="*/ 410 f152 1"/>
                <a:gd name="f179" fmla="*/ 208 f151 1"/>
                <a:gd name="f180" fmla="*/ 374 f152 1"/>
                <a:gd name="f181" fmla="*/ 215 f151 1"/>
                <a:gd name="f182" fmla="*/ 348 f152 1"/>
                <a:gd name="f183" fmla="*/ 233 f151 1"/>
                <a:gd name="f184" fmla="*/ 341 f152 1"/>
                <a:gd name="f185" fmla="*/ 251 f151 1"/>
                <a:gd name="f186" fmla="*/ 350 f152 1"/>
                <a:gd name="f187" fmla="*/ 275 f151 1"/>
                <a:gd name="f188" fmla="*/ 382 f152 1"/>
                <a:gd name="f189" fmla="*/ 293 f151 1"/>
                <a:gd name="f190" fmla="*/ 297 f151 1"/>
                <a:gd name="f191" fmla="*/ 447 f152 1"/>
                <a:gd name="f192" fmla="*/ 473 f152 1"/>
                <a:gd name="f193" fmla="*/ 272 f151 1"/>
                <a:gd name="f194" fmla="*/ 480 f152 1"/>
                <a:gd name="f195" fmla="*/ 253 f151 1"/>
                <a:gd name="f196" fmla="*/ 474 f152 1"/>
                <a:gd name="f197" fmla="*/ 453 f152 1"/>
                <a:gd name="f198" fmla="*/ 218 f151 1"/>
                <a:gd name="f199" fmla="*/ 425 f152 1"/>
                <a:gd name="f200" fmla="*/ 209 f151 1"/>
                <a:gd name="f201" fmla="*/ 1087 f152 1"/>
                <a:gd name="f202" fmla="*/ 178 f151 1"/>
                <a:gd name="f203" fmla="*/ 1257 f152 1"/>
                <a:gd name="f204" fmla="*/ 191 f151 1"/>
                <a:gd name="f205" fmla="*/ 1420 f152 1"/>
                <a:gd name="f206" fmla="*/ 224 f151 1"/>
                <a:gd name="f207" fmla="*/ 1574 f152 1"/>
                <a:gd name="f208" fmla="*/ 277 f151 1"/>
                <a:gd name="f209" fmla="*/ 1120 f152 1"/>
                <a:gd name="f210" fmla="*/ 487 f151 1"/>
                <a:gd name="f211" fmla="*/ 1077 f152 1"/>
                <a:gd name="f212" fmla="*/ 395 f151 1"/>
                <a:gd name="f213" fmla="*/ 1062 f152 1"/>
                <a:gd name="f214" fmla="*/ 300 f151 1"/>
                <a:gd name="f215" fmla="*/ 1073 f152 1"/>
                <a:gd name="f216" fmla="*/ 219 f151 1"/>
                <a:gd name="f217" fmla="*/ 328 f152 1"/>
                <a:gd name="f218" fmla="*/ 0 f151 1"/>
                <a:gd name="f219" fmla="*/ 438 f152 1"/>
                <a:gd name="f220" fmla="*/ 64 f151 1"/>
                <a:gd name="f221" fmla="*/ 527 f152 1"/>
                <a:gd name="f222" fmla="*/ 138 f151 1"/>
                <a:gd name="f223" fmla="*/ 591 f152 1"/>
                <a:gd name="f224" fmla="*/ 220 f151 1"/>
                <a:gd name="f225" fmla="*/ 631 f152 1"/>
                <a:gd name="f226" fmla="*/ 307 f151 1"/>
                <a:gd name="f227" fmla="*/ 645 f152 1"/>
                <a:gd name="f228" fmla="*/ 399 f151 1"/>
                <a:gd name="f229" fmla="*/ 633 f152 1"/>
                <a:gd name="f230" fmla="*/ 482 f151 1"/>
                <a:gd name="f231" fmla="*/ 601 f152 1"/>
                <a:gd name="f232" fmla="*/ 563 f151 1"/>
                <a:gd name="f233" fmla="*/ f153 1 f2"/>
                <a:gd name="f234" fmla="*/ f156 1 1574"/>
                <a:gd name="f235" fmla="*/ f157 1 563"/>
                <a:gd name="f236" fmla="*/ f158 1 1574"/>
                <a:gd name="f237" fmla="*/ f159 1 563"/>
                <a:gd name="f238" fmla="*/ f160 1 1574"/>
                <a:gd name="f239" fmla="*/ f161 1 563"/>
                <a:gd name="f240" fmla="*/ f162 1 563"/>
                <a:gd name="f241" fmla="*/ f163 1 1574"/>
                <a:gd name="f242" fmla="*/ f164 1 563"/>
                <a:gd name="f243" fmla="*/ f165 1 1574"/>
                <a:gd name="f244" fmla="*/ f166 1 563"/>
                <a:gd name="f245" fmla="*/ f167 1 1574"/>
                <a:gd name="f246" fmla="*/ f168 1 563"/>
                <a:gd name="f247" fmla="*/ f169 1 1574"/>
                <a:gd name="f248" fmla="*/ f170 1 563"/>
                <a:gd name="f249" fmla="*/ f171 1 1574"/>
                <a:gd name="f250" fmla="*/ f172 1 563"/>
                <a:gd name="f251" fmla="*/ f173 1 563"/>
                <a:gd name="f252" fmla="*/ f174 1 1574"/>
                <a:gd name="f253" fmla="*/ f175 1 563"/>
                <a:gd name="f254" fmla="*/ f176 1 1574"/>
                <a:gd name="f255" fmla="*/ f177 1 563"/>
                <a:gd name="f256" fmla="*/ f178 1 1574"/>
                <a:gd name="f257" fmla="*/ f179 1 563"/>
                <a:gd name="f258" fmla="*/ f180 1 1574"/>
                <a:gd name="f259" fmla="*/ f181 1 563"/>
                <a:gd name="f260" fmla="*/ f182 1 1574"/>
                <a:gd name="f261" fmla="*/ f183 1 563"/>
                <a:gd name="f262" fmla="*/ f184 1 1574"/>
                <a:gd name="f263" fmla="*/ f185 1 563"/>
                <a:gd name="f264" fmla="*/ f186 1 1574"/>
                <a:gd name="f265" fmla="*/ f187 1 563"/>
                <a:gd name="f266" fmla="*/ f188 1 1574"/>
                <a:gd name="f267" fmla="*/ f189 1 563"/>
                <a:gd name="f268" fmla="*/ f190 1 563"/>
                <a:gd name="f269" fmla="*/ f191 1 1574"/>
                <a:gd name="f270" fmla="*/ f192 1 1574"/>
                <a:gd name="f271" fmla="*/ f193 1 563"/>
                <a:gd name="f272" fmla="*/ f194 1 1574"/>
                <a:gd name="f273" fmla="*/ f195 1 563"/>
                <a:gd name="f274" fmla="*/ f196 1 1574"/>
                <a:gd name="f275" fmla="*/ f197 1 1574"/>
                <a:gd name="f276" fmla="*/ f198 1 563"/>
                <a:gd name="f277" fmla="*/ f199 1 1574"/>
                <a:gd name="f278" fmla="*/ f200 1 563"/>
                <a:gd name="f279" fmla="*/ f201 1 1574"/>
                <a:gd name="f280" fmla="*/ f202 1 563"/>
                <a:gd name="f281" fmla="*/ f203 1 1574"/>
                <a:gd name="f282" fmla="*/ f204 1 563"/>
                <a:gd name="f283" fmla="*/ f205 1 1574"/>
                <a:gd name="f284" fmla="*/ f206 1 563"/>
                <a:gd name="f285" fmla="*/ f207 1 1574"/>
                <a:gd name="f286" fmla="*/ f208 1 563"/>
                <a:gd name="f287" fmla="*/ f209 1 1574"/>
                <a:gd name="f288" fmla="*/ f210 1 563"/>
                <a:gd name="f289" fmla="*/ f211 1 1574"/>
                <a:gd name="f290" fmla="*/ f212 1 563"/>
                <a:gd name="f291" fmla="*/ f213 1 1574"/>
                <a:gd name="f292" fmla="*/ f214 1 563"/>
                <a:gd name="f293" fmla="*/ f215 1 1574"/>
                <a:gd name="f294" fmla="*/ f216 1 563"/>
                <a:gd name="f295" fmla="*/ f217 1 1574"/>
                <a:gd name="f296" fmla="*/ f218 1 563"/>
                <a:gd name="f297" fmla="*/ f219 1 1574"/>
                <a:gd name="f298" fmla="*/ f220 1 563"/>
                <a:gd name="f299" fmla="*/ f221 1 1574"/>
                <a:gd name="f300" fmla="*/ f222 1 563"/>
                <a:gd name="f301" fmla="*/ f223 1 1574"/>
                <a:gd name="f302" fmla="*/ f224 1 563"/>
                <a:gd name="f303" fmla="*/ f225 1 1574"/>
                <a:gd name="f304" fmla="*/ f226 1 563"/>
                <a:gd name="f305" fmla="*/ f227 1 1574"/>
                <a:gd name="f306" fmla="*/ f228 1 563"/>
                <a:gd name="f307" fmla="*/ f229 1 1574"/>
                <a:gd name="f308" fmla="*/ f230 1 563"/>
                <a:gd name="f309" fmla="*/ f231 1 1574"/>
                <a:gd name="f310" fmla="*/ f232 1 563"/>
                <a:gd name="f311" fmla="*/ 0 1 f154"/>
                <a:gd name="f312" fmla="*/ f6 1 f154"/>
                <a:gd name="f313" fmla="*/ 0 1 f155"/>
                <a:gd name="f314" fmla="*/ f7 1 f155"/>
                <a:gd name="f315" fmla="+- f233 0 f1"/>
                <a:gd name="f316" fmla="*/ f234 1 f154"/>
                <a:gd name="f317" fmla="*/ f235 1 f155"/>
                <a:gd name="f318" fmla="*/ f236 1 f154"/>
                <a:gd name="f319" fmla="*/ f237 1 f155"/>
                <a:gd name="f320" fmla="*/ f238 1 f154"/>
                <a:gd name="f321" fmla="*/ f239 1 f155"/>
                <a:gd name="f322" fmla="*/ f240 1 f155"/>
                <a:gd name="f323" fmla="*/ f241 1 f154"/>
                <a:gd name="f324" fmla="*/ f242 1 f155"/>
                <a:gd name="f325" fmla="*/ f243 1 f154"/>
                <a:gd name="f326" fmla="*/ f244 1 f155"/>
                <a:gd name="f327" fmla="*/ f245 1 f154"/>
                <a:gd name="f328" fmla="*/ f246 1 f155"/>
                <a:gd name="f329" fmla="*/ f247 1 f154"/>
                <a:gd name="f330" fmla="*/ f248 1 f155"/>
                <a:gd name="f331" fmla="*/ f249 1 f154"/>
                <a:gd name="f332" fmla="*/ f250 1 f155"/>
                <a:gd name="f333" fmla="*/ f251 1 f155"/>
                <a:gd name="f334" fmla="*/ f252 1 f154"/>
                <a:gd name="f335" fmla="*/ f253 1 f155"/>
                <a:gd name="f336" fmla="*/ f254 1 f154"/>
                <a:gd name="f337" fmla="*/ f255 1 f155"/>
                <a:gd name="f338" fmla="*/ f256 1 f154"/>
                <a:gd name="f339" fmla="*/ f257 1 f155"/>
                <a:gd name="f340" fmla="*/ f258 1 f154"/>
                <a:gd name="f341" fmla="*/ f259 1 f155"/>
                <a:gd name="f342" fmla="*/ f260 1 f154"/>
                <a:gd name="f343" fmla="*/ f261 1 f155"/>
                <a:gd name="f344" fmla="*/ f262 1 f154"/>
                <a:gd name="f345" fmla="*/ f263 1 f155"/>
                <a:gd name="f346" fmla="*/ f264 1 f154"/>
                <a:gd name="f347" fmla="*/ f265 1 f155"/>
                <a:gd name="f348" fmla="*/ f266 1 f154"/>
                <a:gd name="f349" fmla="*/ f267 1 f155"/>
                <a:gd name="f350" fmla="*/ f268 1 f155"/>
                <a:gd name="f351" fmla="*/ f269 1 f154"/>
                <a:gd name="f352" fmla="*/ f270 1 f154"/>
                <a:gd name="f353" fmla="*/ f271 1 f155"/>
                <a:gd name="f354" fmla="*/ f272 1 f154"/>
                <a:gd name="f355" fmla="*/ f273 1 f155"/>
                <a:gd name="f356" fmla="*/ f274 1 f154"/>
                <a:gd name="f357" fmla="*/ f275 1 f154"/>
                <a:gd name="f358" fmla="*/ f276 1 f155"/>
                <a:gd name="f359" fmla="*/ f277 1 f154"/>
                <a:gd name="f360" fmla="*/ f278 1 f155"/>
                <a:gd name="f361" fmla="*/ f279 1 f154"/>
                <a:gd name="f362" fmla="*/ f280 1 f155"/>
                <a:gd name="f363" fmla="*/ f281 1 f154"/>
                <a:gd name="f364" fmla="*/ f282 1 f155"/>
                <a:gd name="f365" fmla="*/ f283 1 f154"/>
                <a:gd name="f366" fmla="*/ f284 1 f155"/>
                <a:gd name="f367" fmla="*/ f285 1 f154"/>
                <a:gd name="f368" fmla="*/ f286 1 f155"/>
                <a:gd name="f369" fmla="*/ f287 1 f154"/>
                <a:gd name="f370" fmla="*/ f288 1 f155"/>
                <a:gd name="f371" fmla="*/ f289 1 f154"/>
                <a:gd name="f372" fmla="*/ f290 1 f155"/>
                <a:gd name="f373" fmla="*/ f291 1 f154"/>
                <a:gd name="f374" fmla="*/ f292 1 f155"/>
                <a:gd name="f375" fmla="*/ f293 1 f154"/>
                <a:gd name="f376" fmla="*/ f294 1 f155"/>
                <a:gd name="f377" fmla="*/ f295 1 f154"/>
                <a:gd name="f378" fmla="*/ f296 1 f155"/>
                <a:gd name="f379" fmla="*/ f297 1 f154"/>
                <a:gd name="f380" fmla="*/ f298 1 f155"/>
                <a:gd name="f381" fmla="*/ f299 1 f154"/>
                <a:gd name="f382" fmla="*/ f300 1 f155"/>
                <a:gd name="f383" fmla="*/ f301 1 f154"/>
                <a:gd name="f384" fmla="*/ f302 1 f155"/>
                <a:gd name="f385" fmla="*/ f303 1 f154"/>
                <a:gd name="f386" fmla="*/ f304 1 f155"/>
                <a:gd name="f387" fmla="*/ f305 1 f154"/>
                <a:gd name="f388" fmla="*/ f306 1 f155"/>
                <a:gd name="f389" fmla="*/ f307 1 f154"/>
                <a:gd name="f390" fmla="*/ f308 1 f155"/>
                <a:gd name="f391" fmla="*/ f309 1 f154"/>
                <a:gd name="f392" fmla="*/ f310 1 f155"/>
                <a:gd name="f393" fmla="*/ f311 f149 1"/>
                <a:gd name="f394" fmla="*/ f312 f149 1"/>
                <a:gd name="f395" fmla="*/ f314 f150 1"/>
                <a:gd name="f396" fmla="*/ f313 f150 1"/>
                <a:gd name="f397" fmla="*/ f316 f149 1"/>
                <a:gd name="f398" fmla="*/ f317 f150 1"/>
                <a:gd name="f399" fmla="*/ f318 f149 1"/>
                <a:gd name="f400" fmla="*/ f319 f150 1"/>
                <a:gd name="f401" fmla="*/ f320 f149 1"/>
                <a:gd name="f402" fmla="*/ f321 f150 1"/>
                <a:gd name="f403" fmla="*/ f322 f150 1"/>
                <a:gd name="f404" fmla="*/ f323 f149 1"/>
                <a:gd name="f405" fmla="*/ f324 f150 1"/>
                <a:gd name="f406" fmla="*/ f325 f149 1"/>
                <a:gd name="f407" fmla="*/ f326 f150 1"/>
                <a:gd name="f408" fmla="*/ f327 f149 1"/>
                <a:gd name="f409" fmla="*/ f328 f150 1"/>
                <a:gd name="f410" fmla="*/ f329 f149 1"/>
                <a:gd name="f411" fmla="*/ f330 f150 1"/>
                <a:gd name="f412" fmla="*/ f331 f149 1"/>
                <a:gd name="f413" fmla="*/ f332 f150 1"/>
                <a:gd name="f414" fmla="*/ f333 f150 1"/>
                <a:gd name="f415" fmla="*/ f334 f149 1"/>
                <a:gd name="f416" fmla="*/ f335 f150 1"/>
                <a:gd name="f417" fmla="*/ f336 f149 1"/>
                <a:gd name="f418" fmla="*/ f337 f150 1"/>
                <a:gd name="f419" fmla="*/ f338 f149 1"/>
                <a:gd name="f420" fmla="*/ f339 f150 1"/>
                <a:gd name="f421" fmla="*/ f340 f149 1"/>
                <a:gd name="f422" fmla="*/ f341 f150 1"/>
                <a:gd name="f423" fmla="*/ f342 f149 1"/>
                <a:gd name="f424" fmla="*/ f343 f150 1"/>
                <a:gd name="f425" fmla="*/ f344 f149 1"/>
                <a:gd name="f426" fmla="*/ f345 f150 1"/>
                <a:gd name="f427" fmla="*/ f346 f149 1"/>
                <a:gd name="f428" fmla="*/ f347 f150 1"/>
                <a:gd name="f429" fmla="*/ f348 f149 1"/>
                <a:gd name="f430" fmla="*/ f349 f150 1"/>
                <a:gd name="f431" fmla="*/ f350 f150 1"/>
                <a:gd name="f432" fmla="*/ f351 f149 1"/>
                <a:gd name="f433" fmla="*/ f352 f149 1"/>
                <a:gd name="f434" fmla="*/ f353 f150 1"/>
                <a:gd name="f435" fmla="*/ f354 f149 1"/>
                <a:gd name="f436" fmla="*/ f355 f150 1"/>
                <a:gd name="f437" fmla="*/ f356 f149 1"/>
                <a:gd name="f438" fmla="*/ f357 f149 1"/>
                <a:gd name="f439" fmla="*/ f358 f150 1"/>
                <a:gd name="f440" fmla="*/ f359 f149 1"/>
                <a:gd name="f441" fmla="*/ f360 f150 1"/>
                <a:gd name="f442" fmla="*/ f361 f149 1"/>
                <a:gd name="f443" fmla="*/ f362 f150 1"/>
                <a:gd name="f444" fmla="*/ f363 f149 1"/>
                <a:gd name="f445" fmla="*/ f364 f150 1"/>
                <a:gd name="f446" fmla="*/ f365 f149 1"/>
                <a:gd name="f447" fmla="*/ f366 f150 1"/>
                <a:gd name="f448" fmla="*/ f367 f149 1"/>
                <a:gd name="f449" fmla="*/ f368 f150 1"/>
                <a:gd name="f450" fmla="*/ f369 f149 1"/>
                <a:gd name="f451" fmla="*/ f370 f150 1"/>
                <a:gd name="f452" fmla="*/ f371 f149 1"/>
                <a:gd name="f453" fmla="*/ f372 f150 1"/>
                <a:gd name="f454" fmla="*/ f373 f149 1"/>
                <a:gd name="f455" fmla="*/ f374 f150 1"/>
                <a:gd name="f456" fmla="*/ f375 f149 1"/>
                <a:gd name="f457" fmla="*/ f376 f150 1"/>
                <a:gd name="f458" fmla="*/ f377 f149 1"/>
                <a:gd name="f459" fmla="*/ f378 f150 1"/>
                <a:gd name="f460" fmla="*/ f379 f149 1"/>
                <a:gd name="f461" fmla="*/ f380 f150 1"/>
                <a:gd name="f462" fmla="*/ f381 f149 1"/>
                <a:gd name="f463" fmla="*/ f382 f150 1"/>
                <a:gd name="f464" fmla="*/ f383 f149 1"/>
                <a:gd name="f465" fmla="*/ f384 f150 1"/>
                <a:gd name="f466" fmla="*/ f385 f149 1"/>
                <a:gd name="f467" fmla="*/ f386 f150 1"/>
                <a:gd name="f468" fmla="*/ f387 f149 1"/>
                <a:gd name="f469" fmla="*/ f388 f150 1"/>
                <a:gd name="f470" fmla="*/ f389 f149 1"/>
                <a:gd name="f471" fmla="*/ f390 f150 1"/>
                <a:gd name="f472" fmla="*/ f391 f149 1"/>
                <a:gd name="f473" fmla="*/ f392 f150 1"/>
              </a:gdLst>
              <a:ahLst/>
              <a:cxnLst>
                <a:cxn ang="3cd4">
                  <a:pos x="hc" y="t"/>
                </a:cxn>
                <a:cxn ang="0">
                  <a:pos x="r" y="vc"/>
                </a:cxn>
                <a:cxn ang="cd4">
                  <a:pos x="hc" y="b"/>
                </a:cxn>
                <a:cxn ang="cd2">
                  <a:pos x="l" y="vc"/>
                </a:cxn>
                <a:cxn ang="f315">
                  <a:pos x="f397" y="f398"/>
                </a:cxn>
                <a:cxn ang="f315">
                  <a:pos x="f399" y="f400"/>
                </a:cxn>
                <a:cxn ang="f315">
                  <a:pos x="f401" y="f402"/>
                </a:cxn>
                <a:cxn ang="f315">
                  <a:pos x="f401" y="f403"/>
                </a:cxn>
                <a:cxn ang="f315">
                  <a:pos x="f404" y="f405"/>
                </a:cxn>
                <a:cxn ang="f315">
                  <a:pos x="f406" y="f407"/>
                </a:cxn>
                <a:cxn ang="f315">
                  <a:pos x="f408" y="f409"/>
                </a:cxn>
                <a:cxn ang="f315">
                  <a:pos x="f410" y="f411"/>
                </a:cxn>
                <a:cxn ang="f315">
                  <a:pos x="f412" y="f413"/>
                </a:cxn>
                <a:cxn ang="f315">
                  <a:pos x="f412" y="f414"/>
                </a:cxn>
                <a:cxn ang="f315">
                  <a:pos x="f415" y="f416"/>
                </a:cxn>
                <a:cxn ang="f315">
                  <a:pos x="f417" y="f418"/>
                </a:cxn>
                <a:cxn ang="f315">
                  <a:pos x="f419" y="f420"/>
                </a:cxn>
                <a:cxn ang="f315">
                  <a:pos x="f421" y="f422"/>
                </a:cxn>
                <a:cxn ang="f315">
                  <a:pos x="f423" y="f424"/>
                </a:cxn>
                <a:cxn ang="f315">
                  <a:pos x="f425" y="f426"/>
                </a:cxn>
                <a:cxn ang="f315">
                  <a:pos x="f427" y="f428"/>
                </a:cxn>
                <a:cxn ang="f315">
                  <a:pos x="f429" y="f430"/>
                </a:cxn>
                <a:cxn ang="f315">
                  <a:pos x="f419" y="f431"/>
                </a:cxn>
                <a:cxn ang="f315">
                  <a:pos x="f432" y="f414"/>
                </a:cxn>
                <a:cxn ang="f315">
                  <a:pos x="f433" y="f434"/>
                </a:cxn>
                <a:cxn ang="f315">
                  <a:pos x="f435" y="f436"/>
                </a:cxn>
                <a:cxn ang="f315">
                  <a:pos x="f437" y="f424"/>
                </a:cxn>
                <a:cxn ang="f315">
                  <a:pos x="f438" y="f439"/>
                </a:cxn>
                <a:cxn ang="f315">
                  <a:pos x="f440" y="f441"/>
                </a:cxn>
                <a:cxn ang="f315">
                  <a:pos x="f442" y="f443"/>
                </a:cxn>
                <a:cxn ang="f315">
                  <a:pos x="f444" y="f445"/>
                </a:cxn>
                <a:cxn ang="f315">
                  <a:pos x="f446" y="f447"/>
                </a:cxn>
                <a:cxn ang="f315">
                  <a:pos x="f448" y="f449"/>
                </a:cxn>
                <a:cxn ang="f315">
                  <a:pos x="f450" y="f451"/>
                </a:cxn>
                <a:cxn ang="f315">
                  <a:pos x="f452" y="f453"/>
                </a:cxn>
                <a:cxn ang="f315">
                  <a:pos x="f454" y="f455"/>
                </a:cxn>
                <a:cxn ang="f315">
                  <a:pos x="f456" y="f457"/>
                </a:cxn>
                <a:cxn ang="f315">
                  <a:pos x="f458" y="f459"/>
                </a:cxn>
                <a:cxn ang="f315">
                  <a:pos x="f460" y="f461"/>
                </a:cxn>
                <a:cxn ang="f315">
                  <a:pos x="f462" y="f463"/>
                </a:cxn>
                <a:cxn ang="f315">
                  <a:pos x="f464" y="f465"/>
                </a:cxn>
                <a:cxn ang="f315">
                  <a:pos x="f466" y="f467"/>
                </a:cxn>
                <a:cxn ang="f315">
                  <a:pos x="f468" y="f469"/>
                </a:cxn>
                <a:cxn ang="f315">
                  <a:pos x="f470" y="f471"/>
                </a:cxn>
                <a:cxn ang="f315">
                  <a:pos x="f472" y="f473"/>
                </a:cxn>
                <a:cxn ang="f315">
                  <a:pos x="f458" y="f459"/>
                </a:cxn>
              </a:cxnLst>
              <a:rect l="f393" t="f396" r="f394" b="f395"/>
              <a:pathLst>
                <a:path w="1574" h="563">
                  <a:moveTo>
                    <a:pt x="f8" y="f9"/>
                  </a:moveTo>
                  <a:lnTo>
                    <a:pt x="f10" y="f11"/>
                  </a:lnTo>
                  <a:lnTo>
                    <a:pt x="f12" y="f13"/>
                  </a:lnTo>
                  <a:lnTo>
                    <a:pt x="f14" y="f15"/>
                  </a:lnTo>
                  <a:lnTo>
                    <a:pt x="f16" y="f17"/>
                  </a:lnTo>
                  <a:lnTo>
                    <a:pt x="f18" y="f19"/>
                  </a:lnTo>
                  <a:lnTo>
                    <a:pt x="f20" y="f21"/>
                  </a:lnTo>
                  <a:lnTo>
                    <a:pt x="f18"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1" y="f45"/>
                  </a:lnTo>
                  <a:lnTo>
                    <a:pt x="f46" y="f47"/>
                  </a:lnTo>
                  <a:lnTo>
                    <a:pt x="f48" y="f49"/>
                  </a:lnTo>
                  <a:lnTo>
                    <a:pt x="f50" y="f51"/>
                  </a:lnTo>
                  <a:lnTo>
                    <a:pt x="f52" y="f53"/>
                  </a:lnTo>
                  <a:lnTo>
                    <a:pt x="f8" y="f9"/>
                  </a:lnTo>
                  <a:close/>
                  <a:moveTo>
                    <a:pt x="f54" y="f55"/>
                  </a:moveTo>
                  <a:lnTo>
                    <a:pt x="f56" y="f57"/>
                  </a:lnTo>
                  <a:lnTo>
                    <a:pt x="f58" y="f59"/>
                  </a:lnTo>
                  <a:lnTo>
                    <a:pt x="f60" y="f61"/>
                  </a:lnTo>
                  <a:lnTo>
                    <a:pt x="f62" y="f63"/>
                  </a:lnTo>
                  <a:lnTo>
                    <a:pt x="f30" y="f64"/>
                  </a:lnTo>
                  <a:lnTo>
                    <a:pt x="f65" y="f66"/>
                  </a:lnTo>
                  <a:lnTo>
                    <a:pt x="f34" y="f13"/>
                  </a:lnTo>
                  <a:lnTo>
                    <a:pt x="f67" y="f68"/>
                  </a:lnTo>
                  <a:lnTo>
                    <a:pt x="f69" y="f70"/>
                  </a:lnTo>
                  <a:lnTo>
                    <a:pt x="f71" y="f72"/>
                  </a:lnTo>
                  <a:lnTo>
                    <a:pt x="f73" y="f74"/>
                  </a:lnTo>
                  <a:lnTo>
                    <a:pt x="f54" y="f75"/>
                  </a:lnTo>
                  <a:lnTo>
                    <a:pt x="f76" y="f77"/>
                  </a:lnTo>
                  <a:lnTo>
                    <a:pt x="f78" y="f45"/>
                  </a:lnTo>
                  <a:lnTo>
                    <a:pt x="f79" y="f80"/>
                  </a:lnTo>
                  <a:lnTo>
                    <a:pt x="f81" y="f82"/>
                  </a:lnTo>
                  <a:lnTo>
                    <a:pt x="f83" y="f84"/>
                  </a:lnTo>
                  <a:lnTo>
                    <a:pt x="f85" y="f86"/>
                  </a:lnTo>
                  <a:lnTo>
                    <a:pt x="f87" y="f88"/>
                  </a:lnTo>
                  <a:lnTo>
                    <a:pt x="f89" y="f63"/>
                  </a:lnTo>
                  <a:lnTo>
                    <a:pt x="f90" y="f91"/>
                  </a:lnTo>
                  <a:lnTo>
                    <a:pt x="f92" y="f93"/>
                  </a:lnTo>
                  <a:lnTo>
                    <a:pt x="f94" y="f95"/>
                  </a:lnTo>
                  <a:lnTo>
                    <a:pt x="f96" y="f97"/>
                  </a:lnTo>
                  <a:lnTo>
                    <a:pt x="f54" y="f55"/>
                  </a:lnTo>
                  <a:close/>
                  <a:moveTo>
                    <a:pt x="f98" y="f99"/>
                  </a:moveTo>
                  <a:lnTo>
                    <a:pt x="f100" y="f101"/>
                  </a:lnTo>
                  <a:lnTo>
                    <a:pt x="f102" y="f103"/>
                  </a:lnTo>
                  <a:lnTo>
                    <a:pt x="f104" y="f105"/>
                  </a:lnTo>
                  <a:lnTo>
                    <a:pt x="f106" y="f91"/>
                  </a:lnTo>
                  <a:lnTo>
                    <a:pt x="f107" y="f108"/>
                  </a:lnTo>
                  <a:lnTo>
                    <a:pt x="f6" y="f47"/>
                  </a:lnTo>
                  <a:lnTo>
                    <a:pt x="f109" y="f110"/>
                  </a:lnTo>
                  <a:lnTo>
                    <a:pt x="f111" y="f112"/>
                  </a:lnTo>
                  <a:lnTo>
                    <a:pt x="f113" y="f114"/>
                  </a:lnTo>
                  <a:lnTo>
                    <a:pt x="f115" y="f116"/>
                  </a:lnTo>
                  <a:lnTo>
                    <a:pt x="f117" y="f118"/>
                  </a:lnTo>
                  <a:lnTo>
                    <a:pt x="f119" y="f44"/>
                  </a:lnTo>
                  <a:lnTo>
                    <a:pt x="f120" y="f51"/>
                  </a:lnTo>
                  <a:lnTo>
                    <a:pt x="f121" y="f122"/>
                  </a:lnTo>
                  <a:lnTo>
                    <a:pt x="f98" y="f99"/>
                  </a:lnTo>
                  <a:close/>
                  <a:moveTo>
                    <a:pt x="f123" y="f5"/>
                  </a:moveTo>
                  <a:lnTo>
                    <a:pt x="f124" y="f125"/>
                  </a:lnTo>
                  <a:lnTo>
                    <a:pt x="f126" y="f127"/>
                  </a:lnTo>
                  <a:lnTo>
                    <a:pt x="f128" y="f129"/>
                  </a:lnTo>
                  <a:lnTo>
                    <a:pt x="f130" y="f131"/>
                  </a:lnTo>
                  <a:lnTo>
                    <a:pt x="f7" y="f99"/>
                  </a:lnTo>
                  <a:lnTo>
                    <a:pt x="f132" y="f133"/>
                  </a:lnTo>
                  <a:lnTo>
                    <a:pt x="f134" y="f84"/>
                  </a:lnTo>
                  <a:lnTo>
                    <a:pt x="f135" y="f136"/>
                  </a:lnTo>
                  <a:lnTo>
                    <a:pt x="f137" y="f138"/>
                  </a:lnTo>
                  <a:lnTo>
                    <a:pt x="f139" y="f140"/>
                  </a:lnTo>
                  <a:lnTo>
                    <a:pt x="f137" y="f141"/>
                  </a:lnTo>
                  <a:lnTo>
                    <a:pt x="f142" y="f143"/>
                  </a:lnTo>
                  <a:lnTo>
                    <a:pt x="f144" y="f145"/>
                  </a:lnTo>
                  <a:lnTo>
                    <a:pt x="f146" y="f7"/>
                  </a:lnTo>
                  <a:lnTo>
                    <a:pt x="f5" y="f147"/>
                  </a:lnTo>
                  <a:lnTo>
                    <a:pt x="f123" y="f5"/>
                  </a:lnTo>
                  <a:close/>
                </a:path>
              </a:pathLst>
            </a:custGeom>
            <a:solidFill>
              <a:srgbClr val="FFC951"/>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sp>
          <p:nvSpPr>
            <p:cNvPr id="318" name="Freeform 62">
              <a:extLst>
                <a:ext uri="{FF2B5EF4-FFF2-40B4-BE49-F238E27FC236}">
                  <a16:creationId xmlns:a16="http://schemas.microsoft.com/office/drawing/2014/main" id="{40ABA192-0CDA-41DC-8D52-32C36E71B20A}"/>
                </a:ext>
              </a:extLst>
            </p:cNvPr>
            <p:cNvSpPr/>
            <p:nvPr/>
          </p:nvSpPr>
          <p:spPr>
            <a:xfrm>
              <a:off x="11537762" y="2607548"/>
              <a:ext cx="362952" cy="227091"/>
            </a:xfrm>
            <a:custGeom>
              <a:avLst/>
              <a:gdLst>
                <a:gd name="f0" fmla="val 10800000"/>
                <a:gd name="f1" fmla="val 5400000"/>
                <a:gd name="f2" fmla="val 360"/>
                <a:gd name="f3" fmla="val 180"/>
                <a:gd name="f4" fmla="val w"/>
                <a:gd name="f5" fmla="val h"/>
                <a:gd name="f6" fmla="val 0"/>
                <a:gd name="f7" fmla="val 1306"/>
                <a:gd name="f8" fmla="val 817"/>
                <a:gd name="f9" fmla="val 519"/>
                <a:gd name="f10" fmla="val 522"/>
                <a:gd name="f11" fmla="val 536"/>
                <a:gd name="f12" fmla="val 523"/>
                <a:gd name="f13" fmla="val 552"/>
                <a:gd name="f14" fmla="val 527"/>
                <a:gd name="f15" fmla="val 568"/>
                <a:gd name="f16" fmla="val 533"/>
                <a:gd name="f17" fmla="val 582"/>
                <a:gd name="f18" fmla="val 541"/>
                <a:gd name="f19" fmla="val 592"/>
                <a:gd name="f20" fmla="val 551"/>
                <a:gd name="f21" fmla="val 598"/>
                <a:gd name="f22" fmla="val 562"/>
                <a:gd name="f23" fmla="val 600"/>
                <a:gd name="f24" fmla="val 574"/>
                <a:gd name="f25" fmla="val 586"/>
                <a:gd name="f26" fmla="val 596"/>
                <a:gd name="f27" fmla="val 579"/>
                <a:gd name="f28" fmla="val 608"/>
                <a:gd name="f29" fmla="val 617"/>
                <a:gd name="f30" fmla="val 623"/>
                <a:gd name="f31" fmla="val 625"/>
                <a:gd name="f32" fmla="val 502"/>
                <a:gd name="f33" fmla="val 624"/>
                <a:gd name="f34" fmla="val 486"/>
                <a:gd name="f35" fmla="val 621"/>
                <a:gd name="f36" fmla="val 469"/>
                <a:gd name="f37" fmla="val 614"/>
                <a:gd name="f38" fmla="val 455"/>
                <a:gd name="f39" fmla="val 606"/>
                <a:gd name="f40" fmla="val 445"/>
                <a:gd name="f41" fmla="val 438"/>
                <a:gd name="f42" fmla="val 585"/>
                <a:gd name="f43" fmla="val 437"/>
                <a:gd name="f44" fmla="val 573"/>
                <a:gd name="f45" fmla="val 440"/>
                <a:gd name="f46" fmla="val 561"/>
                <a:gd name="f47" fmla="val 458"/>
                <a:gd name="f48" fmla="val 539"/>
                <a:gd name="f49" fmla="val 475"/>
                <a:gd name="f50" fmla="val 530"/>
                <a:gd name="f51" fmla="val 496"/>
                <a:gd name="f52" fmla="val 524"/>
                <a:gd name="f53" fmla="val 984"/>
                <a:gd name="f54" fmla="val 471"/>
                <a:gd name="f55" fmla="val 997"/>
                <a:gd name="f56" fmla="val 472"/>
                <a:gd name="f57" fmla="val 1011"/>
                <a:gd name="f58" fmla="val 474"/>
                <a:gd name="f59" fmla="val 1030"/>
                <a:gd name="f60" fmla="val 481"/>
                <a:gd name="f61" fmla="val 1044"/>
                <a:gd name="f62" fmla="val 492"/>
                <a:gd name="f63" fmla="val 1051"/>
                <a:gd name="f64" fmla="val 505"/>
                <a:gd name="f65" fmla="val 1053"/>
                <a:gd name="f66" fmla="val 515"/>
                <a:gd name="f67" fmla="val 1046"/>
                <a:gd name="f68" fmla="val 534"/>
                <a:gd name="f69" fmla="val 1034"/>
                <a:gd name="f70" fmla="val 545"/>
                <a:gd name="f71" fmla="val 1019"/>
                <a:gd name="f72" fmla="val 1003"/>
                <a:gd name="f73" fmla="val 557"/>
                <a:gd name="f74" fmla="val 983"/>
                <a:gd name="f75" fmla="val 559"/>
                <a:gd name="f76" fmla="val 969"/>
                <a:gd name="f77" fmla="val 558"/>
                <a:gd name="f78" fmla="val 955"/>
                <a:gd name="f79" fmla="val 555"/>
                <a:gd name="f80" fmla="val 936"/>
                <a:gd name="f81" fmla="val 548"/>
                <a:gd name="f82" fmla="val 922"/>
                <a:gd name="f83" fmla="val 537"/>
                <a:gd name="f84" fmla="val 915"/>
                <a:gd name="f85" fmla="val 913"/>
                <a:gd name="f86" fmla="val 514"/>
                <a:gd name="f87" fmla="val 504"/>
                <a:gd name="f88" fmla="val 920"/>
                <a:gd name="f89" fmla="val 495"/>
                <a:gd name="f90" fmla="val 931"/>
                <a:gd name="f91" fmla="val 485"/>
                <a:gd name="f92" fmla="val 946"/>
                <a:gd name="f93" fmla="val 477"/>
                <a:gd name="f94" fmla="val 964"/>
                <a:gd name="f95" fmla="val 473"/>
                <a:gd name="f96" fmla="val 82"/>
                <a:gd name="f97" fmla="val 423"/>
                <a:gd name="f98" fmla="val 97"/>
                <a:gd name="f99" fmla="val 424"/>
                <a:gd name="f100" fmla="val 111"/>
                <a:gd name="f101" fmla="val 427"/>
                <a:gd name="f102" fmla="val 125"/>
                <a:gd name="f103" fmla="val 433"/>
                <a:gd name="f104" fmla="val 136"/>
                <a:gd name="f105" fmla="val 439"/>
                <a:gd name="f106" fmla="val 146"/>
                <a:gd name="f107" fmla="val 448"/>
                <a:gd name="f108" fmla="val 151"/>
                <a:gd name="f109" fmla="val 152"/>
                <a:gd name="f110" fmla="val 468"/>
                <a:gd name="f111" fmla="val 150"/>
                <a:gd name="f112" fmla="val 478"/>
                <a:gd name="f113" fmla="val 145"/>
                <a:gd name="f114" fmla="val 487"/>
                <a:gd name="f115" fmla="val 134"/>
                <a:gd name="f116" fmla="val 497"/>
                <a:gd name="f117" fmla="val 119"/>
                <a:gd name="f118" fmla="val 102"/>
                <a:gd name="f119" fmla="val 510"/>
                <a:gd name="f120" fmla="val 512"/>
                <a:gd name="f121" fmla="val 68"/>
                <a:gd name="f122" fmla="val 511"/>
                <a:gd name="f123" fmla="val 54"/>
                <a:gd name="f124" fmla="val 508"/>
                <a:gd name="f125" fmla="val 36"/>
                <a:gd name="f126" fmla="val 500"/>
                <a:gd name="f127" fmla="val 22"/>
                <a:gd name="f128" fmla="val 490"/>
                <a:gd name="f129" fmla="val 14"/>
                <a:gd name="f130" fmla="val 13"/>
                <a:gd name="f131" fmla="val 466"/>
                <a:gd name="f132" fmla="val 15"/>
                <a:gd name="f133" fmla="val 457"/>
                <a:gd name="f134" fmla="val 20"/>
                <a:gd name="f135" fmla="val 31"/>
                <a:gd name="f136" fmla="val 46"/>
                <a:gd name="f137" fmla="val 430"/>
                <a:gd name="f138" fmla="val 63"/>
                <a:gd name="f139" fmla="val 425"/>
                <a:gd name="f140" fmla="val 771"/>
                <a:gd name="f141" fmla="val 138"/>
                <a:gd name="f142" fmla="val 783"/>
                <a:gd name="f143" fmla="val 139"/>
                <a:gd name="f144" fmla="val 796"/>
                <a:gd name="f145" fmla="val 141"/>
                <a:gd name="f146" fmla="val 811"/>
                <a:gd name="f147" fmla="val 147"/>
                <a:gd name="f148" fmla="val 823"/>
                <a:gd name="f149" fmla="val 157"/>
                <a:gd name="f150" fmla="val 829"/>
                <a:gd name="f151" fmla="val 167"/>
                <a:gd name="f152" fmla="val 830"/>
                <a:gd name="f153" fmla="val 181"/>
                <a:gd name="f154" fmla="val 825"/>
                <a:gd name="f155" fmla="val 194"/>
                <a:gd name="f156" fmla="val 816"/>
                <a:gd name="f157" fmla="val 202"/>
                <a:gd name="f158" fmla="val 803"/>
                <a:gd name="f159" fmla="val 209"/>
                <a:gd name="f160" fmla="val 787"/>
                <a:gd name="f161" fmla="val 213"/>
                <a:gd name="f162" fmla="val 215"/>
                <a:gd name="f163" fmla="val 759"/>
                <a:gd name="f164" fmla="val 214"/>
                <a:gd name="f165" fmla="val 747"/>
                <a:gd name="f166" fmla="val 212"/>
                <a:gd name="f167" fmla="val 730"/>
                <a:gd name="f168" fmla="val 205"/>
                <a:gd name="f169" fmla="val 718"/>
                <a:gd name="f170" fmla="val 196"/>
                <a:gd name="f171" fmla="val 712"/>
                <a:gd name="f172" fmla="val 184"/>
                <a:gd name="f173" fmla="val 711"/>
                <a:gd name="f174" fmla="val 172"/>
                <a:gd name="f175" fmla="val 716"/>
                <a:gd name="f176" fmla="val 159"/>
                <a:gd name="f177" fmla="val 726"/>
                <a:gd name="f178" fmla="val 738"/>
                <a:gd name="f179" fmla="val 143"/>
                <a:gd name="f180" fmla="val 754"/>
                <a:gd name="f181" fmla="val 575"/>
                <a:gd name="f182" fmla="val 107"/>
                <a:gd name="f183" fmla="val 587"/>
                <a:gd name="f184" fmla="val 108"/>
                <a:gd name="f185" fmla="val 110"/>
                <a:gd name="f186" fmla="val 117"/>
                <a:gd name="f187" fmla="val 632"/>
                <a:gd name="f188" fmla="val 137"/>
                <a:gd name="f189" fmla="val 633"/>
                <a:gd name="f190" fmla="val 149"/>
                <a:gd name="f191" fmla="val 628"/>
                <a:gd name="f192" fmla="val 161"/>
                <a:gd name="f193" fmla="val 618"/>
                <a:gd name="f194" fmla="val 170"/>
                <a:gd name="f195" fmla="val 605"/>
                <a:gd name="f196" fmla="val 176"/>
                <a:gd name="f197" fmla="val 182"/>
                <a:gd name="f198" fmla="val 179"/>
                <a:gd name="f199" fmla="val 173"/>
                <a:gd name="f200" fmla="val 525"/>
                <a:gd name="f201" fmla="val 163"/>
                <a:gd name="f202" fmla="val 153"/>
                <a:gd name="f203" fmla="val 518"/>
                <a:gd name="f204" fmla="val 140"/>
                <a:gd name="f205" fmla="val 128"/>
                <a:gd name="f206" fmla="val 120"/>
                <a:gd name="f207" fmla="val 544"/>
                <a:gd name="f208" fmla="val 112"/>
                <a:gd name="f209" fmla="val 109"/>
                <a:gd name="f210" fmla="val 354"/>
                <a:gd name="f211" fmla="val 379"/>
                <a:gd name="f212" fmla="val 398"/>
                <a:gd name="f213" fmla="val 73"/>
                <a:gd name="f214" fmla="val 410"/>
                <a:gd name="f215" fmla="val 413"/>
                <a:gd name="f216" fmla="val 187"/>
                <a:gd name="f217" fmla="val 400"/>
                <a:gd name="f218" fmla="val 224"/>
                <a:gd name="f219" fmla="val 384"/>
                <a:gd name="f220" fmla="val 259"/>
                <a:gd name="f221" fmla="val 361"/>
                <a:gd name="f222" fmla="val 293"/>
                <a:gd name="f223" fmla="val 332"/>
                <a:gd name="f224" fmla="val 326"/>
                <a:gd name="f225" fmla="val 297"/>
                <a:gd name="f226" fmla="val 356"/>
                <a:gd name="f227" fmla="val 327"/>
                <a:gd name="f228" fmla="val 396"/>
                <a:gd name="f229" fmla="val 405"/>
                <a:gd name="f230" fmla="val 375"/>
                <a:gd name="f231" fmla="val 566"/>
                <a:gd name="f232" fmla="val 348"/>
                <a:gd name="f233" fmla="val 651"/>
                <a:gd name="f234" fmla="val 342"/>
                <a:gd name="f235" fmla="val 735"/>
                <a:gd name="f236" fmla="val 340"/>
                <a:gd name="f237" fmla="val 824"/>
                <a:gd name="f238" fmla="val 910"/>
                <a:gd name="f239" fmla="val 349"/>
                <a:gd name="f240" fmla="val 994"/>
                <a:gd name="f241" fmla="val 1077"/>
                <a:gd name="f242" fmla="val 378"/>
                <a:gd name="f243" fmla="val 1156"/>
                <a:gd name="f244" fmla="val 399"/>
                <a:gd name="f245" fmla="val 1233"/>
                <a:gd name="f246" fmla="val 1246"/>
                <a:gd name="f247" fmla="val 1171"/>
                <a:gd name="f248" fmla="val 463"/>
                <a:gd name="f249" fmla="val 1092"/>
                <a:gd name="f250" fmla="val 1012"/>
                <a:gd name="f251" fmla="val 421"/>
                <a:gd name="f252" fmla="val 929"/>
                <a:gd name="f253" fmla="val 406"/>
                <a:gd name="f254" fmla="val 844"/>
                <a:gd name="f255" fmla="val 393"/>
                <a:gd name="f256" fmla="val 745"/>
                <a:gd name="f257" fmla="val 434"/>
                <a:gd name="f258" fmla="val 736"/>
                <a:gd name="f259" fmla="val 734"/>
                <a:gd name="f260" fmla="val 737"/>
                <a:gd name="f261" fmla="val 564"/>
                <a:gd name="f262" fmla="val 749"/>
                <a:gd name="f263" fmla="val 610"/>
                <a:gd name="f264" fmla="val 767"/>
                <a:gd name="f265" fmla="val 656"/>
                <a:gd name="f266" fmla="val 792"/>
                <a:gd name="f267" fmla="val 702"/>
                <a:gd name="f268" fmla="val 746"/>
                <a:gd name="f269" fmla="val 764"/>
                <a:gd name="f270" fmla="val 741"/>
                <a:gd name="f271" fmla="val 703"/>
                <a:gd name="f272" fmla="val 698"/>
                <a:gd name="f273" fmla="val 680"/>
                <a:gd name="f274" fmla="val 653"/>
                <a:gd name="f275" fmla="val 665"/>
                <a:gd name="f276" fmla="val 655"/>
                <a:gd name="f277" fmla="val 652"/>
                <a:gd name="f278" fmla="val 654"/>
                <a:gd name="f279" fmla="val 661"/>
                <a:gd name="f280" fmla="val 435"/>
                <a:gd name="f281" fmla="val 673"/>
                <a:gd name="f282" fmla="val 395"/>
                <a:gd name="f283" fmla="val 401"/>
                <a:gd name="f284" fmla="val 426"/>
                <a:gd name="f285" fmla="val 357"/>
                <a:gd name="f286" fmla="val 389"/>
                <a:gd name="f287" fmla="val 529"/>
                <a:gd name="f288" fmla="val 572"/>
                <a:gd name="f289" fmla="val 697"/>
                <a:gd name="f290" fmla="val 377"/>
                <a:gd name="f291" fmla="val 359"/>
                <a:gd name="f292" fmla="val 778"/>
                <a:gd name="f293" fmla="val 337"/>
                <a:gd name="f294" fmla="val 273"/>
                <a:gd name="f295" fmla="val 292"/>
                <a:gd name="f296" fmla="val 305"/>
                <a:gd name="f297" fmla="val 314"/>
                <a:gd name="f298" fmla="val 317"/>
                <a:gd name="f299" fmla="val 303"/>
                <a:gd name="f300" fmla="val 286"/>
                <a:gd name="f301" fmla="val 263"/>
                <a:gd name="f302" fmla="val 235"/>
                <a:gd name="f303" fmla="val 199"/>
                <a:gd name="f304" fmla="val 353"/>
                <a:gd name="f305" fmla="val 315"/>
                <a:gd name="f306" fmla="val 279"/>
                <a:gd name="f307" fmla="val 58"/>
                <a:gd name="f308" fmla="val 246"/>
                <a:gd name="f309" fmla="val 59"/>
                <a:gd name="f310" fmla="val 114"/>
                <a:gd name="f311" fmla="val 208"/>
                <a:gd name="f312" fmla="val 164"/>
                <a:gd name="f313" fmla="val 238"/>
                <a:gd name="f314" fmla="val 210"/>
                <a:gd name="f315" fmla="val 272"/>
                <a:gd name="f316" fmla="val 252"/>
                <a:gd name="f317" fmla="val 308"/>
                <a:gd name="f318" fmla="val 280"/>
                <a:gd name="f319" fmla="val 278"/>
                <a:gd name="f320" fmla="val 302"/>
                <a:gd name="f321" fmla="val 249"/>
                <a:gd name="f322" fmla="val 318"/>
                <a:gd name="f323" fmla="val 217"/>
                <a:gd name="f324" fmla="val 328"/>
                <a:gd name="f325" fmla="val 329"/>
                <a:gd name="f326" fmla="val 122"/>
                <a:gd name="f327" fmla="val 321"/>
                <a:gd name="f328" fmla="val 93"/>
                <a:gd name="f329" fmla="val 309"/>
                <a:gd name="f330" fmla="val 66"/>
                <a:gd name="f331" fmla="val 291"/>
                <a:gd name="f332" fmla="val 39"/>
                <a:gd name="f333" fmla="+- 0 0 -90"/>
                <a:gd name="f334" fmla="*/ f4 1 1306"/>
                <a:gd name="f335" fmla="*/ f5 1 817"/>
                <a:gd name="f336" fmla="+- f8 0 f6"/>
                <a:gd name="f337" fmla="+- f7 0 f6"/>
                <a:gd name="f338" fmla="*/ f333 f0 1"/>
                <a:gd name="f339" fmla="*/ f337 1 1306"/>
                <a:gd name="f340" fmla="*/ f336 1 817"/>
                <a:gd name="f341" fmla="*/ 568 f337 1"/>
                <a:gd name="f342" fmla="*/ 533 f336 1"/>
                <a:gd name="f343" fmla="*/ 600 f337 1"/>
                <a:gd name="f344" fmla="*/ 574 f336 1"/>
                <a:gd name="f345" fmla="*/ 562 f337 1"/>
                <a:gd name="f346" fmla="*/ 617 f336 1"/>
                <a:gd name="f347" fmla="*/ 486 f337 1"/>
                <a:gd name="f348" fmla="*/ 621 f336 1"/>
                <a:gd name="f349" fmla="*/ 438 f337 1"/>
                <a:gd name="f350" fmla="*/ 585 f336 1"/>
                <a:gd name="f351" fmla="*/ 458 f337 1"/>
                <a:gd name="f352" fmla="*/ 539 f336 1"/>
                <a:gd name="f353" fmla="*/ 984 f337 1"/>
                <a:gd name="f354" fmla="*/ 471 f336 1"/>
                <a:gd name="f355" fmla="*/ 1044 f337 1"/>
                <a:gd name="f356" fmla="*/ 492 f336 1"/>
                <a:gd name="f357" fmla="*/ 1046 f337 1"/>
                <a:gd name="f358" fmla="*/ 534 f336 1"/>
                <a:gd name="f359" fmla="*/ 983 f337 1"/>
                <a:gd name="f360" fmla="*/ 559 f336 1"/>
                <a:gd name="f361" fmla="*/ 922 f337 1"/>
                <a:gd name="f362" fmla="*/ 537 f336 1"/>
                <a:gd name="f363" fmla="*/ 920 f337 1"/>
                <a:gd name="f364" fmla="*/ 495 f336 1"/>
                <a:gd name="f365" fmla="*/ 125 f337 1"/>
                <a:gd name="f366" fmla="*/ 433 f336 1"/>
                <a:gd name="f367" fmla="*/ 152 f337 1"/>
                <a:gd name="f368" fmla="*/ 468 f336 1"/>
                <a:gd name="f369" fmla="*/ 119 f337 1"/>
                <a:gd name="f370" fmla="*/ 505 f336 1"/>
                <a:gd name="f371" fmla="*/ 54 f337 1"/>
                <a:gd name="f372" fmla="*/ 508 f336 1"/>
                <a:gd name="f373" fmla="*/ 13 f337 1"/>
                <a:gd name="f374" fmla="*/ 466 f336 1"/>
                <a:gd name="f375" fmla="*/ 46 f337 1"/>
                <a:gd name="f376" fmla="*/ 430 f336 1"/>
                <a:gd name="f377" fmla="*/ 783 f337 1"/>
                <a:gd name="f378" fmla="*/ 139 f336 1"/>
                <a:gd name="f379" fmla="*/ 829 f337 1"/>
                <a:gd name="f380" fmla="*/ 167 f336 1"/>
                <a:gd name="f381" fmla="*/ 803 f337 1"/>
                <a:gd name="f382" fmla="*/ 209 f336 1"/>
                <a:gd name="f383" fmla="*/ 747 f337 1"/>
                <a:gd name="f384" fmla="*/ 212 f336 1"/>
                <a:gd name="f385" fmla="*/ 711 f337 1"/>
                <a:gd name="f386" fmla="*/ 172 f336 1"/>
                <a:gd name="f387" fmla="*/ 754 f337 1"/>
                <a:gd name="f388" fmla="*/ 598 f337 1"/>
                <a:gd name="f389" fmla="*/ 110 f336 1"/>
                <a:gd name="f390" fmla="*/ 633 f337 1"/>
                <a:gd name="f391" fmla="*/ 149 f336 1"/>
                <a:gd name="f392" fmla="*/ 592 f337 1"/>
                <a:gd name="f393" fmla="*/ 180 f336 1"/>
                <a:gd name="f394" fmla="*/ 525 f337 1"/>
                <a:gd name="f395" fmla="*/ 163 f336 1"/>
                <a:gd name="f396" fmla="*/ 533 f337 1"/>
                <a:gd name="f397" fmla="*/ 120 f336 1"/>
                <a:gd name="f398" fmla="*/ 354 f337 1"/>
                <a:gd name="f399" fmla="*/ 0 f336 1"/>
                <a:gd name="f400" fmla="*/ 413 f337 1"/>
                <a:gd name="f401" fmla="*/ 150 f336 1"/>
                <a:gd name="f402" fmla="*/ 361 f337 1"/>
                <a:gd name="f403" fmla="*/ 293 f336 1"/>
                <a:gd name="f404" fmla="*/ 405 f337 1"/>
                <a:gd name="f405" fmla="*/ 375 f336 1"/>
                <a:gd name="f406" fmla="*/ 735 f337 1"/>
                <a:gd name="f407" fmla="*/ 340 f336 1"/>
                <a:gd name="f408" fmla="*/ 1077 f337 1"/>
                <a:gd name="f409" fmla="*/ 378 f336 1"/>
                <a:gd name="f410" fmla="*/ 1246 f337 1"/>
                <a:gd name="f411" fmla="*/ 929 f337 1"/>
                <a:gd name="f412" fmla="*/ 406 f336 1"/>
                <a:gd name="f413" fmla="*/ 736 f337 1"/>
                <a:gd name="f414" fmla="*/ 474 f336 1"/>
                <a:gd name="f415" fmla="*/ 767 f337 1"/>
                <a:gd name="f416" fmla="*/ 656 f336 1"/>
                <a:gd name="f417" fmla="*/ 730 f337 1"/>
                <a:gd name="f418" fmla="*/ 741 f336 1"/>
                <a:gd name="f419" fmla="*/ 655 f337 1"/>
                <a:gd name="f420" fmla="*/ 561 f336 1"/>
                <a:gd name="f421" fmla="*/ 673 f337 1"/>
                <a:gd name="f422" fmla="*/ 395 f336 1"/>
                <a:gd name="f423" fmla="*/ 357 f337 1"/>
                <a:gd name="f424" fmla="*/ 445 f336 1"/>
                <a:gd name="f425" fmla="*/ 399 f337 1"/>
                <a:gd name="f426" fmla="*/ 614 f336 1"/>
                <a:gd name="f427" fmla="*/ 359 f337 1"/>
                <a:gd name="f428" fmla="*/ 778 f336 1"/>
                <a:gd name="f429" fmla="*/ 305 f337 1"/>
                <a:gd name="f430" fmla="*/ 697 f336 1"/>
                <a:gd name="f431" fmla="*/ 303 f337 1"/>
                <a:gd name="f432" fmla="*/ 522 f336 1"/>
                <a:gd name="f433" fmla="*/ 199 f337 1"/>
                <a:gd name="f434" fmla="*/ 353 f336 1"/>
                <a:gd name="f435" fmla="*/ 0 f337 1"/>
                <a:gd name="f436" fmla="*/ 215 f336 1"/>
                <a:gd name="f437" fmla="*/ 210 f337 1"/>
                <a:gd name="f438" fmla="*/ 272 f336 1"/>
                <a:gd name="f439" fmla="*/ 318 f337 1"/>
                <a:gd name="f440" fmla="*/ 217 f336 1"/>
                <a:gd name="f441" fmla="*/ 321 f337 1"/>
                <a:gd name="f442" fmla="*/ 93 f336 1"/>
                <a:gd name="f443" fmla="*/ f338 1 f3"/>
                <a:gd name="f444" fmla="*/ f341 1 1306"/>
                <a:gd name="f445" fmla="*/ f342 1 817"/>
                <a:gd name="f446" fmla="*/ f343 1 1306"/>
                <a:gd name="f447" fmla="*/ f344 1 817"/>
                <a:gd name="f448" fmla="*/ f345 1 1306"/>
                <a:gd name="f449" fmla="*/ f346 1 817"/>
                <a:gd name="f450" fmla="*/ f347 1 1306"/>
                <a:gd name="f451" fmla="*/ f348 1 817"/>
                <a:gd name="f452" fmla="*/ f349 1 1306"/>
                <a:gd name="f453" fmla="*/ f350 1 817"/>
                <a:gd name="f454" fmla="*/ f351 1 1306"/>
                <a:gd name="f455" fmla="*/ f352 1 817"/>
                <a:gd name="f456" fmla="*/ f353 1 1306"/>
                <a:gd name="f457" fmla="*/ f354 1 817"/>
                <a:gd name="f458" fmla="*/ f355 1 1306"/>
                <a:gd name="f459" fmla="*/ f356 1 817"/>
                <a:gd name="f460" fmla="*/ f357 1 1306"/>
                <a:gd name="f461" fmla="*/ f358 1 817"/>
                <a:gd name="f462" fmla="*/ f359 1 1306"/>
                <a:gd name="f463" fmla="*/ f360 1 817"/>
                <a:gd name="f464" fmla="*/ f361 1 1306"/>
                <a:gd name="f465" fmla="*/ f362 1 817"/>
                <a:gd name="f466" fmla="*/ f363 1 1306"/>
                <a:gd name="f467" fmla="*/ f364 1 817"/>
                <a:gd name="f468" fmla="*/ f365 1 1306"/>
                <a:gd name="f469" fmla="*/ f366 1 817"/>
                <a:gd name="f470" fmla="*/ f367 1 1306"/>
                <a:gd name="f471" fmla="*/ f368 1 817"/>
                <a:gd name="f472" fmla="*/ f369 1 1306"/>
                <a:gd name="f473" fmla="*/ f370 1 817"/>
                <a:gd name="f474" fmla="*/ f371 1 1306"/>
                <a:gd name="f475" fmla="*/ f372 1 817"/>
                <a:gd name="f476" fmla="*/ f373 1 1306"/>
                <a:gd name="f477" fmla="*/ f374 1 817"/>
                <a:gd name="f478" fmla="*/ f375 1 1306"/>
                <a:gd name="f479" fmla="*/ f376 1 817"/>
                <a:gd name="f480" fmla="*/ f377 1 1306"/>
                <a:gd name="f481" fmla="*/ f378 1 817"/>
                <a:gd name="f482" fmla="*/ f379 1 1306"/>
                <a:gd name="f483" fmla="*/ f380 1 817"/>
                <a:gd name="f484" fmla="*/ f381 1 1306"/>
                <a:gd name="f485" fmla="*/ f382 1 817"/>
                <a:gd name="f486" fmla="*/ f383 1 1306"/>
                <a:gd name="f487" fmla="*/ f384 1 817"/>
                <a:gd name="f488" fmla="*/ f385 1 1306"/>
                <a:gd name="f489" fmla="*/ f386 1 817"/>
                <a:gd name="f490" fmla="*/ f387 1 1306"/>
                <a:gd name="f491" fmla="*/ f388 1 1306"/>
                <a:gd name="f492" fmla="*/ f389 1 817"/>
                <a:gd name="f493" fmla="*/ f390 1 1306"/>
                <a:gd name="f494" fmla="*/ f391 1 817"/>
                <a:gd name="f495" fmla="*/ f392 1 1306"/>
                <a:gd name="f496" fmla="*/ f393 1 817"/>
                <a:gd name="f497" fmla="*/ f394 1 1306"/>
                <a:gd name="f498" fmla="*/ f395 1 817"/>
                <a:gd name="f499" fmla="*/ f396 1 1306"/>
                <a:gd name="f500" fmla="*/ f397 1 817"/>
                <a:gd name="f501" fmla="*/ f398 1 1306"/>
                <a:gd name="f502" fmla="*/ f399 1 817"/>
                <a:gd name="f503" fmla="*/ f400 1 1306"/>
                <a:gd name="f504" fmla="*/ f401 1 817"/>
                <a:gd name="f505" fmla="*/ f402 1 1306"/>
                <a:gd name="f506" fmla="*/ f403 1 817"/>
                <a:gd name="f507" fmla="*/ f404 1 1306"/>
                <a:gd name="f508" fmla="*/ f405 1 817"/>
                <a:gd name="f509" fmla="*/ f406 1 1306"/>
                <a:gd name="f510" fmla="*/ f407 1 817"/>
                <a:gd name="f511" fmla="*/ f408 1 1306"/>
                <a:gd name="f512" fmla="*/ f409 1 817"/>
                <a:gd name="f513" fmla="*/ f410 1 1306"/>
                <a:gd name="f514" fmla="*/ f411 1 1306"/>
                <a:gd name="f515" fmla="*/ f412 1 817"/>
                <a:gd name="f516" fmla="*/ f413 1 1306"/>
                <a:gd name="f517" fmla="*/ f414 1 817"/>
                <a:gd name="f518" fmla="*/ f415 1 1306"/>
                <a:gd name="f519" fmla="*/ f416 1 817"/>
                <a:gd name="f520" fmla="*/ f417 1 1306"/>
                <a:gd name="f521" fmla="*/ f418 1 817"/>
                <a:gd name="f522" fmla="*/ f419 1 1306"/>
                <a:gd name="f523" fmla="*/ f420 1 817"/>
                <a:gd name="f524" fmla="*/ f421 1 1306"/>
                <a:gd name="f525" fmla="*/ f422 1 817"/>
                <a:gd name="f526" fmla="*/ f423 1 1306"/>
                <a:gd name="f527" fmla="*/ f424 1 817"/>
                <a:gd name="f528" fmla="*/ f425 1 1306"/>
                <a:gd name="f529" fmla="*/ f426 1 817"/>
                <a:gd name="f530" fmla="*/ f427 1 1306"/>
                <a:gd name="f531" fmla="*/ f428 1 817"/>
                <a:gd name="f532" fmla="*/ f429 1 1306"/>
                <a:gd name="f533" fmla="*/ f430 1 817"/>
                <a:gd name="f534" fmla="*/ f431 1 1306"/>
                <a:gd name="f535" fmla="*/ f432 1 817"/>
                <a:gd name="f536" fmla="*/ f433 1 1306"/>
                <a:gd name="f537" fmla="*/ f434 1 817"/>
                <a:gd name="f538" fmla="*/ f435 1 1306"/>
                <a:gd name="f539" fmla="*/ f436 1 817"/>
                <a:gd name="f540" fmla="*/ f437 1 1306"/>
                <a:gd name="f541" fmla="*/ f438 1 817"/>
                <a:gd name="f542" fmla="*/ f439 1 1306"/>
                <a:gd name="f543" fmla="*/ f440 1 817"/>
                <a:gd name="f544" fmla="*/ f441 1 1306"/>
                <a:gd name="f545" fmla="*/ f442 1 817"/>
                <a:gd name="f546" fmla="*/ 0 1 f339"/>
                <a:gd name="f547" fmla="*/ f7 1 f339"/>
                <a:gd name="f548" fmla="*/ 0 1 f340"/>
                <a:gd name="f549" fmla="*/ f8 1 f340"/>
                <a:gd name="f550" fmla="+- f443 0 f1"/>
                <a:gd name="f551" fmla="*/ f444 1 f339"/>
                <a:gd name="f552" fmla="*/ f445 1 f340"/>
                <a:gd name="f553" fmla="*/ f446 1 f339"/>
                <a:gd name="f554" fmla="*/ f447 1 f340"/>
                <a:gd name="f555" fmla="*/ f448 1 f339"/>
                <a:gd name="f556" fmla="*/ f449 1 f340"/>
                <a:gd name="f557" fmla="*/ f450 1 f339"/>
                <a:gd name="f558" fmla="*/ f451 1 f340"/>
                <a:gd name="f559" fmla="*/ f452 1 f339"/>
                <a:gd name="f560" fmla="*/ f453 1 f340"/>
                <a:gd name="f561" fmla="*/ f454 1 f339"/>
                <a:gd name="f562" fmla="*/ f455 1 f340"/>
                <a:gd name="f563" fmla="*/ f456 1 f339"/>
                <a:gd name="f564" fmla="*/ f457 1 f340"/>
                <a:gd name="f565" fmla="*/ f458 1 f339"/>
                <a:gd name="f566" fmla="*/ f459 1 f340"/>
                <a:gd name="f567" fmla="*/ f460 1 f339"/>
                <a:gd name="f568" fmla="*/ f461 1 f340"/>
                <a:gd name="f569" fmla="*/ f462 1 f339"/>
                <a:gd name="f570" fmla="*/ f463 1 f340"/>
                <a:gd name="f571" fmla="*/ f464 1 f339"/>
                <a:gd name="f572" fmla="*/ f465 1 f340"/>
                <a:gd name="f573" fmla="*/ f466 1 f339"/>
                <a:gd name="f574" fmla="*/ f467 1 f340"/>
                <a:gd name="f575" fmla="*/ f468 1 f339"/>
                <a:gd name="f576" fmla="*/ f469 1 f340"/>
                <a:gd name="f577" fmla="*/ f470 1 f339"/>
                <a:gd name="f578" fmla="*/ f471 1 f340"/>
                <a:gd name="f579" fmla="*/ f472 1 f339"/>
                <a:gd name="f580" fmla="*/ f473 1 f340"/>
                <a:gd name="f581" fmla="*/ f474 1 f339"/>
                <a:gd name="f582" fmla="*/ f475 1 f340"/>
                <a:gd name="f583" fmla="*/ f476 1 f339"/>
                <a:gd name="f584" fmla="*/ f477 1 f340"/>
                <a:gd name="f585" fmla="*/ f478 1 f339"/>
                <a:gd name="f586" fmla="*/ f479 1 f340"/>
                <a:gd name="f587" fmla="*/ f480 1 f339"/>
                <a:gd name="f588" fmla="*/ f481 1 f340"/>
                <a:gd name="f589" fmla="*/ f482 1 f339"/>
                <a:gd name="f590" fmla="*/ f483 1 f340"/>
                <a:gd name="f591" fmla="*/ f484 1 f339"/>
                <a:gd name="f592" fmla="*/ f485 1 f340"/>
                <a:gd name="f593" fmla="*/ f486 1 f339"/>
                <a:gd name="f594" fmla="*/ f487 1 f340"/>
                <a:gd name="f595" fmla="*/ f488 1 f339"/>
                <a:gd name="f596" fmla="*/ f489 1 f340"/>
                <a:gd name="f597" fmla="*/ f490 1 f339"/>
                <a:gd name="f598" fmla="*/ f491 1 f339"/>
                <a:gd name="f599" fmla="*/ f492 1 f340"/>
                <a:gd name="f600" fmla="*/ f493 1 f339"/>
                <a:gd name="f601" fmla="*/ f494 1 f340"/>
                <a:gd name="f602" fmla="*/ f495 1 f339"/>
                <a:gd name="f603" fmla="*/ f496 1 f340"/>
                <a:gd name="f604" fmla="*/ f497 1 f339"/>
                <a:gd name="f605" fmla="*/ f498 1 f340"/>
                <a:gd name="f606" fmla="*/ f499 1 f339"/>
                <a:gd name="f607" fmla="*/ f500 1 f340"/>
                <a:gd name="f608" fmla="*/ f501 1 f339"/>
                <a:gd name="f609" fmla="*/ f502 1 f340"/>
                <a:gd name="f610" fmla="*/ f503 1 f339"/>
                <a:gd name="f611" fmla="*/ f504 1 f340"/>
                <a:gd name="f612" fmla="*/ f505 1 f339"/>
                <a:gd name="f613" fmla="*/ f506 1 f340"/>
                <a:gd name="f614" fmla="*/ f507 1 f339"/>
                <a:gd name="f615" fmla="*/ f508 1 f340"/>
                <a:gd name="f616" fmla="*/ f509 1 f339"/>
                <a:gd name="f617" fmla="*/ f510 1 f340"/>
                <a:gd name="f618" fmla="*/ f511 1 f339"/>
                <a:gd name="f619" fmla="*/ f512 1 f340"/>
                <a:gd name="f620" fmla="*/ f513 1 f339"/>
                <a:gd name="f621" fmla="*/ f514 1 f339"/>
                <a:gd name="f622" fmla="*/ f515 1 f340"/>
                <a:gd name="f623" fmla="*/ f516 1 f339"/>
                <a:gd name="f624" fmla="*/ f517 1 f340"/>
                <a:gd name="f625" fmla="*/ f518 1 f339"/>
                <a:gd name="f626" fmla="*/ f519 1 f340"/>
                <a:gd name="f627" fmla="*/ f520 1 f339"/>
                <a:gd name="f628" fmla="*/ f521 1 f340"/>
                <a:gd name="f629" fmla="*/ f522 1 f339"/>
                <a:gd name="f630" fmla="*/ f523 1 f340"/>
                <a:gd name="f631" fmla="*/ f524 1 f339"/>
                <a:gd name="f632" fmla="*/ f525 1 f340"/>
                <a:gd name="f633" fmla="*/ f526 1 f339"/>
                <a:gd name="f634" fmla="*/ f527 1 f340"/>
                <a:gd name="f635" fmla="*/ f528 1 f339"/>
                <a:gd name="f636" fmla="*/ f529 1 f340"/>
                <a:gd name="f637" fmla="*/ f530 1 f339"/>
                <a:gd name="f638" fmla="*/ f531 1 f340"/>
                <a:gd name="f639" fmla="*/ f532 1 f339"/>
                <a:gd name="f640" fmla="*/ f533 1 f340"/>
                <a:gd name="f641" fmla="*/ f534 1 f339"/>
                <a:gd name="f642" fmla="*/ f535 1 f340"/>
                <a:gd name="f643" fmla="*/ f536 1 f339"/>
                <a:gd name="f644" fmla="*/ f537 1 f340"/>
                <a:gd name="f645" fmla="*/ f538 1 f339"/>
                <a:gd name="f646" fmla="*/ f539 1 f340"/>
                <a:gd name="f647" fmla="*/ f540 1 f339"/>
                <a:gd name="f648" fmla="*/ f541 1 f340"/>
                <a:gd name="f649" fmla="*/ f542 1 f339"/>
                <a:gd name="f650" fmla="*/ f543 1 f340"/>
                <a:gd name="f651" fmla="*/ f544 1 f339"/>
                <a:gd name="f652" fmla="*/ f545 1 f340"/>
                <a:gd name="f653" fmla="*/ f546 f334 1"/>
                <a:gd name="f654" fmla="*/ f547 f334 1"/>
                <a:gd name="f655" fmla="*/ f549 f335 1"/>
                <a:gd name="f656" fmla="*/ f548 f335 1"/>
                <a:gd name="f657" fmla="*/ f551 f334 1"/>
                <a:gd name="f658" fmla="*/ f552 f335 1"/>
                <a:gd name="f659" fmla="*/ f553 f334 1"/>
                <a:gd name="f660" fmla="*/ f554 f335 1"/>
                <a:gd name="f661" fmla="*/ f555 f334 1"/>
                <a:gd name="f662" fmla="*/ f556 f335 1"/>
                <a:gd name="f663" fmla="*/ f557 f334 1"/>
                <a:gd name="f664" fmla="*/ f558 f335 1"/>
                <a:gd name="f665" fmla="*/ f559 f334 1"/>
                <a:gd name="f666" fmla="*/ f560 f335 1"/>
                <a:gd name="f667" fmla="*/ f561 f334 1"/>
                <a:gd name="f668" fmla="*/ f562 f335 1"/>
                <a:gd name="f669" fmla="*/ f563 f334 1"/>
                <a:gd name="f670" fmla="*/ f564 f335 1"/>
                <a:gd name="f671" fmla="*/ f565 f334 1"/>
                <a:gd name="f672" fmla="*/ f566 f335 1"/>
                <a:gd name="f673" fmla="*/ f567 f334 1"/>
                <a:gd name="f674" fmla="*/ f568 f335 1"/>
                <a:gd name="f675" fmla="*/ f569 f334 1"/>
                <a:gd name="f676" fmla="*/ f570 f335 1"/>
                <a:gd name="f677" fmla="*/ f571 f334 1"/>
                <a:gd name="f678" fmla="*/ f572 f335 1"/>
                <a:gd name="f679" fmla="*/ f573 f334 1"/>
                <a:gd name="f680" fmla="*/ f574 f335 1"/>
                <a:gd name="f681" fmla="*/ f575 f334 1"/>
                <a:gd name="f682" fmla="*/ f576 f335 1"/>
                <a:gd name="f683" fmla="*/ f577 f334 1"/>
                <a:gd name="f684" fmla="*/ f578 f335 1"/>
                <a:gd name="f685" fmla="*/ f579 f334 1"/>
                <a:gd name="f686" fmla="*/ f580 f335 1"/>
                <a:gd name="f687" fmla="*/ f581 f334 1"/>
                <a:gd name="f688" fmla="*/ f582 f335 1"/>
                <a:gd name="f689" fmla="*/ f583 f334 1"/>
                <a:gd name="f690" fmla="*/ f584 f335 1"/>
                <a:gd name="f691" fmla="*/ f585 f334 1"/>
                <a:gd name="f692" fmla="*/ f586 f335 1"/>
                <a:gd name="f693" fmla="*/ f587 f334 1"/>
                <a:gd name="f694" fmla="*/ f588 f335 1"/>
                <a:gd name="f695" fmla="*/ f589 f334 1"/>
                <a:gd name="f696" fmla="*/ f590 f335 1"/>
                <a:gd name="f697" fmla="*/ f591 f334 1"/>
                <a:gd name="f698" fmla="*/ f592 f335 1"/>
                <a:gd name="f699" fmla="*/ f593 f334 1"/>
                <a:gd name="f700" fmla="*/ f594 f335 1"/>
                <a:gd name="f701" fmla="*/ f595 f334 1"/>
                <a:gd name="f702" fmla="*/ f596 f335 1"/>
                <a:gd name="f703" fmla="*/ f597 f334 1"/>
                <a:gd name="f704" fmla="*/ f598 f334 1"/>
                <a:gd name="f705" fmla="*/ f599 f335 1"/>
                <a:gd name="f706" fmla="*/ f600 f334 1"/>
                <a:gd name="f707" fmla="*/ f601 f335 1"/>
                <a:gd name="f708" fmla="*/ f602 f334 1"/>
                <a:gd name="f709" fmla="*/ f603 f335 1"/>
                <a:gd name="f710" fmla="*/ f604 f334 1"/>
                <a:gd name="f711" fmla="*/ f605 f335 1"/>
                <a:gd name="f712" fmla="*/ f606 f334 1"/>
                <a:gd name="f713" fmla="*/ f607 f335 1"/>
                <a:gd name="f714" fmla="*/ f608 f334 1"/>
                <a:gd name="f715" fmla="*/ f609 f335 1"/>
                <a:gd name="f716" fmla="*/ f610 f334 1"/>
                <a:gd name="f717" fmla="*/ f611 f335 1"/>
                <a:gd name="f718" fmla="*/ f612 f334 1"/>
                <a:gd name="f719" fmla="*/ f613 f335 1"/>
                <a:gd name="f720" fmla="*/ f614 f334 1"/>
                <a:gd name="f721" fmla="*/ f615 f335 1"/>
                <a:gd name="f722" fmla="*/ f616 f334 1"/>
                <a:gd name="f723" fmla="*/ f617 f335 1"/>
                <a:gd name="f724" fmla="*/ f618 f334 1"/>
                <a:gd name="f725" fmla="*/ f619 f335 1"/>
                <a:gd name="f726" fmla="*/ f620 f334 1"/>
                <a:gd name="f727" fmla="*/ f621 f334 1"/>
                <a:gd name="f728" fmla="*/ f622 f335 1"/>
                <a:gd name="f729" fmla="*/ f623 f334 1"/>
                <a:gd name="f730" fmla="*/ f624 f335 1"/>
                <a:gd name="f731" fmla="*/ f625 f334 1"/>
                <a:gd name="f732" fmla="*/ f626 f335 1"/>
                <a:gd name="f733" fmla="*/ f627 f334 1"/>
                <a:gd name="f734" fmla="*/ f628 f335 1"/>
                <a:gd name="f735" fmla="*/ f629 f334 1"/>
                <a:gd name="f736" fmla="*/ f630 f335 1"/>
                <a:gd name="f737" fmla="*/ f631 f334 1"/>
                <a:gd name="f738" fmla="*/ f632 f335 1"/>
                <a:gd name="f739" fmla="*/ f633 f334 1"/>
                <a:gd name="f740" fmla="*/ f634 f335 1"/>
                <a:gd name="f741" fmla="*/ f635 f334 1"/>
                <a:gd name="f742" fmla="*/ f636 f335 1"/>
                <a:gd name="f743" fmla="*/ f637 f334 1"/>
                <a:gd name="f744" fmla="*/ f638 f335 1"/>
                <a:gd name="f745" fmla="*/ f639 f334 1"/>
                <a:gd name="f746" fmla="*/ f640 f335 1"/>
                <a:gd name="f747" fmla="*/ f641 f334 1"/>
                <a:gd name="f748" fmla="*/ f642 f335 1"/>
                <a:gd name="f749" fmla="*/ f643 f334 1"/>
                <a:gd name="f750" fmla="*/ f644 f335 1"/>
                <a:gd name="f751" fmla="*/ f645 f334 1"/>
                <a:gd name="f752" fmla="*/ f646 f335 1"/>
                <a:gd name="f753" fmla="*/ f647 f334 1"/>
                <a:gd name="f754" fmla="*/ f648 f335 1"/>
                <a:gd name="f755" fmla="*/ f649 f334 1"/>
                <a:gd name="f756" fmla="*/ f650 f335 1"/>
                <a:gd name="f757" fmla="*/ f651 f334 1"/>
                <a:gd name="f758" fmla="*/ f652 f335 1"/>
              </a:gdLst>
              <a:ahLst/>
              <a:cxnLst>
                <a:cxn ang="3cd4">
                  <a:pos x="hc" y="t"/>
                </a:cxn>
                <a:cxn ang="0">
                  <a:pos x="r" y="vc"/>
                </a:cxn>
                <a:cxn ang="cd4">
                  <a:pos x="hc" y="b"/>
                </a:cxn>
                <a:cxn ang="cd2">
                  <a:pos x="l" y="vc"/>
                </a:cxn>
                <a:cxn ang="f550">
                  <a:pos x="f657" y="f658"/>
                </a:cxn>
                <a:cxn ang="f550">
                  <a:pos x="f659" y="f660"/>
                </a:cxn>
                <a:cxn ang="f550">
                  <a:pos x="f661" y="f662"/>
                </a:cxn>
                <a:cxn ang="f550">
                  <a:pos x="f663" y="f664"/>
                </a:cxn>
                <a:cxn ang="f550">
                  <a:pos x="f665" y="f666"/>
                </a:cxn>
                <a:cxn ang="f550">
                  <a:pos x="f667" y="f668"/>
                </a:cxn>
                <a:cxn ang="f550">
                  <a:pos x="f669" y="f670"/>
                </a:cxn>
                <a:cxn ang="f550">
                  <a:pos x="f671" y="f672"/>
                </a:cxn>
                <a:cxn ang="f550">
                  <a:pos x="f673" y="f674"/>
                </a:cxn>
                <a:cxn ang="f550">
                  <a:pos x="f675" y="f676"/>
                </a:cxn>
                <a:cxn ang="f550">
                  <a:pos x="f677" y="f678"/>
                </a:cxn>
                <a:cxn ang="f550">
                  <a:pos x="f679" y="f680"/>
                </a:cxn>
                <a:cxn ang="f550">
                  <a:pos x="f669" y="f670"/>
                </a:cxn>
                <a:cxn ang="f550">
                  <a:pos x="f681" y="f682"/>
                </a:cxn>
                <a:cxn ang="f550">
                  <a:pos x="f683" y="f684"/>
                </a:cxn>
                <a:cxn ang="f550">
                  <a:pos x="f685" y="f686"/>
                </a:cxn>
                <a:cxn ang="f550">
                  <a:pos x="f687" y="f688"/>
                </a:cxn>
                <a:cxn ang="f550">
                  <a:pos x="f689" y="f690"/>
                </a:cxn>
                <a:cxn ang="f550">
                  <a:pos x="f691" y="f692"/>
                </a:cxn>
                <a:cxn ang="f550">
                  <a:pos x="f693" y="f694"/>
                </a:cxn>
                <a:cxn ang="f550">
                  <a:pos x="f695" y="f696"/>
                </a:cxn>
                <a:cxn ang="f550">
                  <a:pos x="f697" y="f698"/>
                </a:cxn>
                <a:cxn ang="f550">
                  <a:pos x="f699" y="f700"/>
                </a:cxn>
                <a:cxn ang="f550">
                  <a:pos x="f701" y="f702"/>
                </a:cxn>
                <a:cxn ang="f550">
                  <a:pos x="f703" y="f694"/>
                </a:cxn>
                <a:cxn ang="f550">
                  <a:pos x="f704" y="f705"/>
                </a:cxn>
                <a:cxn ang="f550">
                  <a:pos x="f706" y="f707"/>
                </a:cxn>
                <a:cxn ang="f550">
                  <a:pos x="f708" y="f709"/>
                </a:cxn>
                <a:cxn ang="f550">
                  <a:pos x="f710" y="f711"/>
                </a:cxn>
                <a:cxn ang="f550">
                  <a:pos x="f712" y="f713"/>
                </a:cxn>
                <a:cxn ang="f550">
                  <a:pos x="f714" y="f715"/>
                </a:cxn>
                <a:cxn ang="f550">
                  <a:pos x="f716" y="f717"/>
                </a:cxn>
                <a:cxn ang="f550">
                  <a:pos x="f718" y="f719"/>
                </a:cxn>
                <a:cxn ang="f550">
                  <a:pos x="f720" y="f721"/>
                </a:cxn>
                <a:cxn ang="f550">
                  <a:pos x="f722" y="f723"/>
                </a:cxn>
                <a:cxn ang="f550">
                  <a:pos x="f724" y="f725"/>
                </a:cxn>
                <a:cxn ang="f550">
                  <a:pos x="f726" y="f672"/>
                </a:cxn>
                <a:cxn ang="f550">
                  <a:pos x="f727" y="f728"/>
                </a:cxn>
                <a:cxn ang="f550">
                  <a:pos x="f729" y="f730"/>
                </a:cxn>
                <a:cxn ang="f550">
                  <a:pos x="f731" y="f732"/>
                </a:cxn>
                <a:cxn ang="f550">
                  <a:pos x="f733" y="f734"/>
                </a:cxn>
                <a:cxn ang="f550">
                  <a:pos x="f735" y="f736"/>
                </a:cxn>
                <a:cxn ang="f550">
                  <a:pos x="f737" y="f738"/>
                </a:cxn>
                <a:cxn ang="f550">
                  <a:pos x="f739" y="f740"/>
                </a:cxn>
                <a:cxn ang="f550">
                  <a:pos x="f741" y="f742"/>
                </a:cxn>
                <a:cxn ang="f550">
                  <a:pos x="f743" y="f744"/>
                </a:cxn>
                <a:cxn ang="f550">
                  <a:pos x="f745" y="f746"/>
                </a:cxn>
                <a:cxn ang="f550">
                  <a:pos x="f747" y="f748"/>
                </a:cxn>
                <a:cxn ang="f550">
                  <a:pos x="f749" y="f750"/>
                </a:cxn>
                <a:cxn ang="f550">
                  <a:pos x="f751" y="f752"/>
                </a:cxn>
                <a:cxn ang="f550">
                  <a:pos x="f753" y="f754"/>
                </a:cxn>
                <a:cxn ang="f550">
                  <a:pos x="f755" y="f756"/>
                </a:cxn>
                <a:cxn ang="f550">
                  <a:pos x="f757" y="f758"/>
                </a:cxn>
              </a:cxnLst>
              <a:rect l="f653" t="f656" r="f654" b="f655"/>
              <a:pathLst>
                <a:path w="1306" h="817">
                  <a:moveTo>
                    <a:pt x="f9" y="f10"/>
                  </a:moveTo>
                  <a:lnTo>
                    <a:pt x="f11" y="f12"/>
                  </a:lnTo>
                  <a:lnTo>
                    <a:pt x="f13" y="f14"/>
                  </a:lnTo>
                  <a:lnTo>
                    <a:pt x="f15" y="f16"/>
                  </a:lnTo>
                  <a:lnTo>
                    <a:pt x="f17" y="f18"/>
                  </a:lnTo>
                  <a:lnTo>
                    <a:pt x="f19" y="f20"/>
                  </a:lnTo>
                  <a:lnTo>
                    <a:pt x="f21" y="f22"/>
                  </a:lnTo>
                  <a:lnTo>
                    <a:pt x="f23" y="f24"/>
                  </a:lnTo>
                  <a:lnTo>
                    <a:pt x="f21" y="f25"/>
                  </a:lnTo>
                  <a:lnTo>
                    <a:pt x="f19" y="f26"/>
                  </a:lnTo>
                  <a:lnTo>
                    <a:pt x="f27" y="f28"/>
                  </a:lnTo>
                  <a:lnTo>
                    <a:pt x="f22" y="f29"/>
                  </a:lnTo>
                  <a:lnTo>
                    <a:pt x="f18" y="f30"/>
                  </a:lnTo>
                  <a:lnTo>
                    <a:pt x="f9" y="f31"/>
                  </a:lnTo>
                  <a:lnTo>
                    <a:pt x="f32" y="f33"/>
                  </a:lnTo>
                  <a:lnTo>
                    <a:pt x="f34" y="f35"/>
                  </a:lnTo>
                  <a:lnTo>
                    <a:pt x="f36" y="f37"/>
                  </a:lnTo>
                  <a:lnTo>
                    <a:pt x="f38" y="f39"/>
                  </a:lnTo>
                  <a:lnTo>
                    <a:pt x="f40" y="f26"/>
                  </a:lnTo>
                  <a:lnTo>
                    <a:pt x="f41" y="f42"/>
                  </a:lnTo>
                  <a:lnTo>
                    <a:pt x="f43" y="f44"/>
                  </a:lnTo>
                  <a:lnTo>
                    <a:pt x="f45" y="f46"/>
                  </a:lnTo>
                  <a:lnTo>
                    <a:pt x="f40" y="f20"/>
                  </a:lnTo>
                  <a:lnTo>
                    <a:pt x="f47" y="f48"/>
                  </a:lnTo>
                  <a:lnTo>
                    <a:pt x="f49" y="f50"/>
                  </a:lnTo>
                  <a:lnTo>
                    <a:pt x="f51" y="f52"/>
                  </a:lnTo>
                  <a:lnTo>
                    <a:pt x="f9" y="f10"/>
                  </a:lnTo>
                  <a:close/>
                  <a:moveTo>
                    <a:pt x="f53" y="f54"/>
                  </a:moveTo>
                  <a:lnTo>
                    <a:pt x="f55" y="f56"/>
                  </a:lnTo>
                  <a:lnTo>
                    <a:pt x="f57" y="f58"/>
                  </a:lnTo>
                  <a:lnTo>
                    <a:pt x="f59" y="f60"/>
                  </a:lnTo>
                  <a:lnTo>
                    <a:pt x="f61" y="f62"/>
                  </a:lnTo>
                  <a:lnTo>
                    <a:pt x="f63" y="f64"/>
                  </a:lnTo>
                  <a:lnTo>
                    <a:pt x="f65" y="f66"/>
                  </a:lnTo>
                  <a:lnTo>
                    <a:pt x="f63" y="f52"/>
                  </a:lnTo>
                  <a:lnTo>
                    <a:pt x="f67" y="f68"/>
                  </a:lnTo>
                  <a:lnTo>
                    <a:pt x="f69" y="f70"/>
                  </a:lnTo>
                  <a:lnTo>
                    <a:pt x="f71" y="f13"/>
                  </a:lnTo>
                  <a:lnTo>
                    <a:pt x="f72" y="f73"/>
                  </a:lnTo>
                  <a:lnTo>
                    <a:pt x="f74" y="f75"/>
                  </a:lnTo>
                  <a:lnTo>
                    <a:pt x="f76" y="f77"/>
                  </a:lnTo>
                  <a:lnTo>
                    <a:pt x="f78" y="f79"/>
                  </a:lnTo>
                  <a:lnTo>
                    <a:pt x="f80" y="f81"/>
                  </a:lnTo>
                  <a:lnTo>
                    <a:pt x="f82" y="f83"/>
                  </a:lnTo>
                  <a:lnTo>
                    <a:pt x="f84" y="f12"/>
                  </a:lnTo>
                  <a:lnTo>
                    <a:pt x="f85" y="f86"/>
                  </a:lnTo>
                  <a:lnTo>
                    <a:pt x="f84" y="f87"/>
                  </a:lnTo>
                  <a:lnTo>
                    <a:pt x="f88" y="f89"/>
                  </a:lnTo>
                  <a:lnTo>
                    <a:pt x="f90" y="f91"/>
                  </a:lnTo>
                  <a:lnTo>
                    <a:pt x="f92" y="f93"/>
                  </a:lnTo>
                  <a:lnTo>
                    <a:pt x="f94" y="f95"/>
                  </a:lnTo>
                  <a:lnTo>
                    <a:pt x="f53" y="f54"/>
                  </a:lnTo>
                  <a:close/>
                  <a:moveTo>
                    <a:pt x="f96" y="f97"/>
                  </a:moveTo>
                  <a:lnTo>
                    <a:pt x="f98" y="f99"/>
                  </a:lnTo>
                  <a:lnTo>
                    <a:pt x="f100" y="f101"/>
                  </a:lnTo>
                  <a:lnTo>
                    <a:pt x="f102" y="f103"/>
                  </a:lnTo>
                  <a:lnTo>
                    <a:pt x="f104" y="f105"/>
                  </a:lnTo>
                  <a:lnTo>
                    <a:pt x="f106" y="f107"/>
                  </a:lnTo>
                  <a:lnTo>
                    <a:pt x="f108" y="f47"/>
                  </a:lnTo>
                  <a:lnTo>
                    <a:pt x="f109" y="f110"/>
                  </a:lnTo>
                  <a:lnTo>
                    <a:pt x="f111" y="f112"/>
                  </a:lnTo>
                  <a:lnTo>
                    <a:pt x="f113" y="f114"/>
                  </a:lnTo>
                  <a:lnTo>
                    <a:pt x="f115" y="f116"/>
                  </a:lnTo>
                  <a:lnTo>
                    <a:pt x="f117" y="f64"/>
                  </a:lnTo>
                  <a:lnTo>
                    <a:pt x="f118" y="f119"/>
                  </a:lnTo>
                  <a:lnTo>
                    <a:pt x="f96" y="f120"/>
                  </a:lnTo>
                  <a:lnTo>
                    <a:pt x="f121" y="f122"/>
                  </a:lnTo>
                  <a:lnTo>
                    <a:pt x="f123" y="f124"/>
                  </a:lnTo>
                  <a:lnTo>
                    <a:pt x="f125" y="f126"/>
                  </a:lnTo>
                  <a:lnTo>
                    <a:pt x="f127" y="f128"/>
                  </a:lnTo>
                  <a:lnTo>
                    <a:pt x="f129" y="f93"/>
                  </a:lnTo>
                  <a:lnTo>
                    <a:pt x="f130" y="f131"/>
                  </a:lnTo>
                  <a:lnTo>
                    <a:pt x="f132" y="f133"/>
                  </a:lnTo>
                  <a:lnTo>
                    <a:pt x="f134" y="f107"/>
                  </a:lnTo>
                  <a:lnTo>
                    <a:pt x="f135" y="f41"/>
                  </a:lnTo>
                  <a:lnTo>
                    <a:pt x="f136" y="f137"/>
                  </a:lnTo>
                  <a:lnTo>
                    <a:pt x="f138" y="f139"/>
                  </a:lnTo>
                  <a:lnTo>
                    <a:pt x="f96" y="f97"/>
                  </a:lnTo>
                  <a:close/>
                  <a:moveTo>
                    <a:pt x="f140" y="f141"/>
                  </a:move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40" y="f162"/>
                  </a:lnTo>
                  <a:lnTo>
                    <a:pt x="f163" y="f164"/>
                  </a:lnTo>
                  <a:lnTo>
                    <a:pt x="f165" y="f166"/>
                  </a:lnTo>
                  <a:lnTo>
                    <a:pt x="f167" y="f168"/>
                  </a:lnTo>
                  <a:lnTo>
                    <a:pt x="f169" y="f170"/>
                  </a:lnTo>
                  <a:lnTo>
                    <a:pt x="f171" y="f172"/>
                  </a:lnTo>
                  <a:lnTo>
                    <a:pt x="f173" y="f174"/>
                  </a:lnTo>
                  <a:lnTo>
                    <a:pt x="f175" y="f176"/>
                  </a:lnTo>
                  <a:lnTo>
                    <a:pt x="f177" y="f111"/>
                  </a:lnTo>
                  <a:lnTo>
                    <a:pt x="f178" y="f179"/>
                  </a:lnTo>
                  <a:lnTo>
                    <a:pt x="f180" y="f143"/>
                  </a:lnTo>
                  <a:lnTo>
                    <a:pt x="f140" y="f141"/>
                  </a:lnTo>
                  <a:close/>
                  <a:moveTo>
                    <a:pt x="f181" y="f182"/>
                  </a:moveTo>
                  <a:lnTo>
                    <a:pt x="f183" y="f184"/>
                  </a:lnTo>
                  <a:lnTo>
                    <a:pt x="f21" y="f185"/>
                  </a:lnTo>
                  <a:lnTo>
                    <a:pt x="f37" y="f186"/>
                  </a:lnTo>
                  <a:lnTo>
                    <a:pt x="f31" y="f102"/>
                  </a:lnTo>
                  <a:lnTo>
                    <a:pt x="f187" y="f188"/>
                  </a:lnTo>
                  <a:lnTo>
                    <a:pt x="f189" y="f190"/>
                  </a:lnTo>
                  <a:lnTo>
                    <a:pt x="f191" y="f192"/>
                  </a:lnTo>
                  <a:lnTo>
                    <a:pt x="f193" y="f194"/>
                  </a:lnTo>
                  <a:lnTo>
                    <a:pt x="f195" y="f196"/>
                  </a:lnTo>
                  <a:lnTo>
                    <a:pt x="f19" y="f3"/>
                  </a:lnTo>
                  <a:lnTo>
                    <a:pt x="f181" y="f197"/>
                  </a:lnTo>
                  <a:lnTo>
                    <a:pt x="f13" y="f198"/>
                  </a:lnTo>
                  <a:lnTo>
                    <a:pt x="f83" y="f199"/>
                  </a:lnTo>
                  <a:lnTo>
                    <a:pt x="f200" y="f201"/>
                  </a:lnTo>
                  <a:lnTo>
                    <a:pt x="f9" y="f202"/>
                  </a:lnTo>
                  <a:lnTo>
                    <a:pt x="f203" y="f204"/>
                  </a:lnTo>
                  <a:lnTo>
                    <a:pt x="f12" y="f205"/>
                  </a:lnTo>
                  <a:lnTo>
                    <a:pt x="f16" y="f206"/>
                  </a:lnTo>
                  <a:lnTo>
                    <a:pt x="f207" y="f208"/>
                  </a:lnTo>
                  <a:lnTo>
                    <a:pt x="f75" y="f209"/>
                  </a:lnTo>
                  <a:lnTo>
                    <a:pt x="f181" y="f182"/>
                  </a:lnTo>
                  <a:close/>
                  <a:moveTo>
                    <a:pt x="f210" y="f6"/>
                  </a:moveTo>
                  <a:lnTo>
                    <a:pt x="f211" y="f125"/>
                  </a:lnTo>
                  <a:lnTo>
                    <a:pt x="f212" y="f213"/>
                  </a:lnTo>
                  <a:lnTo>
                    <a:pt x="f214" y="f100"/>
                  </a:lnTo>
                  <a:lnTo>
                    <a:pt x="f215" y="f111"/>
                  </a:lnTo>
                  <a:lnTo>
                    <a:pt x="f214" y="f216"/>
                  </a:lnTo>
                  <a:lnTo>
                    <a:pt x="f217" y="f218"/>
                  </a:lnTo>
                  <a:lnTo>
                    <a:pt x="f219" y="f220"/>
                  </a:lnTo>
                  <a:lnTo>
                    <a:pt x="f221" y="f222"/>
                  </a:lnTo>
                  <a:lnTo>
                    <a:pt x="f223" y="f224"/>
                  </a:lnTo>
                  <a:lnTo>
                    <a:pt x="f225" y="f226"/>
                  </a:lnTo>
                  <a:lnTo>
                    <a:pt x="f227" y="f228"/>
                  </a:lnTo>
                  <a:lnTo>
                    <a:pt x="f229" y="f230"/>
                  </a:lnTo>
                  <a:lnTo>
                    <a:pt x="f91" y="f2"/>
                  </a:lnTo>
                  <a:lnTo>
                    <a:pt x="f231" y="f232"/>
                  </a:lnTo>
                  <a:lnTo>
                    <a:pt x="f233" y="f234"/>
                  </a:lnTo>
                  <a:lnTo>
                    <a:pt x="f235" y="f236"/>
                  </a:lnTo>
                  <a:lnTo>
                    <a:pt x="f237" y="f234"/>
                  </a:lnTo>
                  <a:lnTo>
                    <a:pt x="f238" y="f239"/>
                  </a:lnTo>
                  <a:lnTo>
                    <a:pt x="f240" y="f221"/>
                  </a:lnTo>
                  <a:lnTo>
                    <a:pt x="f241" y="f242"/>
                  </a:lnTo>
                  <a:lnTo>
                    <a:pt x="f243" y="f244"/>
                  </a:lnTo>
                  <a:lnTo>
                    <a:pt x="f245" y="f139"/>
                  </a:lnTo>
                  <a:lnTo>
                    <a:pt x="f7" y="f38"/>
                  </a:lnTo>
                  <a:lnTo>
                    <a:pt x="f246" y="f62"/>
                  </a:lnTo>
                  <a:lnTo>
                    <a:pt x="f247" y="f248"/>
                  </a:lnTo>
                  <a:lnTo>
                    <a:pt x="f249" y="f105"/>
                  </a:lnTo>
                  <a:lnTo>
                    <a:pt x="f250" y="f251"/>
                  </a:lnTo>
                  <a:lnTo>
                    <a:pt x="f252" y="f253"/>
                  </a:lnTo>
                  <a:lnTo>
                    <a:pt x="f254" y="f212"/>
                  </a:lnTo>
                  <a:lnTo>
                    <a:pt x="f163" y="f255"/>
                  </a:lnTo>
                  <a:lnTo>
                    <a:pt x="f256" y="f257"/>
                  </a:lnTo>
                  <a:lnTo>
                    <a:pt x="f258" y="f58"/>
                  </a:lnTo>
                  <a:lnTo>
                    <a:pt x="f259" y="f66"/>
                  </a:lnTo>
                  <a:lnTo>
                    <a:pt x="f260" y="f261"/>
                  </a:lnTo>
                  <a:lnTo>
                    <a:pt x="f262" y="f263"/>
                  </a:lnTo>
                  <a:lnTo>
                    <a:pt x="f264" y="f265"/>
                  </a:lnTo>
                  <a:lnTo>
                    <a:pt x="f266" y="f267"/>
                  </a:lnTo>
                  <a:lnTo>
                    <a:pt x="f154" y="f268"/>
                  </a:lnTo>
                  <a:lnTo>
                    <a:pt x="f269" y="f142"/>
                  </a:lnTo>
                  <a:lnTo>
                    <a:pt x="f167" y="f270"/>
                  </a:lnTo>
                  <a:lnTo>
                    <a:pt x="f271" y="f272"/>
                  </a:lnTo>
                  <a:lnTo>
                    <a:pt x="f273" y="f274"/>
                  </a:lnTo>
                  <a:lnTo>
                    <a:pt x="f275" y="f28"/>
                  </a:lnTo>
                  <a:lnTo>
                    <a:pt x="f276" y="f46"/>
                  </a:lnTo>
                  <a:lnTo>
                    <a:pt x="f277" y="f66"/>
                  </a:lnTo>
                  <a:lnTo>
                    <a:pt x="f278" y="f49"/>
                  </a:lnTo>
                  <a:lnTo>
                    <a:pt x="f279" y="f280"/>
                  </a:lnTo>
                  <a:lnTo>
                    <a:pt x="f281" y="f282"/>
                  </a:lnTo>
                  <a:lnTo>
                    <a:pt x="f19" y="f283"/>
                  </a:lnTo>
                  <a:lnTo>
                    <a:pt x="f122" y="f214"/>
                  </a:lnTo>
                  <a:lnTo>
                    <a:pt x="f103" y="f284"/>
                  </a:lnTo>
                  <a:lnTo>
                    <a:pt x="f285" y="f40"/>
                  </a:lnTo>
                  <a:lnTo>
                    <a:pt x="f230" y="f114"/>
                  </a:lnTo>
                  <a:lnTo>
                    <a:pt x="f286" y="f287"/>
                  </a:lnTo>
                  <a:lnTo>
                    <a:pt x="f228" y="f288"/>
                  </a:lnTo>
                  <a:lnTo>
                    <a:pt x="f244" y="f37"/>
                  </a:lnTo>
                  <a:lnTo>
                    <a:pt x="f228" y="f276"/>
                  </a:lnTo>
                  <a:lnTo>
                    <a:pt x="f286" y="f289"/>
                  </a:lnTo>
                  <a:lnTo>
                    <a:pt x="f290" y="f178"/>
                  </a:lnTo>
                  <a:lnTo>
                    <a:pt x="f291" y="f292"/>
                  </a:lnTo>
                  <a:lnTo>
                    <a:pt x="f293" y="f8"/>
                  </a:lnTo>
                  <a:lnTo>
                    <a:pt x="f294" y="f292"/>
                  </a:lnTo>
                  <a:lnTo>
                    <a:pt x="f295" y="f178"/>
                  </a:lnTo>
                  <a:lnTo>
                    <a:pt x="f296" y="f289"/>
                  </a:lnTo>
                  <a:lnTo>
                    <a:pt x="f297" y="f276"/>
                  </a:lnTo>
                  <a:lnTo>
                    <a:pt x="f298" y="f37"/>
                  </a:lnTo>
                  <a:lnTo>
                    <a:pt x="f297" y="f15"/>
                  </a:lnTo>
                  <a:lnTo>
                    <a:pt x="f299" y="f10"/>
                  </a:lnTo>
                  <a:lnTo>
                    <a:pt x="f300" y="f112"/>
                  </a:lnTo>
                  <a:lnTo>
                    <a:pt x="f301" y="f280"/>
                  </a:lnTo>
                  <a:lnTo>
                    <a:pt x="f302" y="f255"/>
                  </a:lnTo>
                  <a:lnTo>
                    <a:pt x="f303" y="f304"/>
                  </a:lnTo>
                  <a:lnTo>
                    <a:pt x="f149" y="f305"/>
                  </a:lnTo>
                  <a:lnTo>
                    <a:pt x="f185" y="f306"/>
                  </a:lnTo>
                  <a:lnTo>
                    <a:pt x="f307" y="f308"/>
                  </a:lnTo>
                  <a:lnTo>
                    <a:pt x="f6" y="f162"/>
                  </a:lnTo>
                  <a:lnTo>
                    <a:pt x="f309" y="f198"/>
                  </a:lnTo>
                  <a:lnTo>
                    <a:pt x="f310" y="f311"/>
                  </a:lnTo>
                  <a:lnTo>
                    <a:pt x="f312" y="f313"/>
                  </a:lnTo>
                  <a:lnTo>
                    <a:pt x="f314" y="f315"/>
                  </a:lnTo>
                  <a:lnTo>
                    <a:pt x="f316" y="f317"/>
                  </a:lnTo>
                  <a:lnTo>
                    <a:pt x="f318" y="f319"/>
                  </a:lnTo>
                  <a:lnTo>
                    <a:pt x="f320" y="f321"/>
                  </a:lnTo>
                  <a:lnTo>
                    <a:pt x="f322" y="f323"/>
                  </a:lnTo>
                  <a:lnTo>
                    <a:pt x="f324" y="f172"/>
                  </a:lnTo>
                  <a:lnTo>
                    <a:pt x="f223" y="f111"/>
                  </a:lnTo>
                  <a:lnTo>
                    <a:pt x="f325" y="f326"/>
                  </a:lnTo>
                  <a:lnTo>
                    <a:pt x="f327" y="f328"/>
                  </a:lnTo>
                  <a:lnTo>
                    <a:pt x="f329" y="f330"/>
                  </a:lnTo>
                  <a:lnTo>
                    <a:pt x="f331" y="f332"/>
                  </a:lnTo>
                  <a:lnTo>
                    <a:pt x="f210" y="f6"/>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Arial"/>
                <a:ea typeface="ＭＳ Ｐゴシック"/>
                <a:cs typeface="ＭＳ Ｐゴシック"/>
              </a:endParaRPr>
            </a:p>
          </p:txBody>
        </p:sp>
      </p:grpSp>
      <p:sp>
        <p:nvSpPr>
          <p:cNvPr id="320" name="TextBox 228">
            <a:extLst>
              <a:ext uri="{FF2B5EF4-FFF2-40B4-BE49-F238E27FC236}">
                <a16:creationId xmlns:a16="http://schemas.microsoft.com/office/drawing/2014/main" id="{4C2AD699-D906-4615-8856-F8D5CA20B2F4}"/>
              </a:ext>
            </a:extLst>
          </p:cNvPr>
          <p:cNvSpPr txBox="1"/>
          <p:nvPr/>
        </p:nvSpPr>
        <p:spPr>
          <a:xfrm>
            <a:off x="1074602" y="2224650"/>
            <a:ext cx="953590" cy="592697"/>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Label</a:t>
            </a:r>
          </a:p>
          <a:p>
            <a:pPr algn="ctr" defTabSz="457063" hangingPunct="0">
              <a:lnSpc>
                <a:spcPts val="1799"/>
              </a:lnSpc>
              <a:defRPr sz="1800" b="0" i="0" u="none" strike="noStrike" kern="0" cap="none" spc="0" baseline="0">
                <a:solidFill>
                  <a:srgbClr val="000000"/>
                </a:solidFill>
                <a:uFillTx/>
              </a:defRPr>
            </a:pPr>
            <a:r>
              <a:rPr lang="en-US" sz="1400">
                <a:solidFill>
                  <a:schemeClr val="tx1">
                    <a:lumMod val="65000"/>
                    <a:lumOff val="35000"/>
                  </a:schemeClr>
                </a:solidFill>
                <a:latin typeface="Arial"/>
                <a:ea typeface="ＭＳ Ｐゴシック"/>
                <a:cs typeface="ＭＳ Ｐゴシック"/>
              </a:rPr>
              <a:t>Training Samples</a:t>
            </a:r>
          </a:p>
        </p:txBody>
      </p:sp>
      <p:sp>
        <p:nvSpPr>
          <p:cNvPr id="322" name="Rectangle: Rounded Corners 296">
            <a:extLst>
              <a:ext uri="{FF2B5EF4-FFF2-40B4-BE49-F238E27FC236}">
                <a16:creationId xmlns:a16="http://schemas.microsoft.com/office/drawing/2014/main" id="{2372DDE1-7A9B-45AC-91CC-8DB67AB08F8E}"/>
              </a:ext>
            </a:extLst>
          </p:cNvPr>
          <p:cNvSpPr/>
          <p:nvPr/>
        </p:nvSpPr>
        <p:spPr>
          <a:xfrm>
            <a:off x="8962553" y="2795138"/>
            <a:ext cx="1851543" cy="183232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2229" cap="flat">
            <a:solidFill>
              <a:schemeClr val="bg2">
                <a:lumMod val="40000"/>
                <a:lumOff val="60000"/>
              </a:schemeClr>
            </a:solidFill>
            <a:prstDash val="solid"/>
            <a:miter/>
          </a:ln>
          <a:effectLst>
            <a:outerShdw dist="22997" dir="5400000" algn="tl">
              <a:srgbClr val="000000">
                <a:alpha val="35000"/>
              </a:srgbClr>
            </a:outerShdw>
          </a:effectLst>
        </p:spPr>
        <p:txBody>
          <a:bodyPr vert="horz" wrap="none" lIns="91416" tIns="45708" rIns="91416" bIns="45708" anchor="ctr" anchorCtr="1" compatLnSpc="1">
            <a:noAutofit/>
          </a:bodyPr>
          <a:lstStyle/>
          <a:p>
            <a:pPr algn="ctr" defTabSz="457063" hangingPunct="0">
              <a:defRPr sz="1800" b="0" i="0" u="none" strike="noStrike" kern="0" cap="none" spc="0" baseline="0">
                <a:solidFill>
                  <a:srgbClr val="000000"/>
                </a:solidFill>
                <a:uFillTx/>
              </a:defRPr>
            </a:pPr>
            <a:endParaRPr lang="en-US" sz="1400" b="1">
              <a:solidFill>
                <a:srgbClr val="000000"/>
              </a:solidFill>
              <a:latin typeface="Arial"/>
              <a:ea typeface="ＭＳ Ｐゴシック" pitchFamily="16"/>
              <a:cs typeface="ＭＳ Ｐゴシック" pitchFamily="16"/>
            </a:endParaRPr>
          </a:p>
        </p:txBody>
      </p:sp>
      <p:sp>
        <p:nvSpPr>
          <p:cNvPr id="348" name="Rectangle 208">
            <a:extLst>
              <a:ext uri="{FF2B5EF4-FFF2-40B4-BE49-F238E27FC236}">
                <a16:creationId xmlns:a16="http://schemas.microsoft.com/office/drawing/2014/main" id="{E697E67D-D53B-4788-B769-39B3FCF3E0E4}"/>
              </a:ext>
            </a:extLst>
          </p:cNvPr>
          <p:cNvSpPr/>
          <p:nvPr/>
        </p:nvSpPr>
        <p:spPr>
          <a:xfrm>
            <a:off x="8966091" y="4294392"/>
            <a:ext cx="1977505" cy="307697"/>
          </a:xfrm>
          <a:prstGeom prst="rect">
            <a:avLst/>
          </a:prstGeom>
          <a:noFill/>
          <a:ln cap="flat">
            <a:noFill/>
            <a:prstDash val="solid"/>
          </a:ln>
        </p:spPr>
        <p:txBody>
          <a:bodyPr vert="horz" wrap="square" lIns="91416" tIns="45708" rIns="91416" bIns="45708" anchor="t" anchorCtr="0" compatLnSpc="1">
            <a:spAutoFit/>
          </a:bodyPr>
          <a:lstStyle/>
          <a:p>
            <a:pPr defTabSz="457063">
              <a:defRPr sz="1800" b="0" i="0" u="none" strike="noStrike" kern="0" cap="none" spc="0" baseline="0">
                <a:solidFill>
                  <a:srgbClr val="000000"/>
                </a:solidFill>
                <a:uFillTx/>
              </a:defRPr>
            </a:pPr>
            <a:r>
              <a:rPr lang="en-US" sz="1200">
                <a:solidFill>
                  <a:schemeClr val="tx1">
                    <a:lumMod val="65000"/>
                    <a:lumOff val="35000"/>
                  </a:schemeClr>
                </a:solidFill>
                <a:latin typeface="Arial"/>
                <a:ea typeface="ＭＳ Ｐゴシック"/>
                <a:cs typeface="ＭＳ Ｐゴシック"/>
              </a:rPr>
              <a:t>      </a:t>
            </a:r>
            <a:r>
              <a:rPr lang="en-US" sz="1400">
                <a:solidFill>
                  <a:schemeClr val="tx1">
                    <a:lumMod val="65000"/>
                    <a:lumOff val="35000"/>
                  </a:schemeClr>
                </a:solidFill>
                <a:latin typeface="Arial"/>
                <a:ea typeface="ＭＳ Ｐゴシック"/>
                <a:cs typeface="ＭＳ Ｐゴシック"/>
              </a:rPr>
              <a:t>Classify Pixels</a:t>
            </a:r>
            <a:endParaRPr lang="en-US" sz="1400">
              <a:solidFill>
                <a:schemeClr val="tx1">
                  <a:lumMod val="65000"/>
                  <a:lumOff val="35000"/>
                </a:schemeClr>
              </a:solidFill>
              <a:latin typeface="Tw Cen MT"/>
            </a:endParaRPr>
          </a:p>
        </p:txBody>
      </p:sp>
      <p:pic>
        <p:nvPicPr>
          <p:cNvPr id="359" name="Picture 358">
            <a:extLst>
              <a:ext uri="{FF2B5EF4-FFF2-40B4-BE49-F238E27FC236}">
                <a16:creationId xmlns:a16="http://schemas.microsoft.com/office/drawing/2014/main" id="{521F217C-A78A-4FA6-96CF-2C3D49C56BEE}"/>
              </a:ext>
            </a:extLst>
          </p:cNvPr>
          <p:cNvPicPr>
            <a:picLocks noChangeAspect="1"/>
          </p:cNvPicPr>
          <p:nvPr/>
        </p:nvPicPr>
        <p:blipFill>
          <a:blip r:embed="rId8"/>
          <a:stretch>
            <a:fillRect/>
          </a:stretch>
        </p:blipFill>
        <p:spPr>
          <a:xfrm>
            <a:off x="886740" y="2871791"/>
            <a:ext cx="1325325" cy="918769"/>
          </a:xfrm>
          <a:prstGeom prst="rect">
            <a:avLst/>
          </a:prstGeom>
        </p:spPr>
      </p:pic>
      <p:sp>
        <p:nvSpPr>
          <p:cNvPr id="360" name="Oval 359">
            <a:extLst>
              <a:ext uri="{FF2B5EF4-FFF2-40B4-BE49-F238E27FC236}">
                <a16:creationId xmlns:a16="http://schemas.microsoft.com/office/drawing/2014/main" id="{ACC6A52F-1821-4104-B2BF-8125ECBDBEEC}"/>
              </a:ext>
            </a:extLst>
          </p:cNvPr>
          <p:cNvSpPr/>
          <p:nvPr/>
        </p:nvSpPr>
        <p:spPr bwMode="auto">
          <a:xfrm>
            <a:off x="827807" y="5551364"/>
            <a:ext cx="1577852" cy="914162"/>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Collect Samples </a:t>
            </a:r>
          </a:p>
        </p:txBody>
      </p:sp>
      <p:sp>
        <p:nvSpPr>
          <p:cNvPr id="361" name="Oval 360">
            <a:extLst>
              <a:ext uri="{FF2B5EF4-FFF2-40B4-BE49-F238E27FC236}">
                <a16:creationId xmlns:a16="http://schemas.microsoft.com/office/drawing/2014/main" id="{12C87077-10E7-4632-AE36-0ECC0DDC6D39}"/>
              </a:ext>
            </a:extLst>
          </p:cNvPr>
          <p:cNvSpPr/>
          <p:nvPr/>
        </p:nvSpPr>
        <p:spPr bwMode="auto">
          <a:xfrm>
            <a:off x="3639918" y="5531475"/>
            <a:ext cx="1598864" cy="914162"/>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Export Training</a:t>
            </a:r>
          </a:p>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 Samples</a:t>
            </a:r>
          </a:p>
        </p:txBody>
      </p:sp>
      <p:sp>
        <p:nvSpPr>
          <p:cNvPr id="362" name="Oval 361">
            <a:extLst>
              <a:ext uri="{FF2B5EF4-FFF2-40B4-BE49-F238E27FC236}">
                <a16:creationId xmlns:a16="http://schemas.microsoft.com/office/drawing/2014/main" id="{E8EB6D47-23F6-41E2-BBD0-A2C5ED3846B6}"/>
              </a:ext>
            </a:extLst>
          </p:cNvPr>
          <p:cNvSpPr/>
          <p:nvPr/>
        </p:nvSpPr>
        <p:spPr bwMode="auto">
          <a:xfrm>
            <a:off x="6338934" y="5477589"/>
            <a:ext cx="1462222" cy="914162"/>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Train</a:t>
            </a:r>
          </a:p>
        </p:txBody>
      </p:sp>
      <p:sp>
        <p:nvSpPr>
          <p:cNvPr id="363" name="Oval 362">
            <a:extLst>
              <a:ext uri="{FF2B5EF4-FFF2-40B4-BE49-F238E27FC236}">
                <a16:creationId xmlns:a16="http://schemas.microsoft.com/office/drawing/2014/main" id="{388191D3-DEBE-4E8E-9A28-024F80D37867}"/>
              </a:ext>
            </a:extLst>
          </p:cNvPr>
          <p:cNvSpPr/>
          <p:nvPr/>
        </p:nvSpPr>
        <p:spPr bwMode="auto">
          <a:xfrm>
            <a:off x="9076565" y="5414805"/>
            <a:ext cx="1529059" cy="914162"/>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Perform </a:t>
            </a:r>
          </a:p>
          <a:p>
            <a:pPr algn="ctr" eaLnBrk="0" fontAlgn="base" hangingPunct="0">
              <a:spcBef>
                <a:spcPct val="0"/>
              </a:spcBef>
              <a:spcAft>
                <a:spcPct val="0"/>
              </a:spcAft>
            </a:pPr>
            <a:r>
              <a:rPr lang="en-US" sz="1400">
                <a:solidFill>
                  <a:srgbClr val="000000"/>
                </a:solidFill>
                <a:latin typeface="Arial" charset="0"/>
                <a:ea typeface="ＭＳ Ｐゴシック" pitchFamily="16" charset="-128"/>
                <a:cs typeface="ＭＳ Ｐゴシック" pitchFamily="-97" charset="-128"/>
              </a:rPr>
              <a:t>Inference</a:t>
            </a:r>
          </a:p>
        </p:txBody>
      </p:sp>
      <p:sp>
        <p:nvSpPr>
          <p:cNvPr id="364" name="Arrow: Right 363">
            <a:extLst>
              <a:ext uri="{FF2B5EF4-FFF2-40B4-BE49-F238E27FC236}">
                <a16:creationId xmlns:a16="http://schemas.microsoft.com/office/drawing/2014/main" id="{9FF5A457-68FE-41AE-89A5-243D8D971E40}"/>
              </a:ext>
            </a:extLst>
          </p:cNvPr>
          <p:cNvSpPr/>
          <p:nvPr/>
        </p:nvSpPr>
        <p:spPr bwMode="auto">
          <a:xfrm>
            <a:off x="2571603" y="5755802"/>
            <a:ext cx="978153" cy="484506"/>
          </a:xfrm>
          <a:prstGeom prst="rightArrow">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5" name="Arrow: Right 364">
            <a:extLst>
              <a:ext uri="{FF2B5EF4-FFF2-40B4-BE49-F238E27FC236}">
                <a16:creationId xmlns:a16="http://schemas.microsoft.com/office/drawing/2014/main" id="{1353E63A-CAC6-4215-9539-D0D26AA09B61}"/>
              </a:ext>
            </a:extLst>
          </p:cNvPr>
          <p:cNvSpPr/>
          <p:nvPr/>
        </p:nvSpPr>
        <p:spPr bwMode="auto">
          <a:xfrm>
            <a:off x="5305583" y="5713372"/>
            <a:ext cx="978153" cy="484506"/>
          </a:xfrm>
          <a:prstGeom prst="rightArrow">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6" name="Arrow: Right 365">
            <a:extLst>
              <a:ext uri="{FF2B5EF4-FFF2-40B4-BE49-F238E27FC236}">
                <a16:creationId xmlns:a16="http://schemas.microsoft.com/office/drawing/2014/main" id="{51AE2FB7-63E8-4240-A838-2B39B70E56FF}"/>
              </a:ext>
            </a:extLst>
          </p:cNvPr>
          <p:cNvSpPr/>
          <p:nvPr/>
        </p:nvSpPr>
        <p:spPr bwMode="auto">
          <a:xfrm>
            <a:off x="7990146" y="5688446"/>
            <a:ext cx="978153" cy="484506"/>
          </a:xfrm>
          <a:prstGeom prst="rightArrow">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69" name="Group 368">
            <a:extLst>
              <a:ext uri="{FF2B5EF4-FFF2-40B4-BE49-F238E27FC236}">
                <a16:creationId xmlns:a16="http://schemas.microsoft.com/office/drawing/2014/main" id="{6FA32F85-AE5E-4CD0-893D-985E3BF9F8DD}"/>
              </a:ext>
            </a:extLst>
          </p:cNvPr>
          <p:cNvGrpSpPr/>
          <p:nvPr/>
        </p:nvGrpSpPr>
        <p:grpSpPr>
          <a:xfrm>
            <a:off x="4204309" y="1630069"/>
            <a:ext cx="507978" cy="524145"/>
            <a:chOff x="4502978" y="3371369"/>
            <a:chExt cx="457200" cy="493776"/>
          </a:xfrm>
        </p:grpSpPr>
        <p:sp useBgFill="1">
          <p:nvSpPr>
            <p:cNvPr id="370" name="Freeform 20">
              <a:extLst>
                <a:ext uri="{FF2B5EF4-FFF2-40B4-BE49-F238E27FC236}">
                  <a16:creationId xmlns:a16="http://schemas.microsoft.com/office/drawing/2014/main" id="{B1820C2C-AEB8-4015-8125-7E4AEF855140}"/>
                </a:ext>
              </a:extLst>
            </p:cNvPr>
            <p:cNvSpPr>
              <a:spLocks/>
            </p:cNvSpPr>
            <p:nvPr/>
          </p:nvSpPr>
          <p:spPr bwMode="auto">
            <a:xfrm>
              <a:off x="4516409"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16" tIns="45708" rIns="91416" bIns="45708" numCol="1" anchor="t" anchorCtr="0" compatLnSpc="1">
              <a:prstTxWarp prst="textNoShape">
                <a:avLst/>
              </a:prstTxWarp>
            </a:bodyPr>
            <a:lstStyle/>
            <a:p>
              <a:endParaRPr lang="en-US" sz="1799"/>
            </a:p>
          </p:txBody>
        </p:sp>
        <p:pic>
          <p:nvPicPr>
            <p:cNvPr id="371" name="Picture 370">
              <a:extLst>
                <a:ext uri="{FF2B5EF4-FFF2-40B4-BE49-F238E27FC236}">
                  <a16:creationId xmlns:a16="http://schemas.microsoft.com/office/drawing/2014/main" id="{4F150946-97EC-4BEF-B7B4-8874A58E910C}"/>
                </a:ext>
              </a:extLst>
            </p:cNvPr>
            <p:cNvPicPr>
              <a:picLocks noChangeAspect="1"/>
            </p:cNvPicPr>
            <p:nvPr/>
          </p:nvPicPr>
          <p:blipFill>
            <a:blip r:embed="rId9"/>
            <a:stretch>
              <a:fillRect/>
            </a:stretch>
          </p:blipFill>
          <p:spPr>
            <a:xfrm>
              <a:off x="4502978" y="3389657"/>
              <a:ext cx="457200" cy="457200"/>
            </a:xfrm>
            <a:prstGeom prst="rect">
              <a:avLst/>
            </a:prstGeom>
            <a:ln>
              <a:noFill/>
            </a:ln>
          </p:spPr>
        </p:pic>
      </p:grpSp>
      <p:pic>
        <p:nvPicPr>
          <p:cNvPr id="372" name="Picture 371">
            <a:extLst>
              <a:ext uri="{FF2B5EF4-FFF2-40B4-BE49-F238E27FC236}">
                <a16:creationId xmlns:a16="http://schemas.microsoft.com/office/drawing/2014/main" id="{B8732D96-4ECF-4CC6-8B18-BEAA6CCC4AE4}"/>
              </a:ext>
            </a:extLst>
          </p:cNvPr>
          <p:cNvPicPr>
            <a:picLocks noChangeAspect="1"/>
          </p:cNvPicPr>
          <p:nvPr/>
        </p:nvPicPr>
        <p:blipFill>
          <a:blip r:embed="rId10"/>
          <a:stretch>
            <a:fillRect/>
          </a:stretch>
        </p:blipFill>
        <p:spPr>
          <a:xfrm>
            <a:off x="3684015" y="1654764"/>
            <a:ext cx="495327" cy="479446"/>
          </a:xfrm>
          <a:prstGeom prst="rect">
            <a:avLst/>
          </a:prstGeom>
        </p:spPr>
      </p:pic>
      <p:grpSp>
        <p:nvGrpSpPr>
          <p:cNvPr id="373" name="Group 372">
            <a:extLst>
              <a:ext uri="{FF2B5EF4-FFF2-40B4-BE49-F238E27FC236}">
                <a16:creationId xmlns:a16="http://schemas.microsoft.com/office/drawing/2014/main" id="{285B779F-8E99-4DF6-8AF1-9CE55DD171ED}"/>
              </a:ext>
            </a:extLst>
          </p:cNvPr>
          <p:cNvGrpSpPr/>
          <p:nvPr/>
        </p:nvGrpSpPr>
        <p:grpSpPr>
          <a:xfrm>
            <a:off x="9770986" y="1610065"/>
            <a:ext cx="507978" cy="524145"/>
            <a:chOff x="4502978" y="3371369"/>
            <a:chExt cx="457200" cy="493776"/>
          </a:xfrm>
        </p:grpSpPr>
        <p:sp useBgFill="1">
          <p:nvSpPr>
            <p:cNvPr id="374" name="Freeform 20">
              <a:extLst>
                <a:ext uri="{FF2B5EF4-FFF2-40B4-BE49-F238E27FC236}">
                  <a16:creationId xmlns:a16="http://schemas.microsoft.com/office/drawing/2014/main" id="{3B7FC853-D543-49ED-A65A-EA4292AB04DA}"/>
                </a:ext>
              </a:extLst>
            </p:cNvPr>
            <p:cNvSpPr>
              <a:spLocks/>
            </p:cNvSpPr>
            <p:nvPr/>
          </p:nvSpPr>
          <p:spPr bwMode="auto">
            <a:xfrm>
              <a:off x="4516409"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16" tIns="45708" rIns="91416" bIns="45708" numCol="1" anchor="t" anchorCtr="0" compatLnSpc="1">
              <a:prstTxWarp prst="textNoShape">
                <a:avLst/>
              </a:prstTxWarp>
            </a:bodyPr>
            <a:lstStyle/>
            <a:p>
              <a:endParaRPr lang="en-US" sz="1799"/>
            </a:p>
          </p:txBody>
        </p:sp>
        <p:pic>
          <p:nvPicPr>
            <p:cNvPr id="375" name="Picture 374">
              <a:extLst>
                <a:ext uri="{FF2B5EF4-FFF2-40B4-BE49-F238E27FC236}">
                  <a16:creationId xmlns:a16="http://schemas.microsoft.com/office/drawing/2014/main" id="{5303EAF0-52DF-44B8-AC5A-417710817F10}"/>
                </a:ext>
              </a:extLst>
            </p:cNvPr>
            <p:cNvPicPr>
              <a:picLocks noChangeAspect="1"/>
            </p:cNvPicPr>
            <p:nvPr/>
          </p:nvPicPr>
          <p:blipFill>
            <a:blip r:embed="rId9"/>
            <a:stretch>
              <a:fillRect/>
            </a:stretch>
          </p:blipFill>
          <p:spPr>
            <a:xfrm>
              <a:off x="4502978" y="3389657"/>
              <a:ext cx="457200" cy="457200"/>
            </a:xfrm>
            <a:prstGeom prst="rect">
              <a:avLst/>
            </a:prstGeom>
            <a:ln>
              <a:noFill/>
            </a:ln>
          </p:spPr>
        </p:pic>
      </p:grpSp>
      <p:pic>
        <p:nvPicPr>
          <p:cNvPr id="376" name="Picture 375">
            <a:extLst>
              <a:ext uri="{FF2B5EF4-FFF2-40B4-BE49-F238E27FC236}">
                <a16:creationId xmlns:a16="http://schemas.microsoft.com/office/drawing/2014/main" id="{76A64DB5-3C44-436A-96FE-7FD1DFA40631}"/>
              </a:ext>
            </a:extLst>
          </p:cNvPr>
          <p:cNvPicPr>
            <a:picLocks noChangeAspect="1"/>
          </p:cNvPicPr>
          <p:nvPr/>
        </p:nvPicPr>
        <p:blipFill>
          <a:blip r:embed="rId10"/>
          <a:stretch>
            <a:fillRect/>
          </a:stretch>
        </p:blipFill>
        <p:spPr>
          <a:xfrm>
            <a:off x="9250692" y="1634760"/>
            <a:ext cx="495327" cy="479446"/>
          </a:xfrm>
          <a:prstGeom prst="rect">
            <a:avLst/>
          </a:prstGeom>
        </p:spPr>
      </p:pic>
      <p:pic>
        <p:nvPicPr>
          <p:cNvPr id="194" name="Picture 193">
            <a:extLst>
              <a:ext uri="{FF2B5EF4-FFF2-40B4-BE49-F238E27FC236}">
                <a16:creationId xmlns:a16="http://schemas.microsoft.com/office/drawing/2014/main" id="{08A362AF-D6F9-4733-9CBE-DEC40E4D7277}"/>
              </a:ext>
            </a:extLst>
          </p:cNvPr>
          <p:cNvPicPr>
            <a:picLocks noChangeAspect="1"/>
          </p:cNvPicPr>
          <p:nvPr/>
        </p:nvPicPr>
        <p:blipFill>
          <a:blip r:embed="rId11"/>
          <a:stretch>
            <a:fillRect/>
          </a:stretch>
        </p:blipFill>
        <p:spPr>
          <a:xfrm>
            <a:off x="5972924" y="2852192"/>
            <a:ext cx="1565314" cy="1995775"/>
          </a:xfrm>
          <a:prstGeom prst="rect">
            <a:avLst/>
          </a:prstGeom>
        </p:spPr>
      </p:pic>
      <p:pic>
        <p:nvPicPr>
          <p:cNvPr id="202" name="Picture 201">
            <a:extLst>
              <a:ext uri="{FF2B5EF4-FFF2-40B4-BE49-F238E27FC236}">
                <a16:creationId xmlns:a16="http://schemas.microsoft.com/office/drawing/2014/main" id="{0BCD2EE7-8B41-42BA-8AC8-1D416A0C01A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780" b="91949" l="9346" r="89720">
                        <a14:foregroundMark x1="10280" y1="24153" x2="42056" y2="11441"/>
                        <a14:foregroundMark x1="42991" y1="11017" x2="65421" y2="23305"/>
                        <a14:foregroundMark x1="65421" y1="23305" x2="80841" y2="50000"/>
                        <a14:foregroundMark x1="80841" y1="50000" x2="70561" y2="75424"/>
                        <a14:foregroundMark x1="70561" y1="75424" x2="45794" y2="68220"/>
                        <a14:foregroundMark x1="45794" y1="68220" x2="42056" y2="47034"/>
                        <a14:foregroundMark x1="42056" y1="47034" x2="58411" y2="42373"/>
                        <a14:foregroundMark x1="13084" y1="22034" x2="12150" y2="44068"/>
                        <a14:foregroundMark x1="12150" y1="44068" x2="19626" y2="66102"/>
                        <a14:foregroundMark x1="19626" y1="66102" x2="40654" y2="78814"/>
                        <a14:foregroundMark x1="40654" y1="78814" x2="64486" y2="71186"/>
                        <a14:foregroundMark x1="64486" y1="71186" x2="66355" y2="69068"/>
                        <a14:foregroundMark x1="26636" y1="22458" x2="16355" y2="47881"/>
                        <a14:foregroundMark x1="16355" y1="47881" x2="18692" y2="72034"/>
                        <a14:foregroundMark x1="18692" y1="72034" x2="41121" y2="79237"/>
                        <a14:foregroundMark x1="41121" y1="79237" x2="68692" y2="66525"/>
                        <a14:foregroundMark x1="68692" y1="66525" x2="79439" y2="43220"/>
                        <a14:foregroundMark x1="79439" y1="43220" x2="71495" y2="27119"/>
                        <a14:foregroundMark x1="40187" y1="13559" x2="22897" y2="32627"/>
                        <a14:foregroundMark x1="22897" y1="32627" x2="25701" y2="57627"/>
                        <a14:foregroundMark x1="25701" y1="57627" x2="36916" y2="77542"/>
                        <a14:foregroundMark x1="36916" y1="77542" x2="59346" y2="83898"/>
                        <a14:foregroundMark x1="59346" y1="83898" x2="72897" y2="65254"/>
                        <a14:foregroundMark x1="72897" y1="65254" x2="70561" y2="41525"/>
                        <a14:foregroundMark x1="70561" y1="41525" x2="62150" y2="21610"/>
                        <a14:foregroundMark x1="62150" y1="21610" x2="39252" y2="14407"/>
                        <a14:foregroundMark x1="39252" y1="14407" x2="39252" y2="14831"/>
                        <a14:foregroundMark x1="63551" y1="22034" x2="40187" y2="18644"/>
                        <a14:foregroundMark x1="40187" y1="18644" x2="22897" y2="34322"/>
                        <a14:foregroundMark x1="22897" y1="34322" x2="30841" y2="57203"/>
                        <a14:foregroundMark x1="30841" y1="57203" x2="55607" y2="61017"/>
                        <a14:foregroundMark x1="55607" y1="61017" x2="76168" y2="46610"/>
                        <a14:foregroundMark x1="76168" y1="46610" x2="70561" y2="25000"/>
                        <a14:foregroundMark x1="70561" y1="25000" x2="55140" y2="32203"/>
                        <a14:foregroundMark x1="64486" y1="27119" x2="36449" y2="24576"/>
                        <a14:foregroundMark x1="61215" y1="43644" x2="38318" y2="41102"/>
                        <a14:foregroundMark x1="58879" y1="53814" x2="36916" y2="53814"/>
                        <a14:foregroundMark x1="13084" y1="22034" x2="37383" y2="13983"/>
                        <a14:foregroundMark x1="37383" y1="13983" x2="39252" y2="11441"/>
                        <a14:foregroundMark x1="13551" y1="22458" x2="40654" y2="11864"/>
                        <a14:foregroundMark x1="44393" y1="11864" x2="57009" y2="14407"/>
                        <a14:foregroundMark x1="42991" y1="11864" x2="53738" y2="11017"/>
                        <a14:foregroundMark x1="40654" y1="11864" x2="54206" y2="12288"/>
                        <a14:foregroundMark x1="56542" y1="11017" x2="49533" y2="6780"/>
                        <a14:foregroundMark x1="56542" y1="10169" x2="49065" y2="9322"/>
                        <a14:foregroundMark x1="37850" y1="13559" x2="49533" y2="8475"/>
                        <a14:foregroundMark x1="11215" y1="80508" x2="50000" y2="89407"/>
                        <a14:foregroundMark x1="18692" y1="82203" x2="49533" y2="90678"/>
                        <a14:foregroundMark x1="48598" y1="91949" x2="89252" y2="74576"/>
                      </a14:backgroundRemoval>
                    </a14:imgEffect>
                  </a14:imgLayer>
                </a14:imgProps>
              </a:ext>
              <a:ext uri="{28A0092B-C50C-407E-A947-70E740481C1C}">
                <a14:useLocalDpi xmlns:a14="http://schemas.microsoft.com/office/drawing/2010/main" val="0"/>
              </a:ext>
            </a:extLst>
          </a:blip>
          <a:stretch>
            <a:fillRect/>
          </a:stretch>
        </p:blipFill>
        <p:spPr>
          <a:xfrm>
            <a:off x="6599412" y="1606902"/>
            <a:ext cx="542579" cy="598424"/>
          </a:xfrm>
          <a:prstGeom prst="rect">
            <a:avLst/>
          </a:prstGeom>
          <a:ln>
            <a:noFill/>
          </a:ln>
          <a:effectLst/>
          <a:scene3d>
            <a:camera prst="orthographicFront">
              <a:rot lat="0" lon="0" rev="0"/>
            </a:camera>
            <a:lightRig rig="glow" dir="t">
              <a:rot lat="0" lon="0" rev="4800000"/>
            </a:lightRig>
          </a:scene3d>
          <a:sp3d prstMaterial="matte">
            <a:bevelT w="127000" h="63500"/>
          </a:sp3d>
        </p:spPr>
      </p:pic>
      <p:sp>
        <p:nvSpPr>
          <p:cNvPr id="175" name="Title 1">
            <a:extLst>
              <a:ext uri="{FF2B5EF4-FFF2-40B4-BE49-F238E27FC236}">
                <a16:creationId xmlns:a16="http://schemas.microsoft.com/office/drawing/2014/main" id="{827643C3-AE35-4B19-B4C6-1B0C74A8B708}"/>
              </a:ext>
            </a:extLst>
          </p:cNvPr>
          <p:cNvSpPr txBox="1">
            <a:spLocks/>
          </p:cNvSpPr>
          <p:nvPr/>
        </p:nvSpPr>
        <p:spPr>
          <a:xfrm>
            <a:off x="572588" y="571362"/>
            <a:ext cx="530568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a:t>Deep Learning Workflow in ArcGIS</a:t>
            </a:r>
          </a:p>
        </p:txBody>
      </p:sp>
      <p:pic>
        <p:nvPicPr>
          <p:cNvPr id="156" name="Picture 155" descr="A close up of a logo&#10;&#10;Description generated with high confidence">
            <a:extLst>
              <a:ext uri="{FF2B5EF4-FFF2-40B4-BE49-F238E27FC236}">
                <a16:creationId xmlns:a16="http://schemas.microsoft.com/office/drawing/2014/main" id="{67651665-38EB-4124-A7D4-31CEA1F71140}"/>
              </a:ext>
            </a:extLst>
          </p:cNvPr>
          <p:cNvPicPr>
            <a:picLocks noChangeAspect="1"/>
          </p:cNvPicPr>
          <p:nvPr/>
        </p:nvPicPr>
        <p:blipFill>
          <a:blip r:embed="rId14"/>
          <a:stretch>
            <a:fillRect/>
          </a:stretch>
        </p:blipFill>
        <p:spPr>
          <a:xfrm>
            <a:off x="9281250" y="3375016"/>
            <a:ext cx="395902" cy="395902"/>
          </a:xfrm>
          <a:prstGeom prst="rect">
            <a:avLst/>
          </a:prstGeom>
        </p:spPr>
      </p:pic>
      <p:pic>
        <p:nvPicPr>
          <p:cNvPr id="158" name="Picture 157" descr="A close up of a logo&#10;&#10;Description generated with high confidence">
            <a:extLst>
              <a:ext uri="{FF2B5EF4-FFF2-40B4-BE49-F238E27FC236}">
                <a16:creationId xmlns:a16="http://schemas.microsoft.com/office/drawing/2014/main" id="{BB2BA1AE-68AA-4A65-8EC9-E78B77ACD658}"/>
              </a:ext>
            </a:extLst>
          </p:cNvPr>
          <p:cNvPicPr>
            <a:picLocks noChangeAspect="1"/>
          </p:cNvPicPr>
          <p:nvPr/>
        </p:nvPicPr>
        <p:blipFill>
          <a:blip r:embed="rId14"/>
          <a:stretch>
            <a:fillRect/>
          </a:stretch>
        </p:blipFill>
        <p:spPr>
          <a:xfrm>
            <a:off x="9361932" y="3892614"/>
            <a:ext cx="395902" cy="395902"/>
          </a:xfrm>
          <a:prstGeom prst="rect">
            <a:avLst/>
          </a:prstGeom>
        </p:spPr>
      </p:pic>
      <p:sp>
        <p:nvSpPr>
          <p:cNvPr id="129" name="TextBox 216">
            <a:extLst>
              <a:ext uri="{FF2B5EF4-FFF2-40B4-BE49-F238E27FC236}">
                <a16:creationId xmlns:a16="http://schemas.microsoft.com/office/drawing/2014/main" id="{855DFB63-2801-4FB0-AF31-0F87BA4F56BC}"/>
              </a:ext>
            </a:extLst>
          </p:cNvPr>
          <p:cNvSpPr txBox="1"/>
          <p:nvPr/>
        </p:nvSpPr>
        <p:spPr>
          <a:xfrm>
            <a:off x="9316760" y="2530536"/>
            <a:ext cx="914162" cy="544803"/>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dirty="0">
                <a:solidFill>
                  <a:schemeClr val="tx1">
                    <a:lumMod val="65000"/>
                    <a:lumOff val="35000"/>
                  </a:schemeClr>
                </a:solidFill>
                <a:latin typeface="Arial"/>
                <a:ea typeface="ＭＳ Ｐゴシック"/>
                <a:cs typeface="ＭＳ Ｐゴシック"/>
              </a:rPr>
              <a:t>Inference</a:t>
            </a:r>
          </a:p>
        </p:txBody>
      </p:sp>
      <p:pic>
        <p:nvPicPr>
          <p:cNvPr id="123" name="Picture 122">
            <a:extLst>
              <a:ext uri="{FF2B5EF4-FFF2-40B4-BE49-F238E27FC236}">
                <a16:creationId xmlns:a16="http://schemas.microsoft.com/office/drawing/2014/main" id="{4BCB3A03-93AF-4DCB-8B01-CC7FA09C125D}"/>
              </a:ext>
            </a:extLst>
          </p:cNvPr>
          <p:cNvPicPr>
            <a:picLocks noChangeAspect="1"/>
          </p:cNvPicPr>
          <p:nvPr/>
        </p:nvPicPr>
        <p:blipFill>
          <a:blip r:embed="rId15"/>
          <a:stretch>
            <a:fillRect/>
          </a:stretch>
        </p:blipFill>
        <p:spPr>
          <a:xfrm>
            <a:off x="3729702" y="2869185"/>
            <a:ext cx="932341" cy="953725"/>
          </a:xfrm>
          <a:prstGeom prst="rect">
            <a:avLst/>
          </a:prstGeom>
        </p:spPr>
      </p:pic>
    </p:spTree>
    <p:extLst>
      <p:ext uri="{BB962C8B-B14F-4D97-AF65-F5344CB8AC3E}">
        <p14:creationId xmlns:p14="http://schemas.microsoft.com/office/powerpoint/2010/main" val="3882915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childTnLst>
                                </p:cTn>
                              </p:par>
                              <p:par>
                                <p:cTn id="8" presetID="10" presetClass="entr" presetSubtype="0" fill="hold" nodeType="withEffect">
                                  <p:stCondLst>
                                    <p:cond delay="0"/>
                                  </p:stCondLst>
                                  <p:childTnLst>
                                    <p:set>
                                      <p:cBhvr>
                                        <p:cTn id="9" dur="1" fill="hold">
                                          <p:stCondLst>
                                            <p:cond delay="0"/>
                                          </p:stCondLst>
                                        </p:cTn>
                                        <p:tgtEl>
                                          <p:spTgt spid="359"/>
                                        </p:tgtEl>
                                        <p:attrNameLst>
                                          <p:attrName>style.visibility</p:attrName>
                                        </p:attrNameLst>
                                      </p:cBhvr>
                                      <p:to>
                                        <p:strVal val="visible"/>
                                      </p:to>
                                    </p:set>
                                    <p:animEffect transition="in" filter="fade">
                                      <p:cBhvr>
                                        <p:cTn id="10" dur="500"/>
                                        <p:tgtEl>
                                          <p:spTgt spid="3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0"/>
                                        </p:tgtEl>
                                        <p:attrNameLst>
                                          <p:attrName>style.visibility</p:attrName>
                                        </p:attrNameLst>
                                      </p:cBhvr>
                                      <p:to>
                                        <p:strVal val="visible"/>
                                      </p:to>
                                    </p:set>
                                    <p:animEffect transition="in" filter="fade">
                                      <p:cBhvr>
                                        <p:cTn id="13" dur="500"/>
                                        <p:tgtEl>
                                          <p:spTgt spid="3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par>
                                <p:cTn id="19" presetID="10"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animEffect transition="in" filter="fade">
                                      <p:cBhvr>
                                        <p:cTn id="21" dur="500"/>
                                        <p:tgtEl>
                                          <p:spTgt spid="29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0"/>
                                        </p:tgtEl>
                                        <p:attrNameLst>
                                          <p:attrName>style.visibility</p:attrName>
                                        </p:attrNameLst>
                                      </p:cBhvr>
                                      <p:to>
                                        <p:strVal val="visible"/>
                                      </p:to>
                                    </p:set>
                                    <p:animEffect transition="in" filter="fade">
                                      <p:cBhvr>
                                        <p:cTn id="24" dur="500"/>
                                        <p:tgtEl>
                                          <p:spTgt spid="3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1"/>
                                        </p:tgtEl>
                                        <p:attrNameLst>
                                          <p:attrName>style.visibility</p:attrName>
                                        </p:attrNameLst>
                                      </p:cBhvr>
                                      <p:to>
                                        <p:strVal val="visible"/>
                                      </p:to>
                                    </p:set>
                                    <p:animEffect transition="in" filter="fade">
                                      <p:cBhvr>
                                        <p:cTn id="27" dur="500"/>
                                        <p:tgtEl>
                                          <p:spTgt spid="3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4"/>
                                        </p:tgtEl>
                                        <p:attrNameLst>
                                          <p:attrName>style.visibility</p:attrName>
                                        </p:attrNameLst>
                                      </p:cBhvr>
                                      <p:to>
                                        <p:strVal val="visible"/>
                                      </p:to>
                                    </p:set>
                                    <p:animEffect transition="in" filter="fade">
                                      <p:cBhvr>
                                        <p:cTn id="30" dur="500"/>
                                        <p:tgtEl>
                                          <p:spTgt spid="364"/>
                                        </p:tgtEl>
                                      </p:cBhvr>
                                    </p:animEffect>
                                  </p:childTnLst>
                                </p:cTn>
                              </p:par>
                              <p:par>
                                <p:cTn id="31" presetID="10" presetClass="entr" presetSubtype="0" fill="hold" nodeType="withEffect">
                                  <p:stCondLst>
                                    <p:cond delay="0"/>
                                  </p:stCondLst>
                                  <p:childTnLst>
                                    <p:set>
                                      <p:cBhvr>
                                        <p:cTn id="32" dur="1" fill="hold">
                                          <p:stCondLst>
                                            <p:cond delay="0"/>
                                          </p:stCondLst>
                                        </p:cTn>
                                        <p:tgtEl>
                                          <p:spTgt spid="369"/>
                                        </p:tgtEl>
                                        <p:attrNameLst>
                                          <p:attrName>style.visibility</p:attrName>
                                        </p:attrNameLst>
                                      </p:cBhvr>
                                      <p:to>
                                        <p:strVal val="visible"/>
                                      </p:to>
                                    </p:set>
                                    <p:animEffect transition="in" filter="fade">
                                      <p:cBhvr>
                                        <p:cTn id="33" dur="500"/>
                                        <p:tgtEl>
                                          <p:spTgt spid="369"/>
                                        </p:tgtEl>
                                      </p:cBhvr>
                                    </p:animEffect>
                                  </p:childTnLst>
                                </p:cTn>
                              </p:par>
                              <p:par>
                                <p:cTn id="34" presetID="10" presetClass="entr" presetSubtype="0" fill="hold" nodeType="withEffect">
                                  <p:stCondLst>
                                    <p:cond delay="0"/>
                                  </p:stCondLst>
                                  <p:childTnLst>
                                    <p:set>
                                      <p:cBhvr>
                                        <p:cTn id="35" dur="1" fill="hold">
                                          <p:stCondLst>
                                            <p:cond delay="0"/>
                                          </p:stCondLst>
                                        </p:cTn>
                                        <p:tgtEl>
                                          <p:spTgt spid="372"/>
                                        </p:tgtEl>
                                        <p:attrNameLst>
                                          <p:attrName>style.visibility</p:attrName>
                                        </p:attrNameLst>
                                      </p:cBhvr>
                                      <p:to>
                                        <p:strVal val="visible"/>
                                      </p:to>
                                    </p:set>
                                    <p:animEffect transition="in" filter="fade">
                                      <p:cBhvr>
                                        <p:cTn id="36" dur="500"/>
                                        <p:tgtEl>
                                          <p:spTgt spid="3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5"/>
                                        </p:tgtEl>
                                        <p:attrNameLst>
                                          <p:attrName>style.visibility</p:attrName>
                                        </p:attrNameLst>
                                      </p:cBhvr>
                                      <p:to>
                                        <p:strVal val="visible"/>
                                      </p:to>
                                    </p:set>
                                    <p:animEffect transition="in" filter="fade">
                                      <p:cBhvr>
                                        <p:cTn id="41" dur="500"/>
                                        <p:tgtEl>
                                          <p:spTgt spid="29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5"/>
                                        </p:tgtEl>
                                        <p:attrNameLst>
                                          <p:attrName>style.visibility</p:attrName>
                                        </p:attrNameLst>
                                      </p:cBhvr>
                                      <p:to>
                                        <p:strVal val="visible"/>
                                      </p:to>
                                    </p:set>
                                    <p:animEffect transition="in" filter="fade">
                                      <p:cBhvr>
                                        <p:cTn id="44" dur="500"/>
                                        <p:tgtEl>
                                          <p:spTgt spid="36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2"/>
                                        </p:tgtEl>
                                        <p:attrNameLst>
                                          <p:attrName>style.visibility</p:attrName>
                                        </p:attrNameLst>
                                      </p:cBhvr>
                                      <p:to>
                                        <p:strVal val="visible"/>
                                      </p:to>
                                    </p:set>
                                    <p:animEffect transition="in" filter="fade">
                                      <p:cBhvr>
                                        <p:cTn id="47" dur="500"/>
                                        <p:tgtEl>
                                          <p:spTgt spid="3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2"/>
                                        </p:tgtEl>
                                        <p:attrNameLst>
                                          <p:attrName>style.visibility</p:attrName>
                                        </p:attrNameLst>
                                      </p:cBhvr>
                                      <p:to>
                                        <p:strVal val="visible"/>
                                      </p:to>
                                    </p:set>
                                    <p:animEffect transition="in" filter="fade">
                                      <p:cBhvr>
                                        <p:cTn id="50" dur="500"/>
                                        <p:tgtEl>
                                          <p:spTgt spid="262"/>
                                        </p:tgtEl>
                                      </p:cBhvr>
                                    </p:animEffect>
                                  </p:childTnLst>
                                </p:cTn>
                              </p:par>
                              <p:par>
                                <p:cTn id="51" presetID="10" presetClass="entr" presetSubtype="0" fill="hold" nodeType="withEffect">
                                  <p:stCondLst>
                                    <p:cond delay="0"/>
                                  </p:stCondLst>
                                  <p:childTnLst>
                                    <p:set>
                                      <p:cBhvr>
                                        <p:cTn id="52" dur="1" fill="hold">
                                          <p:stCondLst>
                                            <p:cond delay="0"/>
                                          </p:stCondLst>
                                        </p:cTn>
                                        <p:tgtEl>
                                          <p:spTgt spid="202"/>
                                        </p:tgtEl>
                                        <p:attrNameLst>
                                          <p:attrName>style.visibility</p:attrName>
                                        </p:attrNameLst>
                                      </p:cBhvr>
                                      <p:to>
                                        <p:strVal val="visible"/>
                                      </p:to>
                                    </p:set>
                                    <p:animEffect transition="in" filter="fade">
                                      <p:cBhvr>
                                        <p:cTn id="53" dur="500"/>
                                        <p:tgtEl>
                                          <p:spTgt spid="202"/>
                                        </p:tgtEl>
                                      </p:cBhvr>
                                    </p:animEffect>
                                  </p:childTnLst>
                                </p:cTn>
                              </p:par>
                              <p:par>
                                <p:cTn id="54" presetID="10" presetClass="entr" presetSubtype="0" fill="hold" nodeType="withEffect">
                                  <p:stCondLst>
                                    <p:cond delay="0"/>
                                  </p:stCondLst>
                                  <p:childTnLst>
                                    <p:set>
                                      <p:cBhvr>
                                        <p:cTn id="55" dur="1" fill="hold">
                                          <p:stCondLst>
                                            <p:cond delay="0"/>
                                          </p:stCondLst>
                                        </p:cTn>
                                        <p:tgtEl>
                                          <p:spTgt spid="194"/>
                                        </p:tgtEl>
                                        <p:attrNameLst>
                                          <p:attrName>style.visibility</p:attrName>
                                        </p:attrNameLst>
                                      </p:cBhvr>
                                      <p:to>
                                        <p:strVal val="visible"/>
                                      </p:to>
                                    </p:set>
                                    <p:animEffect transition="in" filter="fade">
                                      <p:cBhvr>
                                        <p:cTn id="56" dur="500"/>
                                        <p:tgtEl>
                                          <p:spTgt spid="19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63"/>
                                        </p:tgtEl>
                                        <p:attrNameLst>
                                          <p:attrName>style.visibility</p:attrName>
                                        </p:attrNameLst>
                                      </p:cBhvr>
                                      <p:to>
                                        <p:strVal val="visible"/>
                                      </p:to>
                                    </p:set>
                                    <p:animEffect transition="in" filter="fade">
                                      <p:cBhvr>
                                        <p:cTn id="61" dur="500"/>
                                        <p:tgtEl>
                                          <p:spTgt spid="3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6"/>
                                        </p:tgtEl>
                                        <p:attrNameLst>
                                          <p:attrName>style.visibility</p:attrName>
                                        </p:attrNameLst>
                                      </p:cBhvr>
                                      <p:to>
                                        <p:strVal val="visible"/>
                                      </p:to>
                                    </p:set>
                                    <p:animEffect transition="in" filter="fade">
                                      <p:cBhvr>
                                        <p:cTn id="64" dur="500"/>
                                        <p:tgtEl>
                                          <p:spTgt spid="366"/>
                                        </p:tgtEl>
                                      </p:cBhvr>
                                    </p:animEffect>
                                  </p:childTnLst>
                                </p:cTn>
                              </p:par>
                              <p:par>
                                <p:cTn id="65" presetID="10" presetClass="entr" presetSubtype="0"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fade">
                                      <p:cBhvr>
                                        <p:cTn id="67" dur="500"/>
                                        <p:tgtEl>
                                          <p:spTgt spid="264"/>
                                        </p:tgtEl>
                                      </p:cBhvr>
                                    </p:animEffect>
                                  </p:childTnLst>
                                </p:cTn>
                              </p:par>
                              <p:par>
                                <p:cTn id="68" presetID="10" presetClass="entr" presetSubtype="0" fill="hold" nodeType="withEffect">
                                  <p:stCondLst>
                                    <p:cond delay="0"/>
                                  </p:stCondLst>
                                  <p:childTnLst>
                                    <p:set>
                                      <p:cBhvr>
                                        <p:cTn id="69" dur="1" fill="hold">
                                          <p:stCondLst>
                                            <p:cond delay="0"/>
                                          </p:stCondLst>
                                        </p:cTn>
                                        <p:tgtEl>
                                          <p:spTgt spid="376"/>
                                        </p:tgtEl>
                                        <p:attrNameLst>
                                          <p:attrName>style.visibility</p:attrName>
                                        </p:attrNameLst>
                                      </p:cBhvr>
                                      <p:to>
                                        <p:strVal val="visible"/>
                                      </p:to>
                                    </p:set>
                                    <p:animEffect transition="in" filter="fade">
                                      <p:cBhvr>
                                        <p:cTn id="70" dur="500"/>
                                        <p:tgtEl>
                                          <p:spTgt spid="376"/>
                                        </p:tgtEl>
                                      </p:cBhvr>
                                    </p:animEffect>
                                  </p:childTnLst>
                                </p:cTn>
                              </p:par>
                              <p:par>
                                <p:cTn id="71" presetID="10" presetClass="entr" presetSubtype="0" fill="hold" nodeType="with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297"/>
                                        </p:tgtEl>
                                        <p:attrNameLst>
                                          <p:attrName>style.visibility</p:attrName>
                                        </p:attrNameLst>
                                      </p:cBhvr>
                                      <p:to>
                                        <p:strVal val="visible"/>
                                      </p:to>
                                    </p:set>
                                    <p:animEffect transition="in" filter="fade">
                                      <p:cBhvr>
                                        <p:cTn id="76" dur="500"/>
                                        <p:tgtEl>
                                          <p:spTgt spid="29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fade">
                                      <p:cBhvr>
                                        <p:cTn id="79" dur="500"/>
                                        <p:tgtEl>
                                          <p:spTgt spid="298"/>
                                        </p:tgtEl>
                                      </p:cBhvr>
                                    </p:animEffect>
                                  </p:childTnLst>
                                </p:cTn>
                              </p:par>
                              <p:par>
                                <p:cTn id="80" presetID="10" presetClass="entr" presetSubtype="0" fill="hold" nodeType="withEffect">
                                  <p:stCondLst>
                                    <p:cond delay="0"/>
                                  </p:stCondLst>
                                  <p:childTnLst>
                                    <p:set>
                                      <p:cBhvr>
                                        <p:cTn id="81" dur="1" fill="hold">
                                          <p:stCondLst>
                                            <p:cond delay="0"/>
                                          </p:stCondLst>
                                        </p:cTn>
                                        <p:tgtEl>
                                          <p:spTgt spid="311"/>
                                        </p:tgtEl>
                                        <p:attrNameLst>
                                          <p:attrName>style.visibility</p:attrName>
                                        </p:attrNameLst>
                                      </p:cBhvr>
                                      <p:to>
                                        <p:strVal val="visible"/>
                                      </p:to>
                                    </p:set>
                                    <p:animEffect transition="in" filter="fade">
                                      <p:cBhvr>
                                        <p:cTn id="82" dur="500"/>
                                        <p:tgtEl>
                                          <p:spTgt spid="311"/>
                                        </p:tgtEl>
                                      </p:cBhvr>
                                    </p:animEffect>
                                  </p:childTnLst>
                                </p:cTn>
                              </p:par>
                              <p:par>
                                <p:cTn id="83" presetID="10" presetClass="entr" presetSubtype="0" fill="hold" nodeType="withEffect">
                                  <p:stCondLst>
                                    <p:cond delay="0"/>
                                  </p:stCondLst>
                                  <p:childTnLst>
                                    <p:set>
                                      <p:cBhvr>
                                        <p:cTn id="84" dur="1" fill="hold">
                                          <p:stCondLst>
                                            <p:cond delay="0"/>
                                          </p:stCondLst>
                                        </p:cTn>
                                        <p:tgtEl>
                                          <p:spTgt spid="312"/>
                                        </p:tgtEl>
                                        <p:attrNameLst>
                                          <p:attrName>style.visibility</p:attrName>
                                        </p:attrNameLst>
                                      </p:cBhvr>
                                      <p:to>
                                        <p:strVal val="visible"/>
                                      </p:to>
                                    </p:set>
                                    <p:animEffect transition="in" filter="fade">
                                      <p:cBhvr>
                                        <p:cTn id="85" dur="500"/>
                                        <p:tgtEl>
                                          <p:spTgt spid="312"/>
                                        </p:tgtEl>
                                      </p:cBhvr>
                                    </p:animEffect>
                                  </p:childTnLst>
                                </p:cTn>
                              </p:par>
                              <p:par>
                                <p:cTn id="86" presetID="10" presetClass="entr" presetSubtype="0" fill="hold" nodeType="withEffect">
                                  <p:stCondLst>
                                    <p:cond delay="0"/>
                                  </p:stCondLst>
                                  <p:childTnLst>
                                    <p:set>
                                      <p:cBhvr>
                                        <p:cTn id="87" dur="1" fill="hold">
                                          <p:stCondLst>
                                            <p:cond delay="0"/>
                                          </p:stCondLst>
                                        </p:cTn>
                                        <p:tgtEl>
                                          <p:spTgt spid="313"/>
                                        </p:tgtEl>
                                        <p:attrNameLst>
                                          <p:attrName>style.visibility</p:attrName>
                                        </p:attrNameLst>
                                      </p:cBhvr>
                                      <p:to>
                                        <p:strVal val="visible"/>
                                      </p:to>
                                    </p:set>
                                    <p:animEffect transition="in" filter="fade">
                                      <p:cBhvr>
                                        <p:cTn id="88" dur="500"/>
                                        <p:tgtEl>
                                          <p:spTgt spid="3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2"/>
                                        </p:tgtEl>
                                        <p:attrNameLst>
                                          <p:attrName>style.visibility</p:attrName>
                                        </p:attrNameLst>
                                      </p:cBhvr>
                                      <p:to>
                                        <p:strVal val="visible"/>
                                      </p:to>
                                    </p:set>
                                    <p:animEffect transition="in" filter="fade">
                                      <p:cBhvr>
                                        <p:cTn id="91" dur="500"/>
                                        <p:tgtEl>
                                          <p:spTgt spid="32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8"/>
                                        </p:tgtEl>
                                        <p:attrNameLst>
                                          <p:attrName>style.visibility</p:attrName>
                                        </p:attrNameLst>
                                      </p:cBhvr>
                                      <p:to>
                                        <p:strVal val="visible"/>
                                      </p:to>
                                    </p:set>
                                    <p:animEffect transition="in" filter="fade">
                                      <p:cBhvr>
                                        <p:cTn id="94" dur="500"/>
                                        <p:tgtEl>
                                          <p:spTgt spid="348"/>
                                        </p:tgtEl>
                                      </p:cBhvr>
                                    </p:animEffect>
                                  </p:childTnLst>
                                </p:cTn>
                              </p:par>
                              <p:par>
                                <p:cTn id="95" presetID="10" presetClass="entr" presetSubtype="0" fill="hold" nodeType="withEffect">
                                  <p:stCondLst>
                                    <p:cond delay="0"/>
                                  </p:stCondLst>
                                  <p:childTnLst>
                                    <p:set>
                                      <p:cBhvr>
                                        <p:cTn id="96" dur="1" fill="hold">
                                          <p:stCondLst>
                                            <p:cond delay="0"/>
                                          </p:stCondLst>
                                        </p:cTn>
                                        <p:tgtEl>
                                          <p:spTgt spid="373"/>
                                        </p:tgtEl>
                                        <p:attrNameLst>
                                          <p:attrName>style.visibility</p:attrName>
                                        </p:attrNameLst>
                                      </p:cBhvr>
                                      <p:to>
                                        <p:strVal val="visible"/>
                                      </p:to>
                                    </p:set>
                                    <p:animEffect transition="in" filter="fade">
                                      <p:cBhvr>
                                        <p:cTn id="97" dur="500"/>
                                        <p:tgtEl>
                                          <p:spTgt spid="373"/>
                                        </p:tgtEl>
                                      </p:cBhvr>
                                    </p:animEffect>
                                  </p:childTnLst>
                                </p:cTn>
                              </p:par>
                              <p:par>
                                <p:cTn id="98" presetID="10" presetClass="entr" presetSubtype="0" fill="hold" nodeType="withEffect">
                                  <p:stCondLst>
                                    <p:cond delay="0"/>
                                  </p:stCondLst>
                                  <p:childTnLst>
                                    <p:set>
                                      <p:cBhvr>
                                        <p:cTn id="99" dur="1" fill="hold">
                                          <p:stCondLst>
                                            <p:cond delay="0"/>
                                          </p:stCondLst>
                                        </p:cTn>
                                        <p:tgtEl>
                                          <p:spTgt spid="158"/>
                                        </p:tgtEl>
                                        <p:attrNameLst>
                                          <p:attrName>style.visibility</p:attrName>
                                        </p:attrNameLst>
                                      </p:cBhvr>
                                      <p:to>
                                        <p:strVal val="visible"/>
                                      </p:to>
                                    </p:set>
                                    <p:animEffect transition="in" filter="fade">
                                      <p:cBhvr>
                                        <p:cTn id="100" dur="500"/>
                                        <p:tgtEl>
                                          <p:spTgt spid="15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6"/>
                                        </p:tgtEl>
                                        <p:attrNameLst>
                                          <p:attrName>style.visibility</p:attrName>
                                        </p:attrNameLst>
                                      </p:cBhvr>
                                      <p:to>
                                        <p:strVal val="visible"/>
                                      </p:to>
                                    </p:set>
                                    <p:animEffect transition="in" filter="fade">
                                      <p:cBhvr>
                                        <p:cTn id="103" dur="500"/>
                                        <p:tgtEl>
                                          <p:spTgt spid="15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9"/>
                                        </p:tgtEl>
                                        <p:attrNameLst>
                                          <p:attrName>style.visibility</p:attrName>
                                        </p:attrNameLst>
                                      </p:cBhvr>
                                      <p:to>
                                        <p:strVal val="visible"/>
                                      </p:to>
                                    </p:set>
                                    <p:animEffect transition="in" filter="fade">
                                      <p:cBhvr>
                                        <p:cTn id="106"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97" grpId="0"/>
      <p:bldP spid="298" grpId="0"/>
      <p:bldP spid="310" grpId="0"/>
      <p:bldP spid="320" grpId="0"/>
      <p:bldP spid="322" grpId="0" animBg="1"/>
      <p:bldP spid="348" grpId="0"/>
      <p:bldP spid="360" grpId="0" animBg="1"/>
      <p:bldP spid="361" grpId="0" animBg="1"/>
      <p:bldP spid="362" grpId="0" animBg="1"/>
      <p:bldP spid="363" grpId="0" animBg="1"/>
      <p:bldP spid="364" grpId="0" animBg="1"/>
      <p:bldP spid="365" grpId="0" animBg="1"/>
      <p:bldP spid="366" grpId="0" animBg="1"/>
      <p:bldP spid="1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430ACC33-EA7D-4D6D-AD20-B7798EE28309}"/>
              </a:ext>
            </a:extLst>
          </p:cNvPr>
          <p:cNvGrpSpPr/>
          <p:nvPr/>
        </p:nvGrpSpPr>
        <p:grpSpPr>
          <a:xfrm>
            <a:off x="0" y="0"/>
            <a:ext cx="12192001" cy="6858000"/>
            <a:chOff x="0" y="0"/>
            <a:chExt cx="12192001" cy="6858000"/>
          </a:xfrm>
        </p:grpSpPr>
        <p:pic>
          <p:nvPicPr>
            <p:cNvPr id="70" name="Picture 69">
              <a:extLst>
                <a:ext uri="{FF2B5EF4-FFF2-40B4-BE49-F238E27FC236}">
                  <a16:creationId xmlns:a16="http://schemas.microsoft.com/office/drawing/2014/main" id="{92232031-2F65-41D7-A1EE-B9021D3C38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1" name="Rectangle 70">
              <a:extLst>
                <a:ext uri="{FF2B5EF4-FFF2-40B4-BE49-F238E27FC236}">
                  <a16:creationId xmlns:a16="http://schemas.microsoft.com/office/drawing/2014/main" id="{86970FC5-9DE9-45AF-8F7F-4D5500706D2B}"/>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72" name="Picture 71">
              <a:extLst>
                <a:ext uri="{FF2B5EF4-FFF2-40B4-BE49-F238E27FC236}">
                  <a16:creationId xmlns:a16="http://schemas.microsoft.com/office/drawing/2014/main" id="{561D375F-4F9F-4C7C-9DB7-5975B95F43AA}"/>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73" name="Picture 72">
              <a:extLst>
                <a:ext uri="{FF2B5EF4-FFF2-40B4-BE49-F238E27FC236}">
                  <a16:creationId xmlns:a16="http://schemas.microsoft.com/office/drawing/2014/main" id="{BF591073-50B0-4179-AF3F-1D7F8FE4C8C7}"/>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74" name="Rectangle 73">
              <a:extLst>
                <a:ext uri="{FF2B5EF4-FFF2-40B4-BE49-F238E27FC236}">
                  <a16:creationId xmlns:a16="http://schemas.microsoft.com/office/drawing/2014/main" id="{3B001B34-A221-45C6-BD83-8CFAC6913A73}"/>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47" name="Title 46">
            <a:extLst>
              <a:ext uri="{FF2B5EF4-FFF2-40B4-BE49-F238E27FC236}">
                <a16:creationId xmlns:a16="http://schemas.microsoft.com/office/drawing/2014/main" id="{355EB0A2-1344-284B-B109-817D89D27C8A}"/>
              </a:ext>
            </a:extLst>
          </p:cNvPr>
          <p:cNvSpPr>
            <a:spLocks noGrp="1"/>
          </p:cNvSpPr>
          <p:nvPr>
            <p:ph type="title"/>
          </p:nvPr>
        </p:nvSpPr>
        <p:spPr/>
        <p:txBody>
          <a:bodyPr/>
          <a:lstStyle/>
          <a:p>
            <a:r>
              <a:rPr lang="en-US" dirty="0"/>
              <a:t>Collect Training Samples / Label data</a:t>
            </a:r>
          </a:p>
        </p:txBody>
      </p:sp>
      <p:sp>
        <p:nvSpPr>
          <p:cNvPr id="4" name="Content Placeholder 3">
            <a:extLst>
              <a:ext uri="{FF2B5EF4-FFF2-40B4-BE49-F238E27FC236}">
                <a16:creationId xmlns:a16="http://schemas.microsoft.com/office/drawing/2014/main" id="{99EFCC5D-67EF-4700-B055-BEA3E7DFEA2C}"/>
              </a:ext>
            </a:extLst>
          </p:cNvPr>
          <p:cNvSpPr>
            <a:spLocks noGrp="1"/>
          </p:cNvSpPr>
          <p:nvPr>
            <p:ph sz="half" idx="2"/>
          </p:nvPr>
        </p:nvSpPr>
        <p:spPr>
          <a:xfrm>
            <a:off x="837179" y="1627712"/>
            <a:ext cx="5625987" cy="3429000"/>
          </a:xfrm>
        </p:spPr>
        <p:txBody>
          <a:bodyPr/>
          <a:lstStyle/>
          <a:p>
            <a:r>
              <a:rPr lang="en-US" sz="1600" b="0" dirty="0"/>
              <a:t>Different methods</a:t>
            </a:r>
          </a:p>
          <a:p>
            <a:pPr lvl="1"/>
            <a:r>
              <a:rPr lang="en-US" sz="1400" b="0" dirty="0"/>
              <a:t>Training sample manager – ArcGIS Pro</a:t>
            </a:r>
          </a:p>
          <a:p>
            <a:pPr lvl="1"/>
            <a:r>
              <a:rPr lang="en-US" sz="1400" b="0" dirty="0"/>
              <a:t>Feature editing </a:t>
            </a:r>
          </a:p>
          <a:p>
            <a:pPr lvl="2"/>
            <a:r>
              <a:rPr lang="en-US" sz="1400" b="0" dirty="0"/>
              <a:t>ArcGIS Pro</a:t>
            </a:r>
          </a:p>
          <a:p>
            <a:pPr lvl="2"/>
            <a:r>
              <a:rPr lang="en-US" sz="1400" b="0" dirty="0"/>
              <a:t>Map Viewer </a:t>
            </a:r>
          </a:p>
          <a:p>
            <a:pPr lvl="2"/>
            <a:r>
              <a:rPr lang="en-US" sz="1400" b="0" dirty="0"/>
              <a:t>JS Web Apps</a:t>
            </a:r>
          </a:p>
          <a:p>
            <a:r>
              <a:rPr lang="en-US" sz="1600" b="0" dirty="0"/>
              <a:t>Different data models</a:t>
            </a:r>
          </a:p>
          <a:p>
            <a:pPr lvl="1"/>
            <a:r>
              <a:rPr lang="en-US" sz="1400" b="0" dirty="0"/>
              <a:t>Feature class (local single user)</a:t>
            </a:r>
          </a:p>
          <a:p>
            <a:pPr lvl="1"/>
            <a:r>
              <a:rPr lang="en-US" sz="1400" b="0" dirty="0"/>
              <a:t>Feature services (collaborative experience)</a:t>
            </a:r>
          </a:p>
          <a:p>
            <a:pPr lvl="1"/>
            <a:r>
              <a:rPr lang="en-US" sz="1400" b="0" dirty="0"/>
              <a:t>Classified thematic </a:t>
            </a:r>
            <a:r>
              <a:rPr lang="en-US" sz="1400" b="0" dirty="0" err="1"/>
              <a:t>rasters</a:t>
            </a:r>
            <a:endParaRPr lang="en-US" sz="1400" b="0" dirty="0"/>
          </a:p>
          <a:p>
            <a:pPr lvl="1"/>
            <a:endParaRPr lang="en-US" sz="1400" b="0" dirty="0"/>
          </a:p>
          <a:p>
            <a:pPr lvl="1"/>
            <a:endParaRPr lang="en-US" sz="1400" b="0" dirty="0"/>
          </a:p>
          <a:p>
            <a:endParaRPr lang="en-US" sz="1800" b="0" dirty="0"/>
          </a:p>
          <a:p>
            <a:pPr marL="0" indent="0">
              <a:buNone/>
            </a:pPr>
            <a:endParaRPr lang="en-US" sz="1600" b="0" dirty="0"/>
          </a:p>
        </p:txBody>
      </p:sp>
      <p:sp>
        <p:nvSpPr>
          <p:cNvPr id="45" name="Oval 44">
            <a:extLst>
              <a:ext uri="{FF2B5EF4-FFF2-40B4-BE49-F238E27FC236}">
                <a16:creationId xmlns:a16="http://schemas.microsoft.com/office/drawing/2014/main" id="{95DCAEF5-1C3B-44D1-B282-0010BC413B0C}"/>
              </a:ext>
            </a:extLst>
          </p:cNvPr>
          <p:cNvSpPr/>
          <p:nvPr/>
        </p:nvSpPr>
        <p:spPr bwMode="auto">
          <a:xfrm>
            <a:off x="961625" y="5414561"/>
            <a:ext cx="1112477" cy="733139"/>
          </a:xfrm>
          <a:prstGeom prst="ellipse">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Collect </a:t>
            </a:r>
          </a:p>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Samples </a:t>
            </a:r>
          </a:p>
        </p:txBody>
      </p:sp>
      <p:sp>
        <p:nvSpPr>
          <p:cNvPr id="48" name="Oval 47">
            <a:extLst>
              <a:ext uri="{FF2B5EF4-FFF2-40B4-BE49-F238E27FC236}">
                <a16:creationId xmlns:a16="http://schemas.microsoft.com/office/drawing/2014/main" id="{3D78EFC3-8165-4108-BEFE-7B190DFF795E}"/>
              </a:ext>
            </a:extLst>
          </p:cNvPr>
          <p:cNvSpPr/>
          <p:nvPr/>
        </p:nvSpPr>
        <p:spPr bwMode="auto">
          <a:xfrm>
            <a:off x="2394575" y="5458499"/>
            <a:ext cx="1120828" cy="733141"/>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Export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Training</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 Samples</a:t>
            </a:r>
          </a:p>
        </p:txBody>
      </p:sp>
      <p:sp>
        <p:nvSpPr>
          <p:cNvPr id="52" name="Oval 51">
            <a:extLst>
              <a:ext uri="{FF2B5EF4-FFF2-40B4-BE49-F238E27FC236}">
                <a16:creationId xmlns:a16="http://schemas.microsoft.com/office/drawing/2014/main" id="{06E57EEA-2BB7-4A4C-AB60-D09C076C9716}"/>
              </a:ext>
            </a:extLst>
          </p:cNvPr>
          <p:cNvSpPr/>
          <p:nvPr/>
        </p:nvSpPr>
        <p:spPr bwMode="auto">
          <a:xfrm>
            <a:off x="3835879" y="5414559"/>
            <a:ext cx="1078901" cy="73314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a:t>
            </a:r>
          </a:p>
        </p:txBody>
      </p:sp>
      <p:sp>
        <p:nvSpPr>
          <p:cNvPr id="53" name="Oval 52">
            <a:extLst>
              <a:ext uri="{FF2B5EF4-FFF2-40B4-BE49-F238E27FC236}">
                <a16:creationId xmlns:a16="http://schemas.microsoft.com/office/drawing/2014/main" id="{0066D1AB-DB7D-4C9D-AD73-78962593AE2B}"/>
              </a:ext>
            </a:extLst>
          </p:cNvPr>
          <p:cNvSpPr/>
          <p:nvPr/>
        </p:nvSpPr>
        <p:spPr bwMode="auto">
          <a:xfrm>
            <a:off x="5219585" y="5458499"/>
            <a:ext cx="1131483" cy="68920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Perform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Inference</a:t>
            </a:r>
          </a:p>
        </p:txBody>
      </p:sp>
      <p:sp>
        <p:nvSpPr>
          <p:cNvPr id="54" name="Arrow: Right 53">
            <a:extLst>
              <a:ext uri="{FF2B5EF4-FFF2-40B4-BE49-F238E27FC236}">
                <a16:creationId xmlns:a16="http://schemas.microsoft.com/office/drawing/2014/main" id="{EF640D90-2DEB-4421-845D-AA9D19D5464C}"/>
              </a:ext>
            </a:extLst>
          </p:cNvPr>
          <p:cNvSpPr/>
          <p:nvPr/>
        </p:nvSpPr>
        <p:spPr bwMode="auto">
          <a:xfrm>
            <a:off x="2101045" y="5698876"/>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7" name="Arrow: Right 56">
            <a:extLst>
              <a:ext uri="{FF2B5EF4-FFF2-40B4-BE49-F238E27FC236}">
                <a16:creationId xmlns:a16="http://schemas.microsoft.com/office/drawing/2014/main" id="{941E94D6-BA73-4636-8E16-3810ACE80C0D}"/>
              </a:ext>
            </a:extLst>
          </p:cNvPr>
          <p:cNvSpPr/>
          <p:nvPr/>
        </p:nvSpPr>
        <p:spPr bwMode="auto">
          <a:xfrm>
            <a:off x="3541228" y="5696961"/>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Arrow: Right 57">
            <a:extLst>
              <a:ext uri="{FF2B5EF4-FFF2-40B4-BE49-F238E27FC236}">
                <a16:creationId xmlns:a16="http://schemas.microsoft.com/office/drawing/2014/main" id="{24D9FCB4-F682-4D3B-938E-F79F1C9D2A6B}"/>
              </a:ext>
            </a:extLst>
          </p:cNvPr>
          <p:cNvSpPr/>
          <p:nvPr/>
        </p:nvSpPr>
        <p:spPr bwMode="auto">
          <a:xfrm>
            <a:off x="4932600" y="5680951"/>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 name="Picture 1">
            <a:extLst>
              <a:ext uri="{FF2B5EF4-FFF2-40B4-BE49-F238E27FC236}">
                <a16:creationId xmlns:a16="http://schemas.microsoft.com/office/drawing/2014/main" id="{352A81E3-ED0F-4771-B5DA-3D9EC9F97607}"/>
              </a:ext>
            </a:extLst>
          </p:cNvPr>
          <p:cNvPicPr>
            <a:picLocks noChangeAspect="1"/>
          </p:cNvPicPr>
          <p:nvPr/>
        </p:nvPicPr>
        <p:blipFill>
          <a:blip r:embed="rId8"/>
          <a:stretch>
            <a:fillRect/>
          </a:stretch>
        </p:blipFill>
        <p:spPr>
          <a:xfrm>
            <a:off x="8415068" y="682625"/>
            <a:ext cx="3081489" cy="5390941"/>
          </a:xfrm>
          <a:prstGeom prst="rect">
            <a:avLst/>
          </a:prstGeom>
        </p:spPr>
      </p:pic>
    </p:spTree>
    <p:extLst>
      <p:ext uri="{BB962C8B-B14F-4D97-AF65-F5344CB8AC3E}">
        <p14:creationId xmlns:p14="http://schemas.microsoft.com/office/powerpoint/2010/main" val="406760861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443FDA7-E725-470A-8742-9CAD1E095CEA}"/>
              </a:ext>
            </a:extLst>
          </p:cNvPr>
          <p:cNvGrpSpPr/>
          <p:nvPr/>
        </p:nvGrpSpPr>
        <p:grpSpPr>
          <a:xfrm>
            <a:off x="0" y="0"/>
            <a:ext cx="12192001" cy="6858000"/>
            <a:chOff x="0" y="0"/>
            <a:chExt cx="12192001" cy="6858000"/>
          </a:xfrm>
        </p:grpSpPr>
        <p:pic>
          <p:nvPicPr>
            <p:cNvPr id="31" name="Picture 30">
              <a:extLst>
                <a:ext uri="{FF2B5EF4-FFF2-40B4-BE49-F238E27FC236}">
                  <a16:creationId xmlns:a16="http://schemas.microsoft.com/office/drawing/2014/main" id="{57CC48B8-1864-4520-A311-F9849AA6D0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Rectangle 31">
              <a:extLst>
                <a:ext uri="{FF2B5EF4-FFF2-40B4-BE49-F238E27FC236}">
                  <a16:creationId xmlns:a16="http://schemas.microsoft.com/office/drawing/2014/main" id="{7E265B1E-97DD-4B4A-9BC8-0E7EB95959C6}"/>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3" name="Picture 32">
              <a:extLst>
                <a:ext uri="{FF2B5EF4-FFF2-40B4-BE49-F238E27FC236}">
                  <a16:creationId xmlns:a16="http://schemas.microsoft.com/office/drawing/2014/main" id="{2E52568C-9F94-45D2-A2D1-010CE0B42C09}"/>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4" name="Picture 33">
              <a:extLst>
                <a:ext uri="{FF2B5EF4-FFF2-40B4-BE49-F238E27FC236}">
                  <a16:creationId xmlns:a16="http://schemas.microsoft.com/office/drawing/2014/main" id="{B2A618C5-7E91-4084-8C8B-8E585AB26BC3}"/>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 name="Rectangle 34">
              <a:extLst>
                <a:ext uri="{FF2B5EF4-FFF2-40B4-BE49-F238E27FC236}">
                  <a16:creationId xmlns:a16="http://schemas.microsoft.com/office/drawing/2014/main" id="{FC444152-D8E4-45C2-AFB1-787872C3F8AA}"/>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 name="Content Placeholder 1">
            <a:extLst>
              <a:ext uri="{FF2B5EF4-FFF2-40B4-BE49-F238E27FC236}">
                <a16:creationId xmlns:a16="http://schemas.microsoft.com/office/drawing/2014/main" id="{A1DA0F65-D412-4D45-942E-5726461483B6}"/>
              </a:ext>
            </a:extLst>
          </p:cNvPr>
          <p:cNvPicPr>
            <a:picLocks noGrp="1" noChangeAspect="1"/>
          </p:cNvPicPr>
          <p:nvPr>
            <p:ph sz="half" idx="2"/>
          </p:nvPr>
        </p:nvPicPr>
        <p:blipFill>
          <a:blip r:embed="rId8"/>
          <a:stretch>
            <a:fillRect/>
          </a:stretch>
        </p:blipFill>
        <p:spPr>
          <a:xfrm>
            <a:off x="8518627" y="549793"/>
            <a:ext cx="3099122" cy="5368636"/>
          </a:xfrm>
          <a:prstGeom prst="rect">
            <a:avLst/>
          </a:prstGeom>
          <a:ln>
            <a:noFill/>
          </a:ln>
          <a:effectLst>
            <a:outerShdw blurRad="292100" dist="139700" dir="2700000" algn="tl" rotWithShape="0">
              <a:srgbClr val="333333">
                <a:alpha val="65000"/>
              </a:srgbClr>
            </a:outerShdw>
          </a:effectLst>
        </p:spPr>
      </p:pic>
      <p:sp>
        <p:nvSpPr>
          <p:cNvPr id="47" name="Title 46">
            <a:extLst>
              <a:ext uri="{FF2B5EF4-FFF2-40B4-BE49-F238E27FC236}">
                <a16:creationId xmlns:a16="http://schemas.microsoft.com/office/drawing/2014/main" id="{355EB0A2-1344-284B-B109-817D89D27C8A}"/>
              </a:ext>
            </a:extLst>
          </p:cNvPr>
          <p:cNvSpPr>
            <a:spLocks noGrp="1"/>
          </p:cNvSpPr>
          <p:nvPr>
            <p:ph type="title"/>
          </p:nvPr>
        </p:nvSpPr>
        <p:spPr/>
        <p:txBody>
          <a:bodyPr/>
          <a:lstStyle/>
          <a:p>
            <a:r>
              <a:rPr lang="en-US"/>
              <a:t>Export Training Data for Deep Learning</a:t>
            </a:r>
            <a:endParaRPr lang="en-US">
              <a:solidFill>
                <a:srgbClr val="FF0000"/>
              </a:solidFill>
            </a:endParaRPr>
          </a:p>
        </p:txBody>
      </p:sp>
      <p:sp>
        <p:nvSpPr>
          <p:cNvPr id="9" name="Freeform: Shape 8">
            <a:extLst>
              <a:ext uri="{FF2B5EF4-FFF2-40B4-BE49-F238E27FC236}">
                <a16:creationId xmlns:a16="http://schemas.microsoft.com/office/drawing/2014/main" id="{E5B47D3C-D088-4A90-B96F-9C200E25F456}"/>
              </a:ext>
            </a:extLst>
          </p:cNvPr>
          <p:cNvSpPr/>
          <p:nvPr/>
        </p:nvSpPr>
        <p:spPr bwMode="auto">
          <a:xfrm>
            <a:off x="2892316" y="4983488"/>
            <a:ext cx="634149" cy="601205"/>
          </a:xfrm>
          <a:custGeom>
            <a:avLst/>
            <a:gdLst>
              <a:gd name="connsiteX0" fmla="*/ 0 w 634314"/>
              <a:gd name="connsiteY0" fmla="*/ 601362 h 601362"/>
              <a:gd name="connsiteX1" fmla="*/ 164757 w 634314"/>
              <a:gd name="connsiteY1" fmla="*/ 444843 h 601362"/>
              <a:gd name="connsiteX2" fmla="*/ 263611 w 634314"/>
              <a:gd name="connsiteY2" fmla="*/ 354227 h 601362"/>
              <a:gd name="connsiteX3" fmla="*/ 428368 w 634314"/>
              <a:gd name="connsiteY3" fmla="*/ 181232 h 601362"/>
              <a:gd name="connsiteX4" fmla="*/ 518984 w 634314"/>
              <a:gd name="connsiteY4" fmla="*/ 82378 h 601362"/>
              <a:gd name="connsiteX5" fmla="*/ 634314 w 634314"/>
              <a:gd name="connsiteY5" fmla="*/ 0 h 60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314" h="601362">
                <a:moveTo>
                  <a:pt x="0" y="601362"/>
                </a:moveTo>
                <a:lnTo>
                  <a:pt x="164757" y="444843"/>
                </a:lnTo>
                <a:cubicBezTo>
                  <a:pt x="197368" y="414270"/>
                  <a:pt x="232783" y="386596"/>
                  <a:pt x="263611" y="354227"/>
                </a:cubicBezTo>
                <a:lnTo>
                  <a:pt x="428368" y="181232"/>
                </a:lnTo>
                <a:cubicBezTo>
                  <a:pt x="458973" y="148652"/>
                  <a:pt x="482609" y="108360"/>
                  <a:pt x="518984" y="82378"/>
                </a:cubicBezTo>
                <a:lnTo>
                  <a:pt x="634314" y="0"/>
                </a:ln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2" name="Oval 51">
            <a:extLst>
              <a:ext uri="{FF2B5EF4-FFF2-40B4-BE49-F238E27FC236}">
                <a16:creationId xmlns:a16="http://schemas.microsoft.com/office/drawing/2014/main" id="{FAECBBDB-38D1-4536-8DA9-8B18194B4F0B}"/>
              </a:ext>
            </a:extLst>
          </p:cNvPr>
          <p:cNvSpPr/>
          <p:nvPr/>
        </p:nvSpPr>
        <p:spPr bwMode="auto">
          <a:xfrm>
            <a:off x="961625" y="5414561"/>
            <a:ext cx="1112477" cy="733139"/>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Collect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Samples </a:t>
            </a:r>
          </a:p>
        </p:txBody>
      </p:sp>
      <p:sp>
        <p:nvSpPr>
          <p:cNvPr id="53" name="Oval 52">
            <a:extLst>
              <a:ext uri="{FF2B5EF4-FFF2-40B4-BE49-F238E27FC236}">
                <a16:creationId xmlns:a16="http://schemas.microsoft.com/office/drawing/2014/main" id="{14403A02-F1A5-45CE-9D97-B13DA11B0664}"/>
              </a:ext>
            </a:extLst>
          </p:cNvPr>
          <p:cNvSpPr/>
          <p:nvPr/>
        </p:nvSpPr>
        <p:spPr bwMode="auto">
          <a:xfrm>
            <a:off x="2394575" y="5458499"/>
            <a:ext cx="1120828" cy="733141"/>
          </a:xfrm>
          <a:prstGeom prst="ellipse">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Export </a:t>
            </a:r>
          </a:p>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Training</a:t>
            </a:r>
          </a:p>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 Samples</a:t>
            </a:r>
          </a:p>
        </p:txBody>
      </p:sp>
      <p:sp>
        <p:nvSpPr>
          <p:cNvPr id="54" name="Oval 53">
            <a:extLst>
              <a:ext uri="{FF2B5EF4-FFF2-40B4-BE49-F238E27FC236}">
                <a16:creationId xmlns:a16="http://schemas.microsoft.com/office/drawing/2014/main" id="{6962756E-0D66-49DB-8873-DB0EEF32760F}"/>
              </a:ext>
            </a:extLst>
          </p:cNvPr>
          <p:cNvSpPr/>
          <p:nvPr/>
        </p:nvSpPr>
        <p:spPr bwMode="auto">
          <a:xfrm>
            <a:off x="3835879" y="5414559"/>
            <a:ext cx="1078901" cy="73314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a:t>
            </a:r>
          </a:p>
        </p:txBody>
      </p:sp>
      <p:sp>
        <p:nvSpPr>
          <p:cNvPr id="55" name="Oval 54">
            <a:extLst>
              <a:ext uri="{FF2B5EF4-FFF2-40B4-BE49-F238E27FC236}">
                <a16:creationId xmlns:a16="http://schemas.microsoft.com/office/drawing/2014/main" id="{8DA48BA1-D88B-4536-A1E2-72BCD63E79DF}"/>
              </a:ext>
            </a:extLst>
          </p:cNvPr>
          <p:cNvSpPr/>
          <p:nvPr/>
        </p:nvSpPr>
        <p:spPr bwMode="auto">
          <a:xfrm>
            <a:off x="5219585" y="5442490"/>
            <a:ext cx="1131483" cy="68920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Perform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Inference</a:t>
            </a:r>
          </a:p>
        </p:txBody>
      </p:sp>
      <p:sp>
        <p:nvSpPr>
          <p:cNvPr id="56" name="Arrow: Right 55">
            <a:extLst>
              <a:ext uri="{FF2B5EF4-FFF2-40B4-BE49-F238E27FC236}">
                <a16:creationId xmlns:a16="http://schemas.microsoft.com/office/drawing/2014/main" id="{9A1ADD96-FE1B-4699-AAAD-5A1237B29DA3}"/>
              </a:ext>
            </a:extLst>
          </p:cNvPr>
          <p:cNvSpPr/>
          <p:nvPr/>
        </p:nvSpPr>
        <p:spPr bwMode="auto">
          <a:xfrm>
            <a:off x="2101045" y="5698876"/>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7" name="Arrow: Right 56">
            <a:extLst>
              <a:ext uri="{FF2B5EF4-FFF2-40B4-BE49-F238E27FC236}">
                <a16:creationId xmlns:a16="http://schemas.microsoft.com/office/drawing/2014/main" id="{E4636E2B-5D01-4BDA-BF31-0C08BAF8F4D1}"/>
              </a:ext>
            </a:extLst>
          </p:cNvPr>
          <p:cNvSpPr/>
          <p:nvPr/>
        </p:nvSpPr>
        <p:spPr bwMode="auto">
          <a:xfrm>
            <a:off x="3541228" y="5696961"/>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Arrow: Right 57">
            <a:extLst>
              <a:ext uri="{FF2B5EF4-FFF2-40B4-BE49-F238E27FC236}">
                <a16:creationId xmlns:a16="http://schemas.microsoft.com/office/drawing/2014/main" id="{365D57E9-EB04-4867-9EFF-18EA9F142385}"/>
              </a:ext>
            </a:extLst>
          </p:cNvPr>
          <p:cNvSpPr/>
          <p:nvPr/>
        </p:nvSpPr>
        <p:spPr bwMode="auto">
          <a:xfrm>
            <a:off x="4938176" y="5668253"/>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3" name="TextBox 12">
            <a:extLst>
              <a:ext uri="{FF2B5EF4-FFF2-40B4-BE49-F238E27FC236}">
                <a16:creationId xmlns:a16="http://schemas.microsoft.com/office/drawing/2014/main" id="{5C406792-8E5B-45E2-8FAF-97297B27E20B}"/>
              </a:ext>
            </a:extLst>
          </p:cNvPr>
          <p:cNvSpPr txBox="1"/>
          <p:nvPr/>
        </p:nvSpPr>
        <p:spPr>
          <a:xfrm>
            <a:off x="845605" y="1524278"/>
            <a:ext cx="3977604" cy="1891060"/>
          </a:xfrm>
          <a:prstGeom prst="rect">
            <a:avLst/>
          </a:prstGeom>
          <a:noFill/>
          <a:effectLst/>
        </p:spPr>
        <p:txBody>
          <a:bodyPr wrap="none" lIns="0" tIns="0" rIns="0" bIns="0" rtlCol="0">
            <a:noAutofit/>
          </a:bodyPr>
          <a:lstStyle/>
          <a:p>
            <a:pPr marL="285664" indent="-285664" eaLnBrk="0" hangingPunct="0">
              <a:lnSpc>
                <a:spcPct val="160000"/>
              </a:lnSpc>
              <a:buClr>
                <a:schemeClr val="bg2">
                  <a:lumMod val="40000"/>
                  <a:lumOff val="60000"/>
                </a:schemeClr>
              </a:buClr>
              <a:buFont typeface="Arial" panose="020B0604020202020204" pitchFamily="34" charset="0"/>
              <a:buChar char="•"/>
            </a:pPr>
            <a:r>
              <a:rPr lang="en-US" sz="1600" dirty="0"/>
              <a:t>Exports samples to training images</a:t>
            </a:r>
          </a:p>
          <a:p>
            <a:pPr marL="285664" indent="-285664" eaLnBrk="0" hangingPunct="0">
              <a:lnSpc>
                <a:spcPct val="160000"/>
              </a:lnSpc>
              <a:buClr>
                <a:schemeClr val="bg2">
                  <a:lumMod val="40000"/>
                  <a:lumOff val="60000"/>
                </a:schemeClr>
              </a:buClr>
              <a:buFont typeface="Arial" panose="020B0604020202020204" pitchFamily="34" charset="0"/>
              <a:buChar char="•"/>
            </a:pPr>
            <a:r>
              <a:rPr lang="en-US" sz="1600" dirty="0"/>
              <a:t>Images have associated labels/metadata</a:t>
            </a:r>
          </a:p>
          <a:p>
            <a:pPr marL="285664" indent="-285664" eaLnBrk="0" hangingPunct="0">
              <a:lnSpc>
                <a:spcPct val="160000"/>
              </a:lnSpc>
              <a:buClr>
                <a:schemeClr val="bg2">
                  <a:lumMod val="40000"/>
                  <a:lumOff val="60000"/>
                </a:schemeClr>
              </a:buClr>
              <a:buFont typeface="Arial" panose="020B0604020202020204" pitchFamily="34" charset="0"/>
              <a:buChar char="•"/>
            </a:pPr>
            <a:r>
              <a:rPr lang="en-US" sz="1600" dirty="0"/>
              <a:t>Used as inputs for model training</a:t>
            </a:r>
          </a:p>
          <a:p>
            <a:pPr marL="285664" indent="-285664" eaLnBrk="0" hangingPunct="0">
              <a:lnSpc>
                <a:spcPct val="160000"/>
              </a:lnSpc>
              <a:buClr>
                <a:schemeClr val="bg2">
                  <a:lumMod val="40000"/>
                  <a:lumOff val="60000"/>
                </a:schemeClr>
              </a:buClr>
              <a:buFont typeface="Arial" panose="020B0604020202020204" pitchFamily="34" charset="0"/>
              <a:buChar char="•"/>
            </a:pPr>
            <a:r>
              <a:rPr lang="en-US" sz="1600" dirty="0"/>
              <a:t>Supports various formats</a:t>
            </a:r>
          </a:p>
          <a:p>
            <a:pPr marL="285664" indent="-285664" eaLnBrk="0" hangingPunct="0">
              <a:lnSpc>
                <a:spcPct val="160000"/>
              </a:lnSpc>
              <a:buClr>
                <a:schemeClr val="bg2">
                  <a:lumMod val="40000"/>
                  <a:lumOff val="60000"/>
                </a:schemeClr>
              </a:buClr>
              <a:buFont typeface="Arial" panose="020B0604020202020204" pitchFamily="34" charset="0"/>
              <a:buChar char="•"/>
            </a:pPr>
            <a:endParaRPr lang="en-US" sz="1600" dirty="0"/>
          </a:p>
          <a:p>
            <a:pPr marL="285664" indent="-285664" eaLnBrk="0" hangingPunct="0">
              <a:lnSpc>
                <a:spcPct val="160000"/>
              </a:lnSpc>
              <a:buFont typeface="Arial" panose="020B0604020202020204" pitchFamily="34" charset="0"/>
              <a:buChar char="•"/>
            </a:pPr>
            <a:endParaRPr lang="en-US" sz="1600" dirty="0"/>
          </a:p>
        </p:txBody>
      </p:sp>
      <p:pic>
        <p:nvPicPr>
          <p:cNvPr id="48" name="Picture 47">
            <a:extLst>
              <a:ext uri="{FF2B5EF4-FFF2-40B4-BE49-F238E27FC236}">
                <a16:creationId xmlns:a16="http://schemas.microsoft.com/office/drawing/2014/main" id="{CB039142-059D-467B-9877-5B110220F81D}"/>
              </a:ext>
            </a:extLst>
          </p:cNvPr>
          <p:cNvPicPr>
            <a:picLocks noChangeAspect="1"/>
          </p:cNvPicPr>
          <p:nvPr/>
        </p:nvPicPr>
        <p:blipFill>
          <a:blip r:embed="rId9"/>
          <a:srcRect/>
          <a:stretch>
            <a:fillRect/>
          </a:stretch>
        </p:blipFill>
        <p:spPr>
          <a:xfrm>
            <a:off x="9214168" y="7026064"/>
            <a:ext cx="247756" cy="151029"/>
          </a:xfrm>
          <a:custGeom>
            <a:avLst/>
            <a:gdLst>
              <a:gd name="connsiteX0" fmla="*/ 0 w 7587821"/>
              <a:gd name="connsiteY0" fmla="*/ 0 h 3685532"/>
              <a:gd name="connsiteX1" fmla="*/ 7587821 w 7587821"/>
              <a:gd name="connsiteY1" fmla="*/ 0 h 3685532"/>
              <a:gd name="connsiteX2" fmla="*/ 7587821 w 7587821"/>
              <a:gd name="connsiteY2" fmla="*/ 3465593 h 3685532"/>
              <a:gd name="connsiteX3" fmla="*/ 7584964 w 7587821"/>
              <a:gd name="connsiteY3" fmla="*/ 3463779 h 3685532"/>
              <a:gd name="connsiteX4" fmla="*/ 7582404 w 7587821"/>
              <a:gd name="connsiteY4" fmla="*/ 3434432 h 3685532"/>
              <a:gd name="connsiteX5" fmla="*/ 7557690 w 7587821"/>
              <a:gd name="connsiteY5" fmla="*/ 3426194 h 3685532"/>
              <a:gd name="connsiteX6" fmla="*/ 7500025 w 7587821"/>
              <a:gd name="connsiteY6" fmla="*/ 3426194 h 3685532"/>
              <a:gd name="connsiteX7" fmla="*/ 7450598 w 7587821"/>
              <a:gd name="connsiteY7" fmla="*/ 3368529 h 3685532"/>
              <a:gd name="connsiteX8" fmla="*/ 7442360 w 7587821"/>
              <a:gd name="connsiteY8" fmla="*/ 3393242 h 3685532"/>
              <a:gd name="connsiteX9" fmla="*/ 7384696 w 7587821"/>
              <a:gd name="connsiteY9" fmla="*/ 3442669 h 3685532"/>
              <a:gd name="connsiteX10" fmla="*/ 7327031 w 7587821"/>
              <a:gd name="connsiteY10" fmla="*/ 3401480 h 3685532"/>
              <a:gd name="connsiteX11" fmla="*/ 7302317 w 7587821"/>
              <a:gd name="connsiteY11" fmla="*/ 3417956 h 3685532"/>
              <a:gd name="connsiteX12" fmla="*/ 7269366 w 7587821"/>
              <a:gd name="connsiteY12" fmla="*/ 3492097 h 3685532"/>
              <a:gd name="connsiteX13" fmla="*/ 7244652 w 7587821"/>
              <a:gd name="connsiteY13" fmla="*/ 3525048 h 3685532"/>
              <a:gd name="connsiteX14" fmla="*/ 7195225 w 7587821"/>
              <a:gd name="connsiteY14" fmla="*/ 3459145 h 3685532"/>
              <a:gd name="connsiteX15" fmla="*/ 7170512 w 7587821"/>
              <a:gd name="connsiteY15" fmla="*/ 3434432 h 3685532"/>
              <a:gd name="connsiteX16" fmla="*/ 7145798 w 7587821"/>
              <a:gd name="connsiteY16" fmla="*/ 3450907 h 3685532"/>
              <a:gd name="connsiteX17" fmla="*/ 7088133 w 7587821"/>
              <a:gd name="connsiteY17" fmla="*/ 3500334 h 3685532"/>
              <a:gd name="connsiteX18" fmla="*/ 7063420 w 7587821"/>
              <a:gd name="connsiteY18" fmla="*/ 3459145 h 3685532"/>
              <a:gd name="connsiteX19" fmla="*/ 7022231 w 7587821"/>
              <a:gd name="connsiteY19" fmla="*/ 3376767 h 3685532"/>
              <a:gd name="connsiteX20" fmla="*/ 6997517 w 7587821"/>
              <a:gd name="connsiteY20" fmla="*/ 3343815 h 3685532"/>
              <a:gd name="connsiteX21" fmla="*/ 6923377 w 7587821"/>
              <a:gd name="connsiteY21" fmla="*/ 3442669 h 3685532"/>
              <a:gd name="connsiteX22" fmla="*/ 6898663 w 7587821"/>
              <a:gd name="connsiteY22" fmla="*/ 3450907 h 3685532"/>
              <a:gd name="connsiteX23" fmla="*/ 6882187 w 7587821"/>
              <a:gd name="connsiteY23" fmla="*/ 3426194 h 3685532"/>
              <a:gd name="connsiteX24" fmla="*/ 6832760 w 7587821"/>
              <a:gd name="connsiteY24" fmla="*/ 3352053 h 3685532"/>
              <a:gd name="connsiteX25" fmla="*/ 6791571 w 7587821"/>
              <a:gd name="connsiteY25" fmla="*/ 3335578 h 3685532"/>
              <a:gd name="connsiteX26" fmla="*/ 6750382 w 7587821"/>
              <a:gd name="connsiteY26" fmla="*/ 3426194 h 3685532"/>
              <a:gd name="connsiteX27" fmla="*/ 6717431 w 7587821"/>
              <a:gd name="connsiteY27" fmla="*/ 3450907 h 3685532"/>
              <a:gd name="connsiteX28" fmla="*/ 6651528 w 7587821"/>
              <a:gd name="connsiteY28" fmla="*/ 3352053 h 3685532"/>
              <a:gd name="connsiteX29" fmla="*/ 6618577 w 7587821"/>
              <a:gd name="connsiteY29" fmla="*/ 3319102 h 3685532"/>
              <a:gd name="connsiteX30" fmla="*/ 6593863 w 7587821"/>
              <a:gd name="connsiteY30" fmla="*/ 3286151 h 3685532"/>
              <a:gd name="connsiteX31" fmla="*/ 6552674 w 7587821"/>
              <a:gd name="connsiteY31" fmla="*/ 3269675 h 3685532"/>
              <a:gd name="connsiteX32" fmla="*/ 6503247 w 7587821"/>
              <a:gd name="connsiteY32" fmla="*/ 3327340 h 3685532"/>
              <a:gd name="connsiteX33" fmla="*/ 6470296 w 7587821"/>
              <a:gd name="connsiteY33" fmla="*/ 3343815 h 3685532"/>
              <a:gd name="connsiteX34" fmla="*/ 6445582 w 7587821"/>
              <a:gd name="connsiteY34" fmla="*/ 3253199 h 3685532"/>
              <a:gd name="connsiteX35" fmla="*/ 6429106 w 7587821"/>
              <a:gd name="connsiteY35" fmla="*/ 3228486 h 3685532"/>
              <a:gd name="connsiteX36" fmla="*/ 6420868 w 7587821"/>
              <a:gd name="connsiteY36" fmla="*/ 3195534 h 3685532"/>
              <a:gd name="connsiteX37" fmla="*/ 6396155 w 7587821"/>
              <a:gd name="connsiteY37" fmla="*/ 3170821 h 3685532"/>
              <a:gd name="connsiteX38" fmla="*/ 6256112 w 7587821"/>
              <a:gd name="connsiteY38" fmla="*/ 3385005 h 3685532"/>
              <a:gd name="connsiteX39" fmla="*/ 6239636 w 7587821"/>
              <a:gd name="connsiteY39" fmla="*/ 3442669 h 3685532"/>
              <a:gd name="connsiteX40" fmla="*/ 6214923 w 7587821"/>
              <a:gd name="connsiteY40" fmla="*/ 3483859 h 3685532"/>
              <a:gd name="connsiteX41" fmla="*/ 6173733 w 7587821"/>
              <a:gd name="connsiteY41" fmla="*/ 3450907 h 3685532"/>
              <a:gd name="connsiteX42" fmla="*/ 6165496 w 7587821"/>
              <a:gd name="connsiteY42" fmla="*/ 3426194 h 3685532"/>
              <a:gd name="connsiteX43" fmla="*/ 6149020 w 7587821"/>
              <a:gd name="connsiteY43" fmla="*/ 3385005 h 3685532"/>
              <a:gd name="connsiteX44" fmla="*/ 6107831 w 7587821"/>
              <a:gd name="connsiteY44" fmla="*/ 3294388 h 3685532"/>
              <a:gd name="connsiteX45" fmla="*/ 6041928 w 7587821"/>
              <a:gd name="connsiteY45" fmla="*/ 3409718 h 3685532"/>
              <a:gd name="connsiteX46" fmla="*/ 6017214 w 7587821"/>
              <a:gd name="connsiteY46" fmla="*/ 3434432 h 3685532"/>
              <a:gd name="connsiteX47" fmla="*/ 5967787 w 7587821"/>
              <a:gd name="connsiteY47" fmla="*/ 3483859 h 3685532"/>
              <a:gd name="connsiteX48" fmla="*/ 5918360 w 7587821"/>
              <a:gd name="connsiteY48" fmla="*/ 3401480 h 3685532"/>
              <a:gd name="connsiteX49" fmla="*/ 5901885 w 7587821"/>
              <a:gd name="connsiteY49" fmla="*/ 3376767 h 3685532"/>
              <a:gd name="connsiteX50" fmla="*/ 5877171 w 7587821"/>
              <a:gd name="connsiteY50" fmla="*/ 3360291 h 3685532"/>
              <a:gd name="connsiteX51" fmla="*/ 5868933 w 7587821"/>
              <a:gd name="connsiteY51" fmla="*/ 3385005 h 3685532"/>
              <a:gd name="connsiteX52" fmla="*/ 5803031 w 7587821"/>
              <a:gd name="connsiteY52" fmla="*/ 3442669 h 3685532"/>
              <a:gd name="connsiteX53" fmla="*/ 5778317 w 7587821"/>
              <a:gd name="connsiteY53" fmla="*/ 3459145 h 3685532"/>
              <a:gd name="connsiteX54" fmla="*/ 5770079 w 7587821"/>
              <a:gd name="connsiteY54" fmla="*/ 3434432 h 3685532"/>
              <a:gd name="connsiteX55" fmla="*/ 5737128 w 7587821"/>
              <a:gd name="connsiteY55" fmla="*/ 3393242 h 3685532"/>
              <a:gd name="connsiteX56" fmla="*/ 5728890 w 7587821"/>
              <a:gd name="connsiteY56" fmla="*/ 3368529 h 3685532"/>
              <a:gd name="connsiteX57" fmla="*/ 5712414 w 7587821"/>
              <a:gd name="connsiteY57" fmla="*/ 3343815 h 3685532"/>
              <a:gd name="connsiteX58" fmla="*/ 5671225 w 7587821"/>
              <a:gd name="connsiteY58" fmla="*/ 3385005 h 3685532"/>
              <a:gd name="connsiteX59" fmla="*/ 5630036 w 7587821"/>
              <a:gd name="connsiteY59" fmla="*/ 3426194 h 3685532"/>
              <a:gd name="connsiteX60" fmla="*/ 5555896 w 7587821"/>
              <a:gd name="connsiteY60" fmla="*/ 3525048 h 3685532"/>
              <a:gd name="connsiteX61" fmla="*/ 5514706 w 7587821"/>
              <a:gd name="connsiteY61" fmla="*/ 3483859 h 3685532"/>
              <a:gd name="connsiteX62" fmla="*/ 5473517 w 7587821"/>
              <a:gd name="connsiteY62" fmla="*/ 3417956 h 3685532"/>
              <a:gd name="connsiteX63" fmla="*/ 5457041 w 7587821"/>
              <a:gd name="connsiteY63" fmla="*/ 3442669 h 3685532"/>
              <a:gd name="connsiteX64" fmla="*/ 5440566 w 7587821"/>
              <a:gd name="connsiteY64" fmla="*/ 3475621 h 3685532"/>
              <a:gd name="connsiteX65" fmla="*/ 5399377 w 7587821"/>
              <a:gd name="connsiteY65" fmla="*/ 3541524 h 3685532"/>
              <a:gd name="connsiteX66" fmla="*/ 5358187 w 7587821"/>
              <a:gd name="connsiteY66" fmla="*/ 3492097 h 3685532"/>
              <a:gd name="connsiteX67" fmla="*/ 5341712 w 7587821"/>
              <a:gd name="connsiteY67" fmla="*/ 3467383 h 3685532"/>
              <a:gd name="connsiteX68" fmla="*/ 5300523 w 7587821"/>
              <a:gd name="connsiteY68" fmla="*/ 3401480 h 3685532"/>
              <a:gd name="connsiteX69" fmla="*/ 5267571 w 7587821"/>
              <a:gd name="connsiteY69" fmla="*/ 3426194 h 3685532"/>
              <a:gd name="connsiteX70" fmla="*/ 5251096 w 7587821"/>
              <a:gd name="connsiteY70" fmla="*/ 3450907 h 3685532"/>
              <a:gd name="connsiteX71" fmla="*/ 5201668 w 7587821"/>
              <a:gd name="connsiteY71" fmla="*/ 3516810 h 3685532"/>
              <a:gd name="connsiteX72" fmla="*/ 5185193 w 7587821"/>
              <a:gd name="connsiteY72" fmla="*/ 3541524 h 3685532"/>
              <a:gd name="connsiteX73" fmla="*/ 5144004 w 7587821"/>
              <a:gd name="connsiteY73" fmla="*/ 3549761 h 3685532"/>
              <a:gd name="connsiteX74" fmla="*/ 5111052 w 7587821"/>
              <a:gd name="connsiteY74" fmla="*/ 3500334 h 3685532"/>
              <a:gd name="connsiteX75" fmla="*/ 5069863 w 7587821"/>
              <a:gd name="connsiteY75" fmla="*/ 3475621 h 3685532"/>
              <a:gd name="connsiteX76" fmla="*/ 5028674 w 7587821"/>
              <a:gd name="connsiteY76" fmla="*/ 3508572 h 3685532"/>
              <a:gd name="connsiteX77" fmla="*/ 5003960 w 7587821"/>
              <a:gd name="connsiteY77" fmla="*/ 3525048 h 3685532"/>
              <a:gd name="connsiteX78" fmla="*/ 4962771 w 7587821"/>
              <a:gd name="connsiteY78" fmla="*/ 3566237 h 3685532"/>
              <a:gd name="connsiteX79" fmla="*/ 4938058 w 7587821"/>
              <a:gd name="connsiteY79" fmla="*/ 3557999 h 3685532"/>
              <a:gd name="connsiteX80" fmla="*/ 4921582 w 7587821"/>
              <a:gd name="connsiteY80" fmla="*/ 3533286 h 3685532"/>
              <a:gd name="connsiteX81" fmla="*/ 4896868 w 7587821"/>
              <a:gd name="connsiteY81" fmla="*/ 3492097 h 3685532"/>
              <a:gd name="connsiteX82" fmla="*/ 4855679 w 7587821"/>
              <a:gd name="connsiteY82" fmla="*/ 3475621 h 3685532"/>
              <a:gd name="connsiteX83" fmla="*/ 4814490 w 7587821"/>
              <a:gd name="connsiteY83" fmla="*/ 3525048 h 3685532"/>
              <a:gd name="connsiteX84" fmla="*/ 4789777 w 7587821"/>
              <a:gd name="connsiteY84" fmla="*/ 3557999 h 3685532"/>
              <a:gd name="connsiteX85" fmla="*/ 4740350 w 7587821"/>
              <a:gd name="connsiteY85" fmla="*/ 3525048 h 3685532"/>
              <a:gd name="connsiteX86" fmla="*/ 4732112 w 7587821"/>
              <a:gd name="connsiteY86" fmla="*/ 3500334 h 3685532"/>
              <a:gd name="connsiteX87" fmla="*/ 4715636 w 7587821"/>
              <a:gd name="connsiteY87" fmla="*/ 3434432 h 3685532"/>
              <a:gd name="connsiteX88" fmla="*/ 4690923 w 7587821"/>
              <a:gd name="connsiteY88" fmla="*/ 3426194 h 3685532"/>
              <a:gd name="connsiteX89" fmla="*/ 4674447 w 7587821"/>
              <a:gd name="connsiteY89" fmla="*/ 3459145 h 3685532"/>
              <a:gd name="connsiteX90" fmla="*/ 4625020 w 7587821"/>
              <a:gd name="connsiteY90" fmla="*/ 3525048 h 3685532"/>
              <a:gd name="connsiteX91" fmla="*/ 4600306 w 7587821"/>
              <a:gd name="connsiteY91" fmla="*/ 3516810 h 3685532"/>
              <a:gd name="connsiteX92" fmla="*/ 4592068 w 7587821"/>
              <a:gd name="connsiteY92" fmla="*/ 3475621 h 3685532"/>
              <a:gd name="connsiteX93" fmla="*/ 4575593 w 7587821"/>
              <a:gd name="connsiteY93" fmla="*/ 3442669 h 3685532"/>
              <a:gd name="connsiteX94" fmla="*/ 4567355 w 7587821"/>
              <a:gd name="connsiteY94" fmla="*/ 3417956 h 3685532"/>
              <a:gd name="connsiteX95" fmla="*/ 4550879 w 7587821"/>
              <a:gd name="connsiteY95" fmla="*/ 3442669 h 3685532"/>
              <a:gd name="connsiteX96" fmla="*/ 4509690 w 7587821"/>
              <a:gd name="connsiteY96" fmla="*/ 3500334 h 3685532"/>
              <a:gd name="connsiteX97" fmla="*/ 4484977 w 7587821"/>
              <a:gd name="connsiteY97" fmla="*/ 3508572 h 3685532"/>
              <a:gd name="connsiteX98" fmla="*/ 4476739 w 7587821"/>
              <a:gd name="connsiteY98" fmla="*/ 3475621 h 3685532"/>
              <a:gd name="connsiteX99" fmla="*/ 4443787 w 7587821"/>
              <a:gd name="connsiteY99" fmla="*/ 3434432 h 3685532"/>
              <a:gd name="connsiteX100" fmla="*/ 4394360 w 7587821"/>
              <a:gd name="connsiteY100" fmla="*/ 3508572 h 3685532"/>
              <a:gd name="connsiteX101" fmla="*/ 4336696 w 7587821"/>
              <a:gd name="connsiteY101" fmla="*/ 3582713 h 3685532"/>
              <a:gd name="connsiteX102" fmla="*/ 4311982 w 7587821"/>
              <a:gd name="connsiteY102" fmla="*/ 3574475 h 3685532"/>
              <a:gd name="connsiteX103" fmla="*/ 4270793 w 7587821"/>
              <a:gd name="connsiteY103" fmla="*/ 3516810 h 3685532"/>
              <a:gd name="connsiteX104" fmla="*/ 4204890 w 7587821"/>
              <a:gd name="connsiteY104" fmla="*/ 3492097 h 3685532"/>
              <a:gd name="connsiteX105" fmla="*/ 4171939 w 7587821"/>
              <a:gd name="connsiteY105" fmla="*/ 3525048 h 3685532"/>
              <a:gd name="connsiteX106" fmla="*/ 4097798 w 7587821"/>
              <a:gd name="connsiteY106" fmla="*/ 3566237 h 3685532"/>
              <a:gd name="connsiteX107" fmla="*/ 4073085 w 7587821"/>
              <a:gd name="connsiteY107" fmla="*/ 3582713 h 3685532"/>
              <a:gd name="connsiteX108" fmla="*/ 4048371 w 7587821"/>
              <a:gd name="connsiteY108" fmla="*/ 3566237 h 3685532"/>
              <a:gd name="connsiteX109" fmla="*/ 4031896 w 7587821"/>
              <a:gd name="connsiteY109" fmla="*/ 3533286 h 3685532"/>
              <a:gd name="connsiteX110" fmla="*/ 3982468 w 7587821"/>
              <a:gd name="connsiteY110" fmla="*/ 3376767 h 3685532"/>
              <a:gd name="connsiteX111" fmla="*/ 3957755 w 7587821"/>
              <a:gd name="connsiteY111" fmla="*/ 3385005 h 3685532"/>
              <a:gd name="connsiteX112" fmla="*/ 3900090 w 7587821"/>
              <a:gd name="connsiteY112" fmla="*/ 3434432 h 3685532"/>
              <a:gd name="connsiteX113" fmla="*/ 3834187 w 7587821"/>
              <a:gd name="connsiteY113" fmla="*/ 3475621 h 3685532"/>
              <a:gd name="connsiteX114" fmla="*/ 3817712 w 7587821"/>
              <a:gd name="connsiteY114" fmla="*/ 3450907 h 3685532"/>
              <a:gd name="connsiteX115" fmla="*/ 3702382 w 7587821"/>
              <a:gd name="connsiteY115" fmla="*/ 3335578 h 3685532"/>
              <a:gd name="connsiteX116" fmla="*/ 3628241 w 7587821"/>
              <a:gd name="connsiteY116" fmla="*/ 3434432 h 3685532"/>
              <a:gd name="connsiteX117" fmla="*/ 3595290 w 7587821"/>
              <a:gd name="connsiteY117" fmla="*/ 3467383 h 3685532"/>
              <a:gd name="connsiteX118" fmla="*/ 3562339 w 7587821"/>
              <a:gd name="connsiteY118" fmla="*/ 3516810 h 3685532"/>
              <a:gd name="connsiteX119" fmla="*/ 3529387 w 7587821"/>
              <a:gd name="connsiteY119" fmla="*/ 3475621 h 3685532"/>
              <a:gd name="connsiteX120" fmla="*/ 3488198 w 7587821"/>
              <a:gd name="connsiteY120" fmla="*/ 3368529 h 3685532"/>
              <a:gd name="connsiteX121" fmla="*/ 3447009 w 7587821"/>
              <a:gd name="connsiteY121" fmla="*/ 3409718 h 3685532"/>
              <a:gd name="connsiteX122" fmla="*/ 3414058 w 7587821"/>
              <a:gd name="connsiteY122" fmla="*/ 3450907 h 3685532"/>
              <a:gd name="connsiteX123" fmla="*/ 3372868 w 7587821"/>
              <a:gd name="connsiteY123" fmla="*/ 3516810 h 3685532"/>
              <a:gd name="connsiteX124" fmla="*/ 3298728 w 7587821"/>
              <a:gd name="connsiteY124" fmla="*/ 3475621 h 3685532"/>
              <a:gd name="connsiteX125" fmla="*/ 3282252 w 7587821"/>
              <a:gd name="connsiteY125" fmla="*/ 3450907 h 3685532"/>
              <a:gd name="connsiteX126" fmla="*/ 3257539 w 7587821"/>
              <a:gd name="connsiteY126" fmla="*/ 3434432 h 3685532"/>
              <a:gd name="connsiteX127" fmla="*/ 3199874 w 7587821"/>
              <a:gd name="connsiteY127" fmla="*/ 3376767 h 3685532"/>
              <a:gd name="connsiteX128" fmla="*/ 3191636 w 7587821"/>
              <a:gd name="connsiteY128" fmla="*/ 3401480 h 3685532"/>
              <a:gd name="connsiteX129" fmla="*/ 3166923 w 7587821"/>
              <a:gd name="connsiteY129" fmla="*/ 3434432 h 3685532"/>
              <a:gd name="connsiteX130" fmla="*/ 3150447 w 7587821"/>
              <a:gd name="connsiteY130" fmla="*/ 3467383 h 3685532"/>
              <a:gd name="connsiteX131" fmla="*/ 3068068 w 7587821"/>
              <a:gd name="connsiteY131" fmla="*/ 3574475 h 3685532"/>
              <a:gd name="connsiteX132" fmla="*/ 3035117 w 7587821"/>
              <a:gd name="connsiteY132" fmla="*/ 3590951 h 3685532"/>
              <a:gd name="connsiteX133" fmla="*/ 3010404 w 7587821"/>
              <a:gd name="connsiteY133" fmla="*/ 3557999 h 3685532"/>
              <a:gd name="connsiteX134" fmla="*/ 2886836 w 7587821"/>
              <a:gd name="connsiteY134" fmla="*/ 3459145 h 3685532"/>
              <a:gd name="connsiteX135" fmla="*/ 2829171 w 7587821"/>
              <a:gd name="connsiteY135" fmla="*/ 3434432 h 3685532"/>
              <a:gd name="connsiteX136" fmla="*/ 2812696 w 7587821"/>
              <a:gd name="connsiteY136" fmla="*/ 3459145 h 3685532"/>
              <a:gd name="connsiteX137" fmla="*/ 2722079 w 7587821"/>
              <a:gd name="connsiteY137" fmla="*/ 3574475 h 3685532"/>
              <a:gd name="connsiteX138" fmla="*/ 2697366 w 7587821"/>
              <a:gd name="connsiteY138" fmla="*/ 3566237 h 3685532"/>
              <a:gd name="connsiteX139" fmla="*/ 2647939 w 7587821"/>
              <a:gd name="connsiteY139" fmla="*/ 3500334 h 3685532"/>
              <a:gd name="connsiteX140" fmla="*/ 2598512 w 7587821"/>
              <a:gd name="connsiteY140" fmla="*/ 3434432 h 3685532"/>
              <a:gd name="connsiteX141" fmla="*/ 2532609 w 7587821"/>
              <a:gd name="connsiteY141" fmla="*/ 3417956 h 3685532"/>
              <a:gd name="connsiteX142" fmla="*/ 2474944 w 7587821"/>
              <a:gd name="connsiteY142" fmla="*/ 3492097 h 3685532"/>
              <a:gd name="connsiteX143" fmla="*/ 2450231 w 7587821"/>
              <a:gd name="connsiteY143" fmla="*/ 3516810 h 3685532"/>
              <a:gd name="connsiteX144" fmla="*/ 2425517 w 7587821"/>
              <a:gd name="connsiteY144" fmla="*/ 3574475 h 3685532"/>
              <a:gd name="connsiteX145" fmla="*/ 2384328 w 7587821"/>
              <a:gd name="connsiteY145" fmla="*/ 3525048 h 3685532"/>
              <a:gd name="connsiteX146" fmla="*/ 2359614 w 7587821"/>
              <a:gd name="connsiteY146" fmla="*/ 3492097 h 3685532"/>
              <a:gd name="connsiteX147" fmla="*/ 2285474 w 7587821"/>
              <a:gd name="connsiteY147" fmla="*/ 3360291 h 3685532"/>
              <a:gd name="connsiteX148" fmla="*/ 2236047 w 7587821"/>
              <a:gd name="connsiteY148" fmla="*/ 3294388 h 3685532"/>
              <a:gd name="connsiteX149" fmla="*/ 2219571 w 7587821"/>
              <a:gd name="connsiteY149" fmla="*/ 3327340 h 3685532"/>
              <a:gd name="connsiteX150" fmla="*/ 2194858 w 7587821"/>
              <a:gd name="connsiteY150" fmla="*/ 3360291 h 3685532"/>
              <a:gd name="connsiteX151" fmla="*/ 2161906 w 7587821"/>
              <a:gd name="connsiteY151" fmla="*/ 3409718 h 3685532"/>
              <a:gd name="connsiteX152" fmla="*/ 2137193 w 7587821"/>
              <a:gd name="connsiteY152" fmla="*/ 3442669 h 3685532"/>
              <a:gd name="connsiteX153" fmla="*/ 2112479 w 7587821"/>
              <a:gd name="connsiteY153" fmla="*/ 3483859 h 3685532"/>
              <a:gd name="connsiteX154" fmla="*/ 2079528 w 7587821"/>
              <a:gd name="connsiteY154" fmla="*/ 3533286 h 3685532"/>
              <a:gd name="connsiteX155" fmla="*/ 2046577 w 7587821"/>
              <a:gd name="connsiteY155" fmla="*/ 3475621 h 3685532"/>
              <a:gd name="connsiteX156" fmla="*/ 2013625 w 7587821"/>
              <a:gd name="connsiteY156" fmla="*/ 3335578 h 3685532"/>
              <a:gd name="connsiteX157" fmla="*/ 1997150 w 7587821"/>
              <a:gd name="connsiteY157" fmla="*/ 3302626 h 3685532"/>
              <a:gd name="connsiteX158" fmla="*/ 1988912 w 7587821"/>
              <a:gd name="connsiteY158" fmla="*/ 3212010 h 3685532"/>
              <a:gd name="connsiteX159" fmla="*/ 1980674 w 7587821"/>
              <a:gd name="connsiteY159" fmla="*/ 3146107 h 3685532"/>
              <a:gd name="connsiteX160" fmla="*/ 1972436 w 7587821"/>
              <a:gd name="connsiteY160" fmla="*/ 3121394 h 3685532"/>
              <a:gd name="connsiteX161" fmla="*/ 1947723 w 7587821"/>
              <a:gd name="connsiteY161" fmla="*/ 3137869 h 3685532"/>
              <a:gd name="connsiteX162" fmla="*/ 1840631 w 7587821"/>
              <a:gd name="connsiteY162" fmla="*/ 3269675 h 3685532"/>
              <a:gd name="connsiteX163" fmla="*/ 1782966 w 7587821"/>
              <a:gd name="connsiteY163" fmla="*/ 3319102 h 3685532"/>
              <a:gd name="connsiteX164" fmla="*/ 1708825 w 7587821"/>
              <a:gd name="connsiteY164" fmla="*/ 3434432 h 3685532"/>
              <a:gd name="connsiteX165" fmla="*/ 1651160 w 7587821"/>
              <a:gd name="connsiteY165" fmla="*/ 3525048 h 3685532"/>
              <a:gd name="connsiteX166" fmla="*/ 1626447 w 7587821"/>
              <a:gd name="connsiteY166" fmla="*/ 3574475 h 3685532"/>
              <a:gd name="connsiteX167" fmla="*/ 1618209 w 7587821"/>
              <a:gd name="connsiteY167" fmla="*/ 3541524 h 3685532"/>
              <a:gd name="connsiteX168" fmla="*/ 1585258 w 7587821"/>
              <a:gd name="connsiteY168" fmla="*/ 3492097 h 3685532"/>
              <a:gd name="connsiteX169" fmla="*/ 1560544 w 7587821"/>
              <a:gd name="connsiteY169" fmla="*/ 3426194 h 3685532"/>
              <a:gd name="connsiteX170" fmla="*/ 1544068 w 7587821"/>
              <a:gd name="connsiteY170" fmla="*/ 3385005 h 3685532"/>
              <a:gd name="connsiteX171" fmla="*/ 1519355 w 7587821"/>
              <a:gd name="connsiteY171" fmla="*/ 3352053 h 3685532"/>
              <a:gd name="connsiteX172" fmla="*/ 1494641 w 7587821"/>
              <a:gd name="connsiteY172" fmla="*/ 3327340 h 3685532"/>
              <a:gd name="connsiteX173" fmla="*/ 1469928 w 7587821"/>
              <a:gd name="connsiteY173" fmla="*/ 3376767 h 3685532"/>
              <a:gd name="connsiteX174" fmla="*/ 1442566 w 7587821"/>
              <a:gd name="connsiteY174" fmla="*/ 3404024 h 3685532"/>
              <a:gd name="connsiteX175" fmla="*/ 1441484 w 7587821"/>
              <a:gd name="connsiteY175" fmla="*/ 3405029 h 3685532"/>
              <a:gd name="connsiteX176" fmla="*/ 1439575 w 7587821"/>
              <a:gd name="connsiteY176" fmla="*/ 3407003 h 3685532"/>
              <a:gd name="connsiteX177" fmla="*/ 1442566 w 7587821"/>
              <a:gd name="connsiteY177" fmla="*/ 3404024 h 3685532"/>
              <a:gd name="connsiteX178" fmla="*/ 1452377 w 7587821"/>
              <a:gd name="connsiteY178" fmla="*/ 3394910 h 3685532"/>
              <a:gd name="connsiteX179" fmla="*/ 1428739 w 7587821"/>
              <a:gd name="connsiteY179" fmla="*/ 3426194 h 3685532"/>
              <a:gd name="connsiteX180" fmla="*/ 1379312 w 7587821"/>
              <a:gd name="connsiteY180" fmla="*/ 3475621 h 3685532"/>
              <a:gd name="connsiteX181" fmla="*/ 1313409 w 7587821"/>
              <a:gd name="connsiteY181" fmla="*/ 3574475 h 3685532"/>
              <a:gd name="connsiteX182" fmla="*/ 1288696 w 7587821"/>
              <a:gd name="connsiteY182" fmla="*/ 3557999 h 3685532"/>
              <a:gd name="connsiteX183" fmla="*/ 1255744 w 7587821"/>
              <a:gd name="connsiteY183" fmla="*/ 3500334 h 3685532"/>
              <a:gd name="connsiteX184" fmla="*/ 1189841 w 7587821"/>
              <a:gd name="connsiteY184" fmla="*/ 3393242 h 3685532"/>
              <a:gd name="connsiteX185" fmla="*/ 1181604 w 7587821"/>
              <a:gd name="connsiteY185" fmla="*/ 3368529 h 3685532"/>
              <a:gd name="connsiteX186" fmla="*/ 1156890 w 7587821"/>
              <a:gd name="connsiteY186" fmla="*/ 3360291 h 3685532"/>
              <a:gd name="connsiteX187" fmla="*/ 1107463 w 7587821"/>
              <a:gd name="connsiteY187" fmla="*/ 3417956 h 3685532"/>
              <a:gd name="connsiteX188" fmla="*/ 1000371 w 7587821"/>
              <a:gd name="connsiteY188" fmla="*/ 3483859 h 3685532"/>
              <a:gd name="connsiteX189" fmla="*/ 917993 w 7587821"/>
              <a:gd name="connsiteY189" fmla="*/ 3566237 h 3685532"/>
              <a:gd name="connsiteX190" fmla="*/ 876804 w 7587821"/>
              <a:gd name="connsiteY190" fmla="*/ 3599188 h 3685532"/>
              <a:gd name="connsiteX191" fmla="*/ 852090 w 7587821"/>
              <a:gd name="connsiteY191" fmla="*/ 3574475 h 3685532"/>
              <a:gd name="connsiteX192" fmla="*/ 819139 w 7587821"/>
              <a:gd name="connsiteY192" fmla="*/ 3516810 h 3685532"/>
              <a:gd name="connsiteX193" fmla="*/ 794425 w 7587821"/>
              <a:gd name="connsiteY193" fmla="*/ 3467383 h 3685532"/>
              <a:gd name="connsiteX194" fmla="*/ 761474 w 7587821"/>
              <a:gd name="connsiteY194" fmla="*/ 3459145 h 3685532"/>
              <a:gd name="connsiteX195" fmla="*/ 728523 w 7587821"/>
              <a:gd name="connsiteY195" fmla="*/ 3500334 h 3685532"/>
              <a:gd name="connsiteX196" fmla="*/ 703809 w 7587821"/>
              <a:gd name="connsiteY196" fmla="*/ 3533286 h 3685532"/>
              <a:gd name="connsiteX197" fmla="*/ 687333 w 7587821"/>
              <a:gd name="connsiteY197" fmla="*/ 3566237 h 3685532"/>
              <a:gd name="connsiteX198" fmla="*/ 662620 w 7587821"/>
              <a:gd name="connsiteY198" fmla="*/ 3590951 h 3685532"/>
              <a:gd name="connsiteX199" fmla="*/ 613193 w 7587821"/>
              <a:gd name="connsiteY199" fmla="*/ 3640378 h 3685532"/>
              <a:gd name="connsiteX200" fmla="*/ 588479 w 7587821"/>
              <a:gd name="connsiteY200" fmla="*/ 3623902 h 3685532"/>
              <a:gd name="connsiteX201" fmla="*/ 539052 w 7587821"/>
              <a:gd name="connsiteY201" fmla="*/ 3533286 h 3685532"/>
              <a:gd name="connsiteX202" fmla="*/ 514339 w 7587821"/>
              <a:gd name="connsiteY202" fmla="*/ 3500334 h 3685532"/>
              <a:gd name="connsiteX203" fmla="*/ 506101 w 7587821"/>
              <a:gd name="connsiteY203" fmla="*/ 3459145 h 3685532"/>
              <a:gd name="connsiteX204" fmla="*/ 440198 w 7587821"/>
              <a:gd name="connsiteY204" fmla="*/ 3475621 h 3685532"/>
              <a:gd name="connsiteX205" fmla="*/ 374296 w 7587821"/>
              <a:gd name="connsiteY205" fmla="*/ 3533286 h 3685532"/>
              <a:gd name="connsiteX206" fmla="*/ 300155 w 7587821"/>
              <a:gd name="connsiteY206" fmla="*/ 3574475 h 3685532"/>
              <a:gd name="connsiteX207" fmla="*/ 250728 w 7587821"/>
              <a:gd name="connsiteY207" fmla="*/ 3582713 h 3685532"/>
              <a:gd name="connsiteX208" fmla="*/ 258966 w 7587821"/>
              <a:gd name="connsiteY208" fmla="*/ 3525048 h 3685532"/>
              <a:gd name="connsiteX209" fmla="*/ 250728 w 7587821"/>
              <a:gd name="connsiteY209" fmla="*/ 3385005 h 3685532"/>
              <a:gd name="connsiteX210" fmla="*/ 193063 w 7587821"/>
              <a:gd name="connsiteY210" fmla="*/ 3467383 h 3685532"/>
              <a:gd name="connsiteX211" fmla="*/ 135398 w 7587821"/>
              <a:gd name="connsiteY211" fmla="*/ 3525048 h 3685532"/>
              <a:gd name="connsiteX212" fmla="*/ 69496 w 7587821"/>
              <a:gd name="connsiteY212" fmla="*/ 3582713 h 3685532"/>
              <a:gd name="connsiteX213" fmla="*/ 28306 w 7587821"/>
              <a:gd name="connsiteY213" fmla="*/ 3656853 h 3685532"/>
              <a:gd name="connsiteX214" fmla="*/ 28306 w 7587821"/>
              <a:gd name="connsiteY214" fmla="*/ 3685532 h 3685532"/>
              <a:gd name="connsiteX215" fmla="*/ 0 w 7587821"/>
              <a:gd name="connsiteY215" fmla="*/ 3685532 h 368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7587821" h="3685532">
                <a:moveTo>
                  <a:pt x="0" y="0"/>
                </a:moveTo>
                <a:lnTo>
                  <a:pt x="7587821" y="0"/>
                </a:lnTo>
                <a:lnTo>
                  <a:pt x="7587821" y="3465593"/>
                </a:lnTo>
                <a:lnTo>
                  <a:pt x="7584964" y="3463779"/>
                </a:lnTo>
                <a:cubicBezTo>
                  <a:pt x="7581698" y="3457086"/>
                  <a:pt x="7584463" y="3442670"/>
                  <a:pt x="7582404" y="3434432"/>
                </a:cubicBezTo>
                <a:cubicBezTo>
                  <a:pt x="7574166" y="3431686"/>
                  <a:pt x="7563830" y="3420054"/>
                  <a:pt x="7557690" y="3426194"/>
                </a:cubicBezTo>
                <a:cubicBezTo>
                  <a:pt x="7496427" y="3487456"/>
                  <a:pt x="7529601" y="3559281"/>
                  <a:pt x="7500025" y="3426194"/>
                </a:cubicBezTo>
                <a:cubicBezTo>
                  <a:pt x="7498745" y="3424488"/>
                  <a:pt x="7459206" y="3368529"/>
                  <a:pt x="7450598" y="3368529"/>
                </a:cubicBezTo>
                <a:cubicBezTo>
                  <a:pt x="7441915" y="3368529"/>
                  <a:pt x="7445106" y="3385004"/>
                  <a:pt x="7442360" y="3393242"/>
                </a:cubicBezTo>
                <a:cubicBezTo>
                  <a:pt x="7423139" y="3409718"/>
                  <a:pt x="7408488" y="3434017"/>
                  <a:pt x="7384696" y="3442669"/>
                </a:cubicBezTo>
                <a:cubicBezTo>
                  <a:pt x="7368791" y="3448453"/>
                  <a:pt x="7334370" y="3408819"/>
                  <a:pt x="7327031" y="3401480"/>
                </a:cubicBezTo>
                <a:cubicBezTo>
                  <a:pt x="7318793" y="3406972"/>
                  <a:pt x="7308257" y="3410035"/>
                  <a:pt x="7302317" y="3417956"/>
                </a:cubicBezTo>
                <a:cubicBezTo>
                  <a:pt x="7285160" y="3440832"/>
                  <a:pt x="7278036" y="3466086"/>
                  <a:pt x="7269366" y="3492097"/>
                </a:cubicBezTo>
                <a:cubicBezTo>
                  <a:pt x="7261128" y="3503081"/>
                  <a:pt x="7258244" y="3523107"/>
                  <a:pt x="7244652" y="3525048"/>
                </a:cubicBezTo>
                <a:cubicBezTo>
                  <a:pt x="7215000" y="3529283"/>
                  <a:pt x="7200506" y="3472346"/>
                  <a:pt x="7195225" y="3459145"/>
                </a:cubicBezTo>
                <a:cubicBezTo>
                  <a:pt x="7186987" y="3450907"/>
                  <a:pt x="7182003" y="3436347"/>
                  <a:pt x="7170512" y="3434432"/>
                </a:cubicBezTo>
                <a:cubicBezTo>
                  <a:pt x="7160746" y="3432804"/>
                  <a:pt x="7153529" y="3444722"/>
                  <a:pt x="7145798" y="3450907"/>
                </a:cubicBezTo>
                <a:cubicBezTo>
                  <a:pt x="7126029" y="3466722"/>
                  <a:pt x="7107355" y="3483858"/>
                  <a:pt x="7088133" y="3500334"/>
                </a:cubicBezTo>
                <a:cubicBezTo>
                  <a:pt x="7079895" y="3486604"/>
                  <a:pt x="7070955" y="3473273"/>
                  <a:pt x="7063420" y="3459145"/>
                </a:cubicBezTo>
                <a:cubicBezTo>
                  <a:pt x="7048973" y="3432056"/>
                  <a:pt x="7037463" y="3403422"/>
                  <a:pt x="7022231" y="3376767"/>
                </a:cubicBezTo>
                <a:cubicBezTo>
                  <a:pt x="7015419" y="3364846"/>
                  <a:pt x="7005755" y="3354799"/>
                  <a:pt x="6997517" y="3343815"/>
                </a:cubicBezTo>
                <a:cubicBezTo>
                  <a:pt x="6997517" y="3343815"/>
                  <a:pt x="6951315" y="3412403"/>
                  <a:pt x="6923377" y="3442669"/>
                </a:cubicBezTo>
                <a:cubicBezTo>
                  <a:pt x="6917487" y="3449050"/>
                  <a:pt x="6906901" y="3448161"/>
                  <a:pt x="6898663" y="3450907"/>
                </a:cubicBezTo>
                <a:lnTo>
                  <a:pt x="6882187" y="3426194"/>
                </a:lnTo>
                <a:lnTo>
                  <a:pt x="6832760" y="3352053"/>
                </a:lnTo>
                <a:cubicBezTo>
                  <a:pt x="6819030" y="3346561"/>
                  <a:pt x="6802562" y="3325686"/>
                  <a:pt x="6791571" y="3335578"/>
                </a:cubicBezTo>
                <a:cubicBezTo>
                  <a:pt x="6766909" y="3357774"/>
                  <a:pt x="6768324" y="3398284"/>
                  <a:pt x="6750382" y="3426194"/>
                </a:cubicBezTo>
                <a:cubicBezTo>
                  <a:pt x="6742958" y="3437743"/>
                  <a:pt x="6728415" y="3442669"/>
                  <a:pt x="6717431" y="3450907"/>
                </a:cubicBezTo>
                <a:cubicBezTo>
                  <a:pt x="6717431" y="3450907"/>
                  <a:pt x="6675290" y="3383735"/>
                  <a:pt x="6651528" y="3352053"/>
                </a:cubicBezTo>
                <a:cubicBezTo>
                  <a:pt x="6642208" y="3339626"/>
                  <a:pt x="6628806" y="3330792"/>
                  <a:pt x="6618577" y="3319102"/>
                </a:cubicBezTo>
                <a:cubicBezTo>
                  <a:pt x="6609536" y="3308769"/>
                  <a:pt x="6602101" y="3297135"/>
                  <a:pt x="6593863" y="3286151"/>
                </a:cubicBezTo>
                <a:cubicBezTo>
                  <a:pt x="6580133" y="3280659"/>
                  <a:pt x="6567461" y="3269675"/>
                  <a:pt x="6552674" y="3269675"/>
                </a:cubicBezTo>
                <a:cubicBezTo>
                  <a:pt x="6529852" y="3269675"/>
                  <a:pt x="6508450" y="3318668"/>
                  <a:pt x="6503247" y="3327340"/>
                </a:cubicBezTo>
                <a:cubicBezTo>
                  <a:pt x="6492263" y="3332832"/>
                  <a:pt x="6481946" y="3347698"/>
                  <a:pt x="6470296" y="3343815"/>
                </a:cubicBezTo>
                <a:cubicBezTo>
                  <a:pt x="6451426" y="3337525"/>
                  <a:pt x="6445612" y="3253406"/>
                  <a:pt x="6445582" y="3253199"/>
                </a:cubicBezTo>
                <a:cubicBezTo>
                  <a:pt x="6440090" y="3244961"/>
                  <a:pt x="6433006" y="3237586"/>
                  <a:pt x="6429106" y="3228486"/>
                </a:cubicBezTo>
                <a:cubicBezTo>
                  <a:pt x="6424646" y="3218079"/>
                  <a:pt x="6426485" y="3205364"/>
                  <a:pt x="6420868" y="3195534"/>
                </a:cubicBezTo>
                <a:cubicBezTo>
                  <a:pt x="6415088" y="3185419"/>
                  <a:pt x="6404393" y="3179059"/>
                  <a:pt x="6396155" y="3170821"/>
                </a:cubicBezTo>
                <a:cubicBezTo>
                  <a:pt x="6324232" y="3242741"/>
                  <a:pt x="6345297" y="3217782"/>
                  <a:pt x="6256112" y="3385005"/>
                </a:cubicBezTo>
                <a:cubicBezTo>
                  <a:pt x="6246705" y="3402644"/>
                  <a:pt x="6247325" y="3424216"/>
                  <a:pt x="6239636" y="3442669"/>
                </a:cubicBezTo>
                <a:cubicBezTo>
                  <a:pt x="6233478" y="3457449"/>
                  <a:pt x="6223161" y="3470129"/>
                  <a:pt x="6214923" y="3483859"/>
                </a:cubicBezTo>
                <a:cubicBezTo>
                  <a:pt x="6201193" y="3472875"/>
                  <a:pt x="6185176" y="3464257"/>
                  <a:pt x="6173733" y="3450907"/>
                </a:cubicBezTo>
                <a:cubicBezTo>
                  <a:pt x="6168082" y="3444314"/>
                  <a:pt x="6168545" y="3434324"/>
                  <a:pt x="6165496" y="3426194"/>
                </a:cubicBezTo>
                <a:cubicBezTo>
                  <a:pt x="6160304" y="3412348"/>
                  <a:pt x="6154512" y="3398735"/>
                  <a:pt x="6149020" y="3385005"/>
                </a:cubicBezTo>
                <a:cubicBezTo>
                  <a:pt x="6109865" y="3287119"/>
                  <a:pt x="6165615" y="3313650"/>
                  <a:pt x="6107831" y="3294388"/>
                </a:cubicBezTo>
                <a:cubicBezTo>
                  <a:pt x="6037481" y="3388188"/>
                  <a:pt x="6150111" y="3233921"/>
                  <a:pt x="6041928" y="3409718"/>
                </a:cubicBezTo>
                <a:cubicBezTo>
                  <a:pt x="6035822" y="3419640"/>
                  <a:pt x="6023986" y="3424952"/>
                  <a:pt x="6017214" y="3434432"/>
                </a:cubicBezTo>
                <a:cubicBezTo>
                  <a:pt x="5980601" y="3485690"/>
                  <a:pt x="6026369" y="3454568"/>
                  <a:pt x="5967787" y="3483859"/>
                </a:cubicBezTo>
                <a:cubicBezTo>
                  <a:pt x="5930563" y="3428020"/>
                  <a:pt x="5975162" y="3496150"/>
                  <a:pt x="5918360" y="3401480"/>
                </a:cubicBezTo>
                <a:cubicBezTo>
                  <a:pt x="5913266" y="3392991"/>
                  <a:pt x="5908886" y="3383768"/>
                  <a:pt x="5901885" y="3376767"/>
                </a:cubicBezTo>
                <a:cubicBezTo>
                  <a:pt x="5894884" y="3369766"/>
                  <a:pt x="5886776" y="3357890"/>
                  <a:pt x="5877171" y="3360291"/>
                </a:cubicBezTo>
                <a:cubicBezTo>
                  <a:pt x="5868747" y="3362397"/>
                  <a:pt x="5871679" y="3376767"/>
                  <a:pt x="5868933" y="3385005"/>
                </a:cubicBezTo>
                <a:cubicBezTo>
                  <a:pt x="5782617" y="3436793"/>
                  <a:pt x="5865951" y="3379749"/>
                  <a:pt x="5803031" y="3442669"/>
                </a:cubicBezTo>
                <a:cubicBezTo>
                  <a:pt x="5796030" y="3449670"/>
                  <a:pt x="5787922" y="3461546"/>
                  <a:pt x="5778317" y="3459145"/>
                </a:cubicBezTo>
                <a:cubicBezTo>
                  <a:pt x="5769893" y="3457039"/>
                  <a:pt x="5772825" y="3442670"/>
                  <a:pt x="5770079" y="3434432"/>
                </a:cubicBezTo>
                <a:cubicBezTo>
                  <a:pt x="5759095" y="3420702"/>
                  <a:pt x="5746447" y="3408152"/>
                  <a:pt x="5737128" y="3393242"/>
                </a:cubicBezTo>
                <a:cubicBezTo>
                  <a:pt x="5732526" y="3385879"/>
                  <a:pt x="5732773" y="3376296"/>
                  <a:pt x="5728890" y="3368529"/>
                </a:cubicBezTo>
                <a:cubicBezTo>
                  <a:pt x="5724462" y="3359673"/>
                  <a:pt x="5717906" y="3352053"/>
                  <a:pt x="5712414" y="3343815"/>
                </a:cubicBezTo>
                <a:cubicBezTo>
                  <a:pt x="5665254" y="3359536"/>
                  <a:pt x="5706854" y="3339196"/>
                  <a:pt x="5671225" y="3385005"/>
                </a:cubicBezTo>
                <a:cubicBezTo>
                  <a:pt x="5659304" y="3400332"/>
                  <a:pt x="5643766" y="3412464"/>
                  <a:pt x="5630036" y="3426194"/>
                </a:cubicBezTo>
                <a:cubicBezTo>
                  <a:pt x="5600911" y="3455319"/>
                  <a:pt x="5580609" y="3492097"/>
                  <a:pt x="5555896" y="3525048"/>
                </a:cubicBezTo>
                <a:cubicBezTo>
                  <a:pt x="5534928" y="3511069"/>
                  <a:pt x="5524691" y="3508821"/>
                  <a:pt x="5514706" y="3483859"/>
                </a:cubicBezTo>
                <a:cubicBezTo>
                  <a:pt x="5487140" y="3414942"/>
                  <a:pt x="5520978" y="3433776"/>
                  <a:pt x="5473517" y="3417956"/>
                </a:cubicBezTo>
                <a:cubicBezTo>
                  <a:pt x="5468025" y="3426194"/>
                  <a:pt x="5461953" y="3434073"/>
                  <a:pt x="5457041" y="3442669"/>
                </a:cubicBezTo>
                <a:cubicBezTo>
                  <a:pt x="5450948" y="3453331"/>
                  <a:pt x="5447704" y="3465628"/>
                  <a:pt x="5440566" y="3475621"/>
                </a:cubicBezTo>
                <a:cubicBezTo>
                  <a:pt x="5392606" y="3542765"/>
                  <a:pt x="5436412" y="3448931"/>
                  <a:pt x="5399377" y="3541524"/>
                </a:cubicBezTo>
                <a:cubicBezTo>
                  <a:pt x="5357164" y="3527453"/>
                  <a:pt x="5383797" y="3543318"/>
                  <a:pt x="5358187" y="3492097"/>
                </a:cubicBezTo>
                <a:cubicBezTo>
                  <a:pt x="5353759" y="3483242"/>
                  <a:pt x="5346140" y="3476238"/>
                  <a:pt x="5341712" y="3467383"/>
                </a:cubicBezTo>
                <a:cubicBezTo>
                  <a:pt x="5310510" y="3404977"/>
                  <a:pt x="5343885" y="3444844"/>
                  <a:pt x="5300523" y="3401480"/>
                </a:cubicBezTo>
                <a:cubicBezTo>
                  <a:pt x="5289539" y="3409718"/>
                  <a:pt x="5277280" y="3416485"/>
                  <a:pt x="5267571" y="3426194"/>
                </a:cubicBezTo>
                <a:cubicBezTo>
                  <a:pt x="5260570" y="3433195"/>
                  <a:pt x="5256588" y="3442669"/>
                  <a:pt x="5251096" y="3450907"/>
                </a:cubicBezTo>
                <a:cubicBezTo>
                  <a:pt x="5235864" y="3473755"/>
                  <a:pt x="5217819" y="3494602"/>
                  <a:pt x="5201668" y="3516810"/>
                </a:cubicBezTo>
                <a:cubicBezTo>
                  <a:pt x="5195845" y="3524817"/>
                  <a:pt x="5190685" y="3533286"/>
                  <a:pt x="5185193" y="3541524"/>
                </a:cubicBezTo>
                <a:cubicBezTo>
                  <a:pt x="5171463" y="3544270"/>
                  <a:pt x="5156243" y="3556561"/>
                  <a:pt x="5144004" y="3549761"/>
                </a:cubicBezTo>
                <a:cubicBezTo>
                  <a:pt x="5126695" y="3540144"/>
                  <a:pt x="5125054" y="3514336"/>
                  <a:pt x="5111052" y="3500334"/>
                </a:cubicBezTo>
                <a:cubicBezTo>
                  <a:pt x="5099730" y="3489012"/>
                  <a:pt x="5083593" y="3483859"/>
                  <a:pt x="5069863" y="3475621"/>
                </a:cubicBezTo>
                <a:cubicBezTo>
                  <a:pt x="5056133" y="3486605"/>
                  <a:pt x="5042740" y="3498023"/>
                  <a:pt x="5028674" y="3508572"/>
                </a:cubicBezTo>
                <a:cubicBezTo>
                  <a:pt x="5020753" y="3514512"/>
                  <a:pt x="5011411" y="3518528"/>
                  <a:pt x="5003960" y="3525048"/>
                </a:cubicBezTo>
                <a:cubicBezTo>
                  <a:pt x="4989347" y="3537834"/>
                  <a:pt x="4976501" y="3552507"/>
                  <a:pt x="4962771" y="3566237"/>
                </a:cubicBezTo>
                <a:cubicBezTo>
                  <a:pt x="4954533" y="3563491"/>
                  <a:pt x="4944839" y="3563423"/>
                  <a:pt x="4938058" y="3557999"/>
                </a:cubicBezTo>
                <a:cubicBezTo>
                  <a:pt x="4930327" y="3551814"/>
                  <a:pt x="4926829" y="3541682"/>
                  <a:pt x="4921582" y="3533286"/>
                </a:cubicBezTo>
                <a:cubicBezTo>
                  <a:pt x="4913096" y="3519708"/>
                  <a:pt x="4908918" y="3502641"/>
                  <a:pt x="4896868" y="3492097"/>
                </a:cubicBezTo>
                <a:cubicBezTo>
                  <a:pt x="4885739" y="3482359"/>
                  <a:pt x="4869409" y="3481113"/>
                  <a:pt x="4855679" y="3475621"/>
                </a:cubicBezTo>
                <a:cubicBezTo>
                  <a:pt x="4819267" y="3530240"/>
                  <a:pt x="4862061" y="3469548"/>
                  <a:pt x="4814490" y="3525048"/>
                </a:cubicBezTo>
                <a:cubicBezTo>
                  <a:pt x="4805555" y="3535472"/>
                  <a:pt x="4798015" y="3547015"/>
                  <a:pt x="4789777" y="3557999"/>
                </a:cubicBezTo>
                <a:cubicBezTo>
                  <a:pt x="4763867" y="3549362"/>
                  <a:pt x="4757980" y="3551494"/>
                  <a:pt x="4740350" y="3525048"/>
                </a:cubicBezTo>
                <a:cubicBezTo>
                  <a:pt x="4735533" y="3517823"/>
                  <a:pt x="4734397" y="3508712"/>
                  <a:pt x="4732112" y="3500334"/>
                </a:cubicBezTo>
                <a:cubicBezTo>
                  <a:pt x="4726154" y="3478488"/>
                  <a:pt x="4726633" y="3454226"/>
                  <a:pt x="4715636" y="3434432"/>
                </a:cubicBezTo>
                <a:cubicBezTo>
                  <a:pt x="4711419" y="3426841"/>
                  <a:pt x="4699161" y="3428940"/>
                  <a:pt x="4690923" y="3426194"/>
                </a:cubicBezTo>
                <a:cubicBezTo>
                  <a:pt x="4685431" y="3437178"/>
                  <a:pt x="4681815" y="3449321"/>
                  <a:pt x="4674447" y="3459145"/>
                </a:cubicBezTo>
                <a:cubicBezTo>
                  <a:pt x="4611995" y="3542415"/>
                  <a:pt x="4664901" y="3445289"/>
                  <a:pt x="4625020" y="3525048"/>
                </a:cubicBezTo>
                <a:cubicBezTo>
                  <a:pt x="4616782" y="3522302"/>
                  <a:pt x="4605123" y="3524035"/>
                  <a:pt x="4600306" y="3516810"/>
                </a:cubicBezTo>
                <a:cubicBezTo>
                  <a:pt x="4592539" y="3505160"/>
                  <a:pt x="4596496" y="3488904"/>
                  <a:pt x="4592068" y="3475621"/>
                </a:cubicBezTo>
                <a:cubicBezTo>
                  <a:pt x="4588185" y="3463971"/>
                  <a:pt x="4580430" y="3453956"/>
                  <a:pt x="4575593" y="3442669"/>
                </a:cubicBezTo>
                <a:cubicBezTo>
                  <a:pt x="4572173" y="3434688"/>
                  <a:pt x="4570101" y="3426194"/>
                  <a:pt x="4567355" y="3417956"/>
                </a:cubicBezTo>
                <a:cubicBezTo>
                  <a:pt x="4561863" y="3426194"/>
                  <a:pt x="4556634" y="3434613"/>
                  <a:pt x="4550879" y="3442669"/>
                </a:cubicBezTo>
                <a:cubicBezTo>
                  <a:pt x="4499790" y="3514195"/>
                  <a:pt x="4548519" y="3442093"/>
                  <a:pt x="4509690" y="3500334"/>
                </a:cubicBezTo>
                <a:cubicBezTo>
                  <a:pt x="4501452" y="3503080"/>
                  <a:pt x="4491924" y="3513782"/>
                  <a:pt x="4484977" y="3508572"/>
                </a:cubicBezTo>
                <a:cubicBezTo>
                  <a:pt x="4475920" y="3501779"/>
                  <a:pt x="4482237" y="3485518"/>
                  <a:pt x="4476739" y="3475621"/>
                </a:cubicBezTo>
                <a:cubicBezTo>
                  <a:pt x="4468200" y="3460251"/>
                  <a:pt x="4454771" y="3448162"/>
                  <a:pt x="4443787" y="3434432"/>
                </a:cubicBezTo>
                <a:cubicBezTo>
                  <a:pt x="4427311" y="3459145"/>
                  <a:pt x="4411925" y="3484620"/>
                  <a:pt x="4394360" y="3508572"/>
                </a:cubicBezTo>
                <a:cubicBezTo>
                  <a:pt x="4289842" y="3651096"/>
                  <a:pt x="4391376" y="3500688"/>
                  <a:pt x="4336696" y="3582713"/>
                </a:cubicBezTo>
                <a:cubicBezTo>
                  <a:pt x="4328458" y="3579967"/>
                  <a:pt x="4318122" y="3580615"/>
                  <a:pt x="4311982" y="3574475"/>
                </a:cubicBezTo>
                <a:cubicBezTo>
                  <a:pt x="4249598" y="3512092"/>
                  <a:pt x="4342799" y="3568244"/>
                  <a:pt x="4270793" y="3516810"/>
                </a:cubicBezTo>
                <a:cubicBezTo>
                  <a:pt x="4247597" y="3500241"/>
                  <a:pt x="4231425" y="3498730"/>
                  <a:pt x="4204890" y="3492097"/>
                </a:cubicBezTo>
                <a:cubicBezTo>
                  <a:pt x="4193906" y="3503081"/>
                  <a:pt x="4184710" y="3516206"/>
                  <a:pt x="4171939" y="3525048"/>
                </a:cubicBezTo>
                <a:cubicBezTo>
                  <a:pt x="4148694" y="3541140"/>
                  <a:pt x="4122218" y="3551992"/>
                  <a:pt x="4097798" y="3566237"/>
                </a:cubicBezTo>
                <a:cubicBezTo>
                  <a:pt x="4089246" y="3571226"/>
                  <a:pt x="4081323" y="3577221"/>
                  <a:pt x="4073085" y="3582713"/>
                </a:cubicBezTo>
                <a:cubicBezTo>
                  <a:pt x="4064847" y="3577221"/>
                  <a:pt x="4054709" y="3573843"/>
                  <a:pt x="4048371" y="3566237"/>
                </a:cubicBezTo>
                <a:cubicBezTo>
                  <a:pt x="4040510" y="3556803"/>
                  <a:pt x="4037388" y="3544270"/>
                  <a:pt x="4031896" y="3533286"/>
                </a:cubicBezTo>
                <a:cubicBezTo>
                  <a:pt x="4009510" y="3488514"/>
                  <a:pt x="3995399" y="3428491"/>
                  <a:pt x="3982468" y="3376767"/>
                </a:cubicBezTo>
                <a:cubicBezTo>
                  <a:pt x="3974230" y="3379513"/>
                  <a:pt x="3965294" y="3380697"/>
                  <a:pt x="3957755" y="3385005"/>
                </a:cubicBezTo>
                <a:cubicBezTo>
                  <a:pt x="3921619" y="3405654"/>
                  <a:pt x="3929306" y="3409389"/>
                  <a:pt x="3900090" y="3434432"/>
                </a:cubicBezTo>
                <a:cubicBezTo>
                  <a:pt x="3870148" y="3460097"/>
                  <a:pt x="3867940" y="3458744"/>
                  <a:pt x="3834187" y="3475621"/>
                </a:cubicBezTo>
                <a:lnTo>
                  <a:pt x="3817712" y="3450907"/>
                </a:lnTo>
                <a:cubicBezTo>
                  <a:pt x="3742177" y="3337603"/>
                  <a:pt x="3789379" y="3364576"/>
                  <a:pt x="3702382" y="3335578"/>
                </a:cubicBezTo>
                <a:cubicBezTo>
                  <a:pt x="3642053" y="3395905"/>
                  <a:pt x="3721384" y="3313345"/>
                  <a:pt x="3628241" y="3434432"/>
                </a:cubicBezTo>
                <a:cubicBezTo>
                  <a:pt x="3618770" y="3446744"/>
                  <a:pt x="3604994" y="3455254"/>
                  <a:pt x="3595290" y="3467383"/>
                </a:cubicBezTo>
                <a:cubicBezTo>
                  <a:pt x="3582920" y="3482845"/>
                  <a:pt x="3573323" y="3500334"/>
                  <a:pt x="3562339" y="3516810"/>
                </a:cubicBezTo>
                <a:cubicBezTo>
                  <a:pt x="3520742" y="3502944"/>
                  <a:pt x="3547739" y="3519666"/>
                  <a:pt x="3529387" y="3475621"/>
                </a:cubicBezTo>
                <a:cubicBezTo>
                  <a:pt x="3484142" y="3367032"/>
                  <a:pt x="3504692" y="3450997"/>
                  <a:pt x="3488198" y="3368529"/>
                </a:cubicBezTo>
                <a:cubicBezTo>
                  <a:pt x="3445666" y="3382707"/>
                  <a:pt x="3476093" y="3366092"/>
                  <a:pt x="3447009" y="3409718"/>
                </a:cubicBezTo>
                <a:cubicBezTo>
                  <a:pt x="3437256" y="3424348"/>
                  <a:pt x="3422477" y="3435471"/>
                  <a:pt x="3414058" y="3450907"/>
                </a:cubicBezTo>
                <a:cubicBezTo>
                  <a:pt x="3374845" y="3522797"/>
                  <a:pt x="3423210" y="3483249"/>
                  <a:pt x="3372868" y="3516810"/>
                </a:cubicBezTo>
                <a:cubicBezTo>
                  <a:pt x="3338926" y="3505495"/>
                  <a:pt x="3333590" y="3506125"/>
                  <a:pt x="3298728" y="3475621"/>
                </a:cubicBezTo>
                <a:cubicBezTo>
                  <a:pt x="3291277" y="3469101"/>
                  <a:pt x="3287744" y="3459145"/>
                  <a:pt x="3282252" y="3450907"/>
                </a:cubicBezTo>
                <a:cubicBezTo>
                  <a:pt x="3274014" y="3445415"/>
                  <a:pt x="3263982" y="3441949"/>
                  <a:pt x="3257539" y="3434432"/>
                </a:cubicBezTo>
                <a:cubicBezTo>
                  <a:pt x="3246724" y="3421814"/>
                  <a:pt x="3231641" y="3370413"/>
                  <a:pt x="3199874" y="3376767"/>
                </a:cubicBezTo>
                <a:cubicBezTo>
                  <a:pt x="3191359" y="3378470"/>
                  <a:pt x="3194382" y="3393242"/>
                  <a:pt x="3191636" y="3401480"/>
                </a:cubicBezTo>
                <a:cubicBezTo>
                  <a:pt x="3183398" y="3412464"/>
                  <a:pt x="3174200" y="3422789"/>
                  <a:pt x="3166923" y="3434432"/>
                </a:cubicBezTo>
                <a:cubicBezTo>
                  <a:pt x="3160415" y="3444846"/>
                  <a:pt x="3156883" y="3456924"/>
                  <a:pt x="3150447" y="3467383"/>
                </a:cubicBezTo>
                <a:cubicBezTo>
                  <a:pt x="3130168" y="3500336"/>
                  <a:pt x="3102273" y="3548821"/>
                  <a:pt x="3068068" y="3574475"/>
                </a:cubicBezTo>
                <a:cubicBezTo>
                  <a:pt x="3058244" y="3581843"/>
                  <a:pt x="3046101" y="3585459"/>
                  <a:pt x="3035117" y="3590951"/>
                </a:cubicBezTo>
                <a:cubicBezTo>
                  <a:pt x="3026879" y="3579967"/>
                  <a:pt x="3019339" y="3568423"/>
                  <a:pt x="3010404" y="3557999"/>
                </a:cubicBezTo>
                <a:cubicBezTo>
                  <a:pt x="2980110" y="3522656"/>
                  <a:pt x="2911763" y="3474889"/>
                  <a:pt x="2886836" y="3459145"/>
                </a:cubicBezTo>
                <a:cubicBezTo>
                  <a:pt x="2869155" y="3447978"/>
                  <a:pt x="2848393" y="3442670"/>
                  <a:pt x="2829171" y="3434432"/>
                </a:cubicBezTo>
                <a:cubicBezTo>
                  <a:pt x="2823679" y="3442670"/>
                  <a:pt x="2818450" y="3451089"/>
                  <a:pt x="2812696" y="3459145"/>
                </a:cubicBezTo>
                <a:cubicBezTo>
                  <a:pt x="2787244" y="3494778"/>
                  <a:pt x="2744409" y="3546562"/>
                  <a:pt x="2722079" y="3574475"/>
                </a:cubicBezTo>
                <a:cubicBezTo>
                  <a:pt x="2713841" y="3571729"/>
                  <a:pt x="2703959" y="3571888"/>
                  <a:pt x="2697366" y="3566237"/>
                </a:cubicBezTo>
                <a:cubicBezTo>
                  <a:pt x="2682141" y="3553187"/>
                  <a:pt x="2660702" y="3519480"/>
                  <a:pt x="2647939" y="3500334"/>
                </a:cubicBezTo>
                <a:cubicBezTo>
                  <a:pt x="2632708" y="3477486"/>
                  <a:pt x="2620857" y="3450392"/>
                  <a:pt x="2598512" y="3434432"/>
                </a:cubicBezTo>
                <a:cubicBezTo>
                  <a:pt x="2580086" y="3421271"/>
                  <a:pt x="2554577" y="3423448"/>
                  <a:pt x="2532609" y="3417956"/>
                </a:cubicBezTo>
                <a:cubicBezTo>
                  <a:pt x="2476504" y="3474061"/>
                  <a:pt x="2543918" y="3403416"/>
                  <a:pt x="2474944" y="3492097"/>
                </a:cubicBezTo>
                <a:cubicBezTo>
                  <a:pt x="2467792" y="3501293"/>
                  <a:pt x="2457002" y="3507330"/>
                  <a:pt x="2450231" y="3516810"/>
                </a:cubicBezTo>
                <a:cubicBezTo>
                  <a:pt x="2437506" y="3534625"/>
                  <a:pt x="2432240" y="3554306"/>
                  <a:pt x="2425517" y="3574475"/>
                </a:cubicBezTo>
                <a:cubicBezTo>
                  <a:pt x="2383363" y="3546371"/>
                  <a:pt x="2414191" y="3572827"/>
                  <a:pt x="2384328" y="3525048"/>
                </a:cubicBezTo>
                <a:cubicBezTo>
                  <a:pt x="2377051" y="3513405"/>
                  <a:pt x="2367852" y="3503081"/>
                  <a:pt x="2359614" y="3492097"/>
                </a:cubicBezTo>
                <a:cubicBezTo>
                  <a:pt x="2348354" y="3477084"/>
                  <a:pt x="2297102" y="3390525"/>
                  <a:pt x="2285474" y="3360291"/>
                </a:cubicBezTo>
                <a:cubicBezTo>
                  <a:pt x="2258387" y="3289865"/>
                  <a:pt x="2292640" y="3308537"/>
                  <a:pt x="2236047" y="3294388"/>
                </a:cubicBezTo>
                <a:cubicBezTo>
                  <a:pt x="2230555" y="3305372"/>
                  <a:pt x="2226080" y="3316926"/>
                  <a:pt x="2219571" y="3327340"/>
                </a:cubicBezTo>
                <a:cubicBezTo>
                  <a:pt x="2212294" y="3338983"/>
                  <a:pt x="2202731" y="3349043"/>
                  <a:pt x="2194858" y="3360291"/>
                </a:cubicBezTo>
                <a:cubicBezTo>
                  <a:pt x="2183503" y="3376513"/>
                  <a:pt x="2173261" y="3393496"/>
                  <a:pt x="2161906" y="3409718"/>
                </a:cubicBezTo>
                <a:cubicBezTo>
                  <a:pt x="2154033" y="3420966"/>
                  <a:pt x="2144809" y="3431245"/>
                  <a:pt x="2137193" y="3442669"/>
                </a:cubicBezTo>
                <a:cubicBezTo>
                  <a:pt x="2128311" y="3455992"/>
                  <a:pt x="2120717" y="3470129"/>
                  <a:pt x="2112479" y="3483859"/>
                </a:cubicBezTo>
                <a:cubicBezTo>
                  <a:pt x="2102291" y="3500838"/>
                  <a:pt x="2090512" y="3516810"/>
                  <a:pt x="2079528" y="3533286"/>
                </a:cubicBezTo>
                <a:cubicBezTo>
                  <a:pt x="2058624" y="3491479"/>
                  <a:pt x="2069864" y="3510552"/>
                  <a:pt x="2046577" y="3475621"/>
                </a:cubicBezTo>
                <a:cubicBezTo>
                  <a:pt x="2019976" y="3435719"/>
                  <a:pt x="2024609" y="3382259"/>
                  <a:pt x="2013625" y="3335578"/>
                </a:cubicBezTo>
                <a:cubicBezTo>
                  <a:pt x="2008133" y="3324594"/>
                  <a:pt x="1999558" y="3314668"/>
                  <a:pt x="1997150" y="3302626"/>
                </a:cubicBezTo>
                <a:cubicBezTo>
                  <a:pt x="1991202" y="3272885"/>
                  <a:pt x="1992087" y="3242173"/>
                  <a:pt x="1988912" y="3212010"/>
                </a:cubicBezTo>
                <a:cubicBezTo>
                  <a:pt x="1986594" y="3189993"/>
                  <a:pt x="1984634" y="3167889"/>
                  <a:pt x="1980674" y="3146107"/>
                </a:cubicBezTo>
                <a:cubicBezTo>
                  <a:pt x="1979121" y="3137564"/>
                  <a:pt x="1975182" y="3129632"/>
                  <a:pt x="1972436" y="3121394"/>
                </a:cubicBezTo>
                <a:cubicBezTo>
                  <a:pt x="1964198" y="3126886"/>
                  <a:pt x="1955329" y="3131531"/>
                  <a:pt x="1947723" y="3137869"/>
                </a:cubicBezTo>
                <a:cubicBezTo>
                  <a:pt x="1909473" y="3169744"/>
                  <a:pt x="1859333" y="3248773"/>
                  <a:pt x="1840631" y="3269675"/>
                </a:cubicBezTo>
                <a:cubicBezTo>
                  <a:pt x="1823750" y="3288542"/>
                  <a:pt x="1802188" y="3302626"/>
                  <a:pt x="1782966" y="3319102"/>
                </a:cubicBezTo>
                <a:cubicBezTo>
                  <a:pt x="1748267" y="3348844"/>
                  <a:pt x="1733539" y="3395989"/>
                  <a:pt x="1708825" y="3434432"/>
                </a:cubicBezTo>
                <a:cubicBezTo>
                  <a:pt x="1660627" y="3466563"/>
                  <a:pt x="1690816" y="3440072"/>
                  <a:pt x="1651160" y="3525048"/>
                </a:cubicBezTo>
                <a:cubicBezTo>
                  <a:pt x="1643370" y="3541740"/>
                  <a:pt x="1642922" y="3566237"/>
                  <a:pt x="1626447" y="3574475"/>
                </a:cubicBezTo>
                <a:cubicBezTo>
                  <a:pt x="1616321" y="3579538"/>
                  <a:pt x="1620955" y="3552508"/>
                  <a:pt x="1618209" y="3541524"/>
                </a:cubicBezTo>
                <a:cubicBezTo>
                  <a:pt x="1618209" y="3541524"/>
                  <a:pt x="1594740" y="3509480"/>
                  <a:pt x="1585258" y="3492097"/>
                </a:cubicBezTo>
                <a:cubicBezTo>
                  <a:pt x="1572522" y="3468747"/>
                  <a:pt x="1569369" y="3449726"/>
                  <a:pt x="1560544" y="3426194"/>
                </a:cubicBezTo>
                <a:cubicBezTo>
                  <a:pt x="1555352" y="3412348"/>
                  <a:pt x="1551249" y="3397932"/>
                  <a:pt x="1544068" y="3385005"/>
                </a:cubicBezTo>
                <a:cubicBezTo>
                  <a:pt x="1537400" y="3373003"/>
                  <a:pt x="1528290" y="3362477"/>
                  <a:pt x="1519355" y="3352053"/>
                </a:cubicBezTo>
                <a:cubicBezTo>
                  <a:pt x="1511773" y="3343208"/>
                  <a:pt x="1506291" y="3327340"/>
                  <a:pt x="1494641" y="3327340"/>
                </a:cubicBezTo>
                <a:cubicBezTo>
                  <a:pt x="1483995" y="3327340"/>
                  <a:pt x="1471959" y="3370674"/>
                  <a:pt x="1469928" y="3376767"/>
                </a:cubicBezTo>
                <a:lnTo>
                  <a:pt x="1442566" y="3404024"/>
                </a:lnTo>
                <a:lnTo>
                  <a:pt x="1441484" y="3405029"/>
                </a:lnTo>
                <a:cubicBezTo>
                  <a:pt x="1430045" y="3415997"/>
                  <a:pt x="1420078" y="3426301"/>
                  <a:pt x="1439575" y="3407003"/>
                </a:cubicBezTo>
                <a:lnTo>
                  <a:pt x="1442566" y="3404024"/>
                </a:lnTo>
                <a:lnTo>
                  <a:pt x="1452377" y="3394910"/>
                </a:lnTo>
                <a:cubicBezTo>
                  <a:pt x="1461686" y="3386713"/>
                  <a:pt x="1463138" y="3387496"/>
                  <a:pt x="1428739" y="3426194"/>
                </a:cubicBezTo>
                <a:cubicBezTo>
                  <a:pt x="1413259" y="3443609"/>
                  <a:pt x="1394985" y="3458380"/>
                  <a:pt x="1379312" y="3475621"/>
                </a:cubicBezTo>
                <a:cubicBezTo>
                  <a:pt x="1343324" y="3515208"/>
                  <a:pt x="1341493" y="3525328"/>
                  <a:pt x="1313409" y="3574475"/>
                </a:cubicBezTo>
                <a:cubicBezTo>
                  <a:pt x="1305171" y="3568983"/>
                  <a:pt x="1295697" y="3565000"/>
                  <a:pt x="1288696" y="3557999"/>
                </a:cubicBezTo>
                <a:cubicBezTo>
                  <a:pt x="1263759" y="3533062"/>
                  <a:pt x="1265170" y="3528611"/>
                  <a:pt x="1255744" y="3500334"/>
                </a:cubicBezTo>
                <a:cubicBezTo>
                  <a:pt x="1242489" y="3460570"/>
                  <a:pt x="1210390" y="3429774"/>
                  <a:pt x="1189841" y="3393242"/>
                </a:cubicBezTo>
                <a:cubicBezTo>
                  <a:pt x="1185584" y="3385674"/>
                  <a:pt x="1184350" y="3376767"/>
                  <a:pt x="1181604" y="3368529"/>
                </a:cubicBezTo>
                <a:lnTo>
                  <a:pt x="1156890" y="3360291"/>
                </a:lnTo>
                <a:cubicBezTo>
                  <a:pt x="1145419" y="3364115"/>
                  <a:pt x="1112121" y="3411746"/>
                  <a:pt x="1107463" y="3417956"/>
                </a:cubicBezTo>
                <a:cubicBezTo>
                  <a:pt x="1021321" y="3465813"/>
                  <a:pt x="1055940" y="3442182"/>
                  <a:pt x="1000371" y="3483859"/>
                </a:cubicBezTo>
                <a:cubicBezTo>
                  <a:pt x="969304" y="3507159"/>
                  <a:pt x="944333" y="3537702"/>
                  <a:pt x="917993" y="3566237"/>
                </a:cubicBezTo>
                <a:cubicBezTo>
                  <a:pt x="884872" y="3602118"/>
                  <a:pt x="921284" y="3584363"/>
                  <a:pt x="876804" y="3599188"/>
                </a:cubicBezTo>
                <a:cubicBezTo>
                  <a:pt x="868566" y="3590950"/>
                  <a:pt x="859548" y="3583425"/>
                  <a:pt x="852090" y="3574475"/>
                </a:cubicBezTo>
                <a:cubicBezTo>
                  <a:pt x="833843" y="3552579"/>
                  <a:pt x="833790" y="3542448"/>
                  <a:pt x="819139" y="3516810"/>
                </a:cubicBezTo>
                <a:cubicBezTo>
                  <a:pt x="793587" y="3472093"/>
                  <a:pt x="809530" y="3512697"/>
                  <a:pt x="794425" y="3467383"/>
                </a:cubicBezTo>
                <a:cubicBezTo>
                  <a:pt x="783441" y="3464637"/>
                  <a:pt x="772682" y="3457544"/>
                  <a:pt x="761474" y="3459145"/>
                </a:cubicBezTo>
                <a:cubicBezTo>
                  <a:pt x="735390" y="3462871"/>
                  <a:pt x="734756" y="3481634"/>
                  <a:pt x="728523" y="3500334"/>
                </a:cubicBezTo>
                <a:cubicBezTo>
                  <a:pt x="720285" y="3511318"/>
                  <a:pt x="711086" y="3521643"/>
                  <a:pt x="703809" y="3533286"/>
                </a:cubicBezTo>
                <a:cubicBezTo>
                  <a:pt x="697300" y="3543700"/>
                  <a:pt x="694471" y="3556244"/>
                  <a:pt x="687333" y="3566237"/>
                </a:cubicBezTo>
                <a:cubicBezTo>
                  <a:pt x="680562" y="3575717"/>
                  <a:pt x="670078" y="3582001"/>
                  <a:pt x="662620" y="3590951"/>
                </a:cubicBezTo>
                <a:cubicBezTo>
                  <a:pt x="622469" y="3639132"/>
                  <a:pt x="676334" y="3593021"/>
                  <a:pt x="613193" y="3640378"/>
                </a:cubicBezTo>
                <a:cubicBezTo>
                  <a:pt x="604955" y="3634886"/>
                  <a:pt x="594664" y="3631633"/>
                  <a:pt x="588479" y="3623902"/>
                </a:cubicBezTo>
                <a:cubicBezTo>
                  <a:pt x="551847" y="3578112"/>
                  <a:pt x="552412" y="3573365"/>
                  <a:pt x="539052" y="3533286"/>
                </a:cubicBezTo>
                <a:cubicBezTo>
                  <a:pt x="530814" y="3522302"/>
                  <a:pt x="519915" y="3512880"/>
                  <a:pt x="514339" y="3500334"/>
                </a:cubicBezTo>
                <a:cubicBezTo>
                  <a:pt x="508652" y="3487539"/>
                  <a:pt x="516732" y="3468257"/>
                  <a:pt x="506101" y="3459145"/>
                </a:cubicBezTo>
                <a:cubicBezTo>
                  <a:pt x="464247" y="3423270"/>
                  <a:pt x="455661" y="3452426"/>
                  <a:pt x="440198" y="3475621"/>
                </a:cubicBezTo>
                <a:cubicBezTo>
                  <a:pt x="353879" y="3527412"/>
                  <a:pt x="437219" y="3470363"/>
                  <a:pt x="374296" y="3533286"/>
                </a:cubicBezTo>
                <a:cubicBezTo>
                  <a:pt x="348176" y="3559406"/>
                  <a:pt x="333993" y="3560940"/>
                  <a:pt x="300155" y="3574475"/>
                </a:cubicBezTo>
                <a:cubicBezTo>
                  <a:pt x="283679" y="3577221"/>
                  <a:pt x="261421" y="3595545"/>
                  <a:pt x="250728" y="3582713"/>
                </a:cubicBezTo>
                <a:cubicBezTo>
                  <a:pt x="238298" y="3567797"/>
                  <a:pt x="257034" y="3544368"/>
                  <a:pt x="258966" y="3525048"/>
                </a:cubicBezTo>
                <a:cubicBezTo>
                  <a:pt x="270441" y="3410302"/>
                  <a:pt x="282429" y="3448405"/>
                  <a:pt x="250728" y="3385005"/>
                </a:cubicBezTo>
                <a:cubicBezTo>
                  <a:pt x="250728" y="3385005"/>
                  <a:pt x="214371" y="3441509"/>
                  <a:pt x="193063" y="3467383"/>
                </a:cubicBezTo>
                <a:cubicBezTo>
                  <a:pt x="175782" y="3488367"/>
                  <a:pt x="155271" y="3506500"/>
                  <a:pt x="135398" y="3525048"/>
                </a:cubicBezTo>
                <a:cubicBezTo>
                  <a:pt x="114059" y="3544965"/>
                  <a:pt x="87903" y="3560059"/>
                  <a:pt x="69496" y="3582713"/>
                </a:cubicBezTo>
                <a:cubicBezTo>
                  <a:pt x="51668" y="3604655"/>
                  <a:pt x="42036" y="3632140"/>
                  <a:pt x="28306" y="3656853"/>
                </a:cubicBezTo>
                <a:lnTo>
                  <a:pt x="28306" y="3685532"/>
                </a:lnTo>
                <a:lnTo>
                  <a:pt x="0" y="3685532"/>
                </a:lnTo>
                <a:close/>
              </a:path>
            </a:pathLst>
          </a:custGeom>
        </p:spPr>
      </p:pic>
      <p:pic>
        <p:nvPicPr>
          <p:cNvPr id="4" name="Picture 3">
            <a:extLst>
              <a:ext uri="{FF2B5EF4-FFF2-40B4-BE49-F238E27FC236}">
                <a16:creationId xmlns:a16="http://schemas.microsoft.com/office/drawing/2014/main" id="{33DC6893-0FC4-41C1-80C0-DC257F75C779}"/>
              </a:ext>
            </a:extLst>
          </p:cNvPr>
          <p:cNvPicPr>
            <a:picLocks noChangeAspect="1"/>
          </p:cNvPicPr>
          <p:nvPr/>
        </p:nvPicPr>
        <p:blipFill>
          <a:blip r:embed="rId10"/>
          <a:stretch>
            <a:fillRect/>
          </a:stretch>
        </p:blipFill>
        <p:spPr>
          <a:xfrm>
            <a:off x="4277380" y="2484908"/>
            <a:ext cx="4086225" cy="14001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1D55F19-E702-4986-B671-1793FB2A5981}"/>
              </a:ext>
            </a:extLst>
          </p:cNvPr>
          <p:cNvPicPr>
            <a:picLocks noChangeAspect="1"/>
          </p:cNvPicPr>
          <p:nvPr/>
        </p:nvPicPr>
        <p:blipFill>
          <a:blip r:embed="rId11"/>
          <a:stretch>
            <a:fillRect/>
          </a:stretch>
        </p:blipFill>
        <p:spPr>
          <a:xfrm>
            <a:off x="3905905" y="3982223"/>
            <a:ext cx="4457700" cy="1352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272279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C2B4BA-46AD-4361-854B-C7C67B74DEA2}"/>
              </a:ext>
            </a:extLst>
          </p:cNvPr>
          <p:cNvGrpSpPr/>
          <p:nvPr/>
        </p:nvGrpSpPr>
        <p:grpSpPr>
          <a:xfrm>
            <a:off x="0" y="0"/>
            <a:ext cx="12192001" cy="6858000"/>
            <a:chOff x="0" y="0"/>
            <a:chExt cx="12192001" cy="6858000"/>
          </a:xfrm>
        </p:grpSpPr>
        <p:pic>
          <p:nvPicPr>
            <p:cNvPr id="31" name="Picture 30">
              <a:extLst>
                <a:ext uri="{FF2B5EF4-FFF2-40B4-BE49-F238E27FC236}">
                  <a16:creationId xmlns:a16="http://schemas.microsoft.com/office/drawing/2014/main" id="{753E6F73-395E-4EF9-A167-CBE76C8946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Rectangle 31">
              <a:extLst>
                <a:ext uri="{FF2B5EF4-FFF2-40B4-BE49-F238E27FC236}">
                  <a16:creationId xmlns:a16="http://schemas.microsoft.com/office/drawing/2014/main" id="{F5B8ADC4-995F-4860-8564-4CA193430E7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3" name="Picture 32">
              <a:extLst>
                <a:ext uri="{FF2B5EF4-FFF2-40B4-BE49-F238E27FC236}">
                  <a16:creationId xmlns:a16="http://schemas.microsoft.com/office/drawing/2014/main" id="{1ECBDA3C-F681-44B9-89DE-30566A7712CD}"/>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4" name="Picture 33">
              <a:extLst>
                <a:ext uri="{FF2B5EF4-FFF2-40B4-BE49-F238E27FC236}">
                  <a16:creationId xmlns:a16="http://schemas.microsoft.com/office/drawing/2014/main" id="{A7402D4F-8514-450B-97CD-BAA7647D1F60}"/>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 name="Rectangle 34">
              <a:extLst>
                <a:ext uri="{FF2B5EF4-FFF2-40B4-BE49-F238E27FC236}">
                  <a16:creationId xmlns:a16="http://schemas.microsoft.com/office/drawing/2014/main" id="{E8E8FA59-4A10-42C3-8670-7D461A6126D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47" name="Title 46">
            <a:extLst>
              <a:ext uri="{FF2B5EF4-FFF2-40B4-BE49-F238E27FC236}">
                <a16:creationId xmlns:a16="http://schemas.microsoft.com/office/drawing/2014/main" id="{355EB0A2-1344-284B-B109-817D89D27C8A}"/>
              </a:ext>
            </a:extLst>
          </p:cNvPr>
          <p:cNvSpPr>
            <a:spLocks noGrp="1"/>
          </p:cNvSpPr>
          <p:nvPr>
            <p:ph type="title"/>
          </p:nvPr>
        </p:nvSpPr>
        <p:spPr/>
        <p:txBody>
          <a:bodyPr/>
          <a:lstStyle/>
          <a:p>
            <a:r>
              <a:rPr lang="en-US"/>
              <a:t>Train Deep Learning Model</a:t>
            </a:r>
          </a:p>
        </p:txBody>
      </p:sp>
      <p:sp>
        <p:nvSpPr>
          <p:cNvPr id="48" name="Content Placeholder 47">
            <a:extLst>
              <a:ext uri="{FF2B5EF4-FFF2-40B4-BE49-F238E27FC236}">
                <a16:creationId xmlns:a16="http://schemas.microsoft.com/office/drawing/2014/main" id="{311D6758-1887-9C47-A960-62C2F5F160F4}"/>
              </a:ext>
            </a:extLst>
          </p:cNvPr>
          <p:cNvSpPr>
            <a:spLocks noGrp="1"/>
          </p:cNvSpPr>
          <p:nvPr>
            <p:ph sz="half" idx="2"/>
          </p:nvPr>
        </p:nvSpPr>
        <p:spPr>
          <a:xfrm>
            <a:off x="850793" y="1649051"/>
            <a:ext cx="5819155" cy="3429000"/>
          </a:xfrm>
        </p:spPr>
        <p:txBody>
          <a:bodyPr/>
          <a:lstStyle/>
          <a:p>
            <a:r>
              <a:rPr lang="en-US" sz="1600" b="0" dirty="0"/>
              <a:t>ArcGIS API for Python supports training</a:t>
            </a:r>
          </a:p>
          <a:p>
            <a:r>
              <a:rPr lang="en-US" sz="1600" b="0" dirty="0" err="1"/>
              <a:t>arcgis.learn</a:t>
            </a:r>
            <a:r>
              <a:rPr lang="en-US" sz="1600" b="0" dirty="0"/>
              <a:t> module in ArcGIS API for Python</a:t>
            </a:r>
          </a:p>
          <a:p>
            <a:r>
              <a:rPr lang="en-US" sz="1600" b="0" dirty="0"/>
              <a:t>Supported Models:</a:t>
            </a:r>
          </a:p>
          <a:p>
            <a:pPr lvl="2"/>
            <a:r>
              <a:rPr lang="en-US" b="0" dirty="0"/>
              <a:t>Object Detection - SSD, </a:t>
            </a:r>
            <a:r>
              <a:rPr lang="en-US" b="0" dirty="0" err="1"/>
              <a:t>RetinaNet</a:t>
            </a:r>
            <a:r>
              <a:rPr lang="en-US" b="0" dirty="0"/>
              <a:t>, </a:t>
            </a:r>
            <a:r>
              <a:rPr lang="en-US" b="0" dirty="0" err="1"/>
              <a:t>MaskRCNN</a:t>
            </a:r>
            <a:endParaRPr lang="en-US" b="0" dirty="0"/>
          </a:p>
          <a:p>
            <a:pPr lvl="2"/>
            <a:r>
              <a:rPr lang="en-US" b="0" dirty="0"/>
              <a:t>Object Classification – Feature classifier</a:t>
            </a:r>
          </a:p>
          <a:p>
            <a:pPr lvl="2"/>
            <a:r>
              <a:rPr lang="en-US" b="0" dirty="0"/>
              <a:t>Pixel Classification – UNET, </a:t>
            </a:r>
            <a:r>
              <a:rPr lang="en-US" b="0" dirty="0" err="1"/>
              <a:t>PSPNet</a:t>
            </a:r>
            <a:endParaRPr lang="en-US" b="0" dirty="0"/>
          </a:p>
          <a:p>
            <a:r>
              <a:rPr lang="en-US" sz="1600" b="0" dirty="0"/>
              <a:t>External Deep Learning Frameworks</a:t>
            </a:r>
          </a:p>
          <a:p>
            <a:pPr lvl="1"/>
            <a:r>
              <a:rPr lang="en-US" sz="1600" b="0" dirty="0"/>
              <a:t>TensorFlow</a:t>
            </a:r>
          </a:p>
          <a:p>
            <a:pPr lvl="1"/>
            <a:r>
              <a:rPr lang="en-US" sz="1600" b="0" dirty="0"/>
              <a:t>CNTK…</a:t>
            </a:r>
          </a:p>
        </p:txBody>
      </p:sp>
      <p:sp>
        <p:nvSpPr>
          <p:cNvPr id="4" name="Freeform: Shape 3">
            <a:extLst>
              <a:ext uri="{FF2B5EF4-FFF2-40B4-BE49-F238E27FC236}">
                <a16:creationId xmlns:a16="http://schemas.microsoft.com/office/drawing/2014/main" id="{2C8A08F3-06B5-4358-A631-8A7A0D1CEB0C}"/>
              </a:ext>
            </a:extLst>
          </p:cNvPr>
          <p:cNvSpPr/>
          <p:nvPr/>
        </p:nvSpPr>
        <p:spPr bwMode="auto">
          <a:xfrm>
            <a:off x="3810595" y="5626468"/>
            <a:ext cx="1580578" cy="379214"/>
          </a:xfrm>
          <a:custGeom>
            <a:avLst/>
            <a:gdLst>
              <a:gd name="connsiteX0" fmla="*/ 0 w 1580990"/>
              <a:gd name="connsiteY0" fmla="*/ 379313 h 379313"/>
              <a:gd name="connsiteX1" fmla="*/ 17929 w 1580990"/>
              <a:gd name="connsiteY1" fmla="*/ 334489 h 379313"/>
              <a:gd name="connsiteX2" fmla="*/ 62753 w 1580990"/>
              <a:gd name="connsiteY2" fmla="*/ 262772 h 379313"/>
              <a:gd name="connsiteX3" fmla="*/ 107576 w 1580990"/>
              <a:gd name="connsiteY3" fmla="*/ 200019 h 379313"/>
              <a:gd name="connsiteX4" fmla="*/ 116541 w 1580990"/>
              <a:gd name="connsiteY4" fmla="*/ 173125 h 379313"/>
              <a:gd name="connsiteX5" fmla="*/ 161365 w 1580990"/>
              <a:gd name="connsiteY5" fmla="*/ 119336 h 379313"/>
              <a:gd name="connsiteX6" fmla="*/ 179294 w 1580990"/>
              <a:gd name="connsiteY6" fmla="*/ 92442 h 379313"/>
              <a:gd name="connsiteX7" fmla="*/ 197224 w 1580990"/>
              <a:gd name="connsiteY7" fmla="*/ 74513 h 379313"/>
              <a:gd name="connsiteX8" fmla="*/ 215153 w 1580990"/>
              <a:gd name="connsiteY8" fmla="*/ 47619 h 379313"/>
              <a:gd name="connsiteX9" fmla="*/ 286871 w 1580990"/>
              <a:gd name="connsiteY9" fmla="*/ 29689 h 379313"/>
              <a:gd name="connsiteX10" fmla="*/ 322729 w 1580990"/>
              <a:gd name="connsiteY10" fmla="*/ 47619 h 379313"/>
              <a:gd name="connsiteX11" fmla="*/ 340659 w 1580990"/>
              <a:gd name="connsiteY11" fmla="*/ 74513 h 379313"/>
              <a:gd name="connsiteX12" fmla="*/ 394447 w 1580990"/>
              <a:gd name="connsiteY12" fmla="*/ 217948 h 379313"/>
              <a:gd name="connsiteX13" fmla="*/ 421341 w 1580990"/>
              <a:gd name="connsiteY13" fmla="*/ 280701 h 379313"/>
              <a:gd name="connsiteX14" fmla="*/ 493059 w 1580990"/>
              <a:gd name="connsiteY14" fmla="*/ 316560 h 379313"/>
              <a:gd name="connsiteX15" fmla="*/ 582706 w 1580990"/>
              <a:gd name="connsiteY15" fmla="*/ 343454 h 379313"/>
              <a:gd name="connsiteX16" fmla="*/ 1111624 w 1580990"/>
              <a:gd name="connsiteY16" fmla="*/ 334489 h 379313"/>
              <a:gd name="connsiteX17" fmla="*/ 1210235 w 1580990"/>
              <a:gd name="connsiteY17" fmla="*/ 316560 h 379313"/>
              <a:gd name="connsiteX18" fmla="*/ 1237129 w 1580990"/>
              <a:gd name="connsiteY18" fmla="*/ 307595 h 379313"/>
              <a:gd name="connsiteX19" fmla="*/ 1264024 w 1580990"/>
              <a:gd name="connsiteY19" fmla="*/ 289666 h 379313"/>
              <a:gd name="connsiteX20" fmla="*/ 1308847 w 1580990"/>
              <a:gd name="connsiteY20" fmla="*/ 253807 h 379313"/>
              <a:gd name="connsiteX21" fmla="*/ 1389529 w 1580990"/>
              <a:gd name="connsiteY21" fmla="*/ 244842 h 379313"/>
              <a:gd name="connsiteX22" fmla="*/ 1470212 w 1580990"/>
              <a:gd name="connsiteY22" fmla="*/ 217948 h 379313"/>
              <a:gd name="connsiteX23" fmla="*/ 1524000 w 1580990"/>
              <a:gd name="connsiteY23" fmla="*/ 164160 h 379313"/>
              <a:gd name="connsiteX24" fmla="*/ 1550894 w 1580990"/>
              <a:gd name="connsiteY24" fmla="*/ 146231 h 379313"/>
              <a:gd name="connsiteX25" fmla="*/ 1550894 w 1580990"/>
              <a:gd name="connsiteY25" fmla="*/ 2795 h 379313"/>
              <a:gd name="connsiteX26" fmla="*/ 1524000 w 1580990"/>
              <a:gd name="connsiteY26" fmla="*/ 38654 h 379313"/>
              <a:gd name="connsiteX27" fmla="*/ 1506071 w 1580990"/>
              <a:gd name="connsiteY27" fmla="*/ 74513 h 379313"/>
              <a:gd name="connsiteX28" fmla="*/ 1488141 w 1580990"/>
              <a:gd name="connsiteY28" fmla="*/ 92442 h 37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0990" h="379313">
                <a:moveTo>
                  <a:pt x="0" y="379313"/>
                </a:moveTo>
                <a:cubicBezTo>
                  <a:pt x="5976" y="364372"/>
                  <a:pt x="10300" y="348658"/>
                  <a:pt x="17929" y="334489"/>
                </a:cubicBezTo>
                <a:cubicBezTo>
                  <a:pt x="31294" y="309668"/>
                  <a:pt x="50146" y="287987"/>
                  <a:pt x="62753" y="262772"/>
                </a:cubicBezTo>
                <a:cubicBezTo>
                  <a:pt x="86352" y="215573"/>
                  <a:pt x="71232" y="236363"/>
                  <a:pt x="107576" y="200019"/>
                </a:cubicBezTo>
                <a:cubicBezTo>
                  <a:pt x="110564" y="191054"/>
                  <a:pt x="112315" y="181577"/>
                  <a:pt x="116541" y="173125"/>
                </a:cubicBezTo>
                <a:cubicBezTo>
                  <a:pt x="133234" y="139741"/>
                  <a:pt x="136584" y="149074"/>
                  <a:pt x="161365" y="119336"/>
                </a:cubicBezTo>
                <a:cubicBezTo>
                  <a:pt x="168262" y="111059"/>
                  <a:pt x="172563" y="100855"/>
                  <a:pt x="179294" y="92442"/>
                </a:cubicBezTo>
                <a:cubicBezTo>
                  <a:pt x="184574" y="85842"/>
                  <a:pt x="191944" y="81113"/>
                  <a:pt x="197224" y="74513"/>
                </a:cubicBezTo>
                <a:cubicBezTo>
                  <a:pt x="203955" y="66100"/>
                  <a:pt x="205516" y="52437"/>
                  <a:pt x="215153" y="47619"/>
                </a:cubicBezTo>
                <a:cubicBezTo>
                  <a:pt x="237193" y="36599"/>
                  <a:pt x="286871" y="29689"/>
                  <a:pt x="286871" y="29689"/>
                </a:cubicBezTo>
                <a:cubicBezTo>
                  <a:pt x="298824" y="35666"/>
                  <a:pt x="312463" y="39064"/>
                  <a:pt x="322729" y="47619"/>
                </a:cubicBezTo>
                <a:cubicBezTo>
                  <a:pt x="331006" y="54517"/>
                  <a:pt x="336144" y="64730"/>
                  <a:pt x="340659" y="74513"/>
                </a:cubicBezTo>
                <a:cubicBezTo>
                  <a:pt x="349636" y="93963"/>
                  <a:pt x="386248" y="185152"/>
                  <a:pt x="394447" y="217948"/>
                </a:cubicBezTo>
                <a:cubicBezTo>
                  <a:pt x="403450" y="253961"/>
                  <a:pt x="398829" y="252561"/>
                  <a:pt x="421341" y="280701"/>
                </a:cubicBezTo>
                <a:cubicBezTo>
                  <a:pt x="444753" y="309966"/>
                  <a:pt x="448875" y="300493"/>
                  <a:pt x="493059" y="316560"/>
                </a:cubicBezTo>
                <a:cubicBezTo>
                  <a:pt x="565135" y="342769"/>
                  <a:pt x="509693" y="328851"/>
                  <a:pt x="582706" y="343454"/>
                </a:cubicBezTo>
                <a:lnTo>
                  <a:pt x="1111624" y="334489"/>
                </a:lnTo>
                <a:cubicBezTo>
                  <a:pt x="1140033" y="333628"/>
                  <a:pt x="1181015" y="324909"/>
                  <a:pt x="1210235" y="316560"/>
                </a:cubicBezTo>
                <a:cubicBezTo>
                  <a:pt x="1219321" y="313964"/>
                  <a:pt x="1228677" y="311821"/>
                  <a:pt x="1237129" y="307595"/>
                </a:cubicBezTo>
                <a:cubicBezTo>
                  <a:pt x="1246766" y="302777"/>
                  <a:pt x="1255404" y="296131"/>
                  <a:pt x="1264024" y="289666"/>
                </a:cubicBezTo>
                <a:cubicBezTo>
                  <a:pt x="1279331" y="278186"/>
                  <a:pt x="1290828" y="260243"/>
                  <a:pt x="1308847" y="253807"/>
                </a:cubicBezTo>
                <a:cubicBezTo>
                  <a:pt x="1334330" y="244706"/>
                  <a:pt x="1362635" y="247830"/>
                  <a:pt x="1389529" y="244842"/>
                </a:cubicBezTo>
                <a:cubicBezTo>
                  <a:pt x="1416423" y="235877"/>
                  <a:pt x="1444472" y="229828"/>
                  <a:pt x="1470212" y="217948"/>
                </a:cubicBezTo>
                <a:cubicBezTo>
                  <a:pt x="1524624" y="192835"/>
                  <a:pt x="1490620" y="197540"/>
                  <a:pt x="1524000" y="164160"/>
                </a:cubicBezTo>
                <a:cubicBezTo>
                  <a:pt x="1531618" y="156542"/>
                  <a:pt x="1541929" y="152207"/>
                  <a:pt x="1550894" y="146231"/>
                </a:cubicBezTo>
                <a:cubicBezTo>
                  <a:pt x="1582986" y="98093"/>
                  <a:pt x="1598332" y="88181"/>
                  <a:pt x="1550894" y="2795"/>
                </a:cubicBezTo>
                <a:cubicBezTo>
                  <a:pt x="1543638" y="-10266"/>
                  <a:pt x="1531919" y="25984"/>
                  <a:pt x="1524000" y="38654"/>
                </a:cubicBezTo>
                <a:cubicBezTo>
                  <a:pt x="1516917" y="49987"/>
                  <a:pt x="1513484" y="63394"/>
                  <a:pt x="1506071" y="74513"/>
                </a:cubicBezTo>
                <a:cubicBezTo>
                  <a:pt x="1501383" y="81546"/>
                  <a:pt x="1488141" y="92442"/>
                  <a:pt x="1488141" y="92442"/>
                </a:cubicBez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2" name="Oval 51">
            <a:extLst>
              <a:ext uri="{FF2B5EF4-FFF2-40B4-BE49-F238E27FC236}">
                <a16:creationId xmlns:a16="http://schemas.microsoft.com/office/drawing/2014/main" id="{44F10C31-EA3E-4E12-89E4-D88BF901100B}"/>
              </a:ext>
            </a:extLst>
          </p:cNvPr>
          <p:cNvSpPr/>
          <p:nvPr/>
        </p:nvSpPr>
        <p:spPr bwMode="auto">
          <a:xfrm>
            <a:off x="961625" y="5414561"/>
            <a:ext cx="1112477" cy="733139"/>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Collect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Samples </a:t>
            </a:r>
          </a:p>
        </p:txBody>
      </p:sp>
      <p:sp>
        <p:nvSpPr>
          <p:cNvPr id="53" name="Oval 52">
            <a:extLst>
              <a:ext uri="{FF2B5EF4-FFF2-40B4-BE49-F238E27FC236}">
                <a16:creationId xmlns:a16="http://schemas.microsoft.com/office/drawing/2014/main" id="{00BE9A17-3B63-4CEF-8ECC-D755DCD02263}"/>
              </a:ext>
            </a:extLst>
          </p:cNvPr>
          <p:cNvSpPr/>
          <p:nvPr/>
        </p:nvSpPr>
        <p:spPr bwMode="auto">
          <a:xfrm>
            <a:off x="2394575" y="5458499"/>
            <a:ext cx="1120828" cy="733141"/>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Export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Training</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 Samples</a:t>
            </a:r>
          </a:p>
        </p:txBody>
      </p:sp>
      <p:sp>
        <p:nvSpPr>
          <p:cNvPr id="54" name="Oval 53">
            <a:extLst>
              <a:ext uri="{FF2B5EF4-FFF2-40B4-BE49-F238E27FC236}">
                <a16:creationId xmlns:a16="http://schemas.microsoft.com/office/drawing/2014/main" id="{ECCD05F7-E95E-4374-9CE0-ABD4E208DD6F}"/>
              </a:ext>
            </a:extLst>
          </p:cNvPr>
          <p:cNvSpPr/>
          <p:nvPr/>
        </p:nvSpPr>
        <p:spPr bwMode="auto">
          <a:xfrm>
            <a:off x="3835879" y="5414559"/>
            <a:ext cx="1078901" cy="733140"/>
          </a:xfrm>
          <a:prstGeom prst="ellipse">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Train</a:t>
            </a:r>
          </a:p>
        </p:txBody>
      </p:sp>
      <p:sp>
        <p:nvSpPr>
          <p:cNvPr id="55" name="Oval 54">
            <a:extLst>
              <a:ext uri="{FF2B5EF4-FFF2-40B4-BE49-F238E27FC236}">
                <a16:creationId xmlns:a16="http://schemas.microsoft.com/office/drawing/2014/main" id="{8A023870-C221-4173-B438-4D0712624A0B}"/>
              </a:ext>
            </a:extLst>
          </p:cNvPr>
          <p:cNvSpPr/>
          <p:nvPr/>
        </p:nvSpPr>
        <p:spPr bwMode="auto">
          <a:xfrm>
            <a:off x="5219585" y="5458499"/>
            <a:ext cx="1131483" cy="68920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Perform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Inference</a:t>
            </a:r>
          </a:p>
        </p:txBody>
      </p:sp>
      <p:sp>
        <p:nvSpPr>
          <p:cNvPr id="56" name="Arrow: Right 55">
            <a:extLst>
              <a:ext uri="{FF2B5EF4-FFF2-40B4-BE49-F238E27FC236}">
                <a16:creationId xmlns:a16="http://schemas.microsoft.com/office/drawing/2014/main" id="{C0462463-9CDE-46A7-821E-C46F956E6978}"/>
              </a:ext>
            </a:extLst>
          </p:cNvPr>
          <p:cNvSpPr/>
          <p:nvPr/>
        </p:nvSpPr>
        <p:spPr bwMode="auto">
          <a:xfrm>
            <a:off x="2110373" y="5698876"/>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7" name="Arrow: Right 56">
            <a:extLst>
              <a:ext uri="{FF2B5EF4-FFF2-40B4-BE49-F238E27FC236}">
                <a16:creationId xmlns:a16="http://schemas.microsoft.com/office/drawing/2014/main" id="{858BFA24-9A4D-4F3D-9F9D-A78243CC3BA2}"/>
              </a:ext>
            </a:extLst>
          </p:cNvPr>
          <p:cNvSpPr/>
          <p:nvPr/>
        </p:nvSpPr>
        <p:spPr bwMode="auto">
          <a:xfrm>
            <a:off x="3541228" y="5696961"/>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Arrow: Right 57">
            <a:extLst>
              <a:ext uri="{FF2B5EF4-FFF2-40B4-BE49-F238E27FC236}">
                <a16:creationId xmlns:a16="http://schemas.microsoft.com/office/drawing/2014/main" id="{84D281DE-A3E6-4077-8CC1-73360C97C308}"/>
              </a:ext>
            </a:extLst>
          </p:cNvPr>
          <p:cNvSpPr/>
          <p:nvPr/>
        </p:nvSpPr>
        <p:spPr bwMode="auto">
          <a:xfrm>
            <a:off x="4933303" y="5685089"/>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Freeform: Shape 2">
            <a:extLst>
              <a:ext uri="{FF2B5EF4-FFF2-40B4-BE49-F238E27FC236}">
                <a16:creationId xmlns:a16="http://schemas.microsoft.com/office/drawing/2014/main" id="{ED9D5D91-BE0B-43C2-A77D-DC14F75F2BDC}"/>
              </a:ext>
            </a:extLst>
          </p:cNvPr>
          <p:cNvSpPr/>
          <p:nvPr/>
        </p:nvSpPr>
        <p:spPr bwMode="auto">
          <a:xfrm>
            <a:off x="3797347" y="4631322"/>
            <a:ext cx="4004426" cy="953908"/>
          </a:xfrm>
          <a:custGeom>
            <a:avLst/>
            <a:gdLst>
              <a:gd name="connsiteX0" fmla="*/ 0 w 4005469"/>
              <a:gd name="connsiteY0" fmla="*/ 954156 h 954156"/>
              <a:gd name="connsiteX1" fmla="*/ 39756 w 4005469"/>
              <a:gd name="connsiteY1" fmla="*/ 904461 h 954156"/>
              <a:gd name="connsiteX2" fmla="*/ 59635 w 4005469"/>
              <a:gd name="connsiteY2" fmla="*/ 884582 h 954156"/>
              <a:gd name="connsiteX3" fmla="*/ 69574 w 4005469"/>
              <a:gd name="connsiteY3" fmla="*/ 854765 h 954156"/>
              <a:gd name="connsiteX4" fmla="*/ 109330 w 4005469"/>
              <a:gd name="connsiteY4" fmla="*/ 805069 h 954156"/>
              <a:gd name="connsiteX5" fmla="*/ 139148 w 4005469"/>
              <a:gd name="connsiteY5" fmla="*/ 745435 h 954156"/>
              <a:gd name="connsiteX6" fmla="*/ 149087 w 4005469"/>
              <a:gd name="connsiteY6" fmla="*/ 715617 h 954156"/>
              <a:gd name="connsiteX7" fmla="*/ 208722 w 4005469"/>
              <a:gd name="connsiteY7" fmla="*/ 636104 h 954156"/>
              <a:gd name="connsiteX8" fmla="*/ 248478 w 4005469"/>
              <a:gd name="connsiteY8" fmla="*/ 586408 h 954156"/>
              <a:gd name="connsiteX9" fmla="*/ 308113 w 4005469"/>
              <a:gd name="connsiteY9" fmla="*/ 546652 h 954156"/>
              <a:gd name="connsiteX10" fmla="*/ 397565 w 4005469"/>
              <a:gd name="connsiteY10" fmla="*/ 496956 h 954156"/>
              <a:gd name="connsiteX11" fmla="*/ 506895 w 4005469"/>
              <a:gd name="connsiteY11" fmla="*/ 546652 h 954156"/>
              <a:gd name="connsiteX12" fmla="*/ 586409 w 4005469"/>
              <a:gd name="connsiteY12" fmla="*/ 596348 h 954156"/>
              <a:gd name="connsiteX13" fmla="*/ 705678 w 4005469"/>
              <a:gd name="connsiteY13" fmla="*/ 675861 h 954156"/>
              <a:gd name="connsiteX14" fmla="*/ 745435 w 4005469"/>
              <a:gd name="connsiteY14" fmla="*/ 685800 h 954156"/>
              <a:gd name="connsiteX15" fmla="*/ 785191 w 4005469"/>
              <a:gd name="connsiteY15" fmla="*/ 705678 h 954156"/>
              <a:gd name="connsiteX16" fmla="*/ 815009 w 4005469"/>
              <a:gd name="connsiteY16" fmla="*/ 715617 h 954156"/>
              <a:gd name="connsiteX17" fmla="*/ 964095 w 4005469"/>
              <a:gd name="connsiteY17" fmla="*/ 775252 h 954156"/>
              <a:gd name="connsiteX18" fmla="*/ 1073426 w 4005469"/>
              <a:gd name="connsiteY18" fmla="*/ 765313 h 954156"/>
              <a:gd name="connsiteX19" fmla="*/ 1103243 w 4005469"/>
              <a:gd name="connsiteY19" fmla="*/ 715617 h 954156"/>
              <a:gd name="connsiteX20" fmla="*/ 1162878 w 4005469"/>
              <a:gd name="connsiteY20" fmla="*/ 665922 h 954156"/>
              <a:gd name="connsiteX21" fmla="*/ 1182756 w 4005469"/>
              <a:gd name="connsiteY21" fmla="*/ 646043 h 954156"/>
              <a:gd name="connsiteX22" fmla="*/ 1262269 w 4005469"/>
              <a:gd name="connsiteY22" fmla="*/ 606287 h 954156"/>
              <a:gd name="connsiteX23" fmla="*/ 1282148 w 4005469"/>
              <a:gd name="connsiteY23" fmla="*/ 586408 h 954156"/>
              <a:gd name="connsiteX24" fmla="*/ 1381539 w 4005469"/>
              <a:gd name="connsiteY24" fmla="*/ 566530 h 954156"/>
              <a:gd name="connsiteX25" fmla="*/ 1411356 w 4005469"/>
              <a:gd name="connsiteY25" fmla="*/ 556591 h 954156"/>
              <a:gd name="connsiteX26" fmla="*/ 1461052 w 4005469"/>
              <a:gd name="connsiteY26" fmla="*/ 576469 h 954156"/>
              <a:gd name="connsiteX27" fmla="*/ 1500809 w 4005469"/>
              <a:gd name="connsiteY27" fmla="*/ 636104 h 954156"/>
              <a:gd name="connsiteX28" fmla="*/ 1560443 w 4005469"/>
              <a:gd name="connsiteY28" fmla="*/ 685800 h 954156"/>
              <a:gd name="connsiteX29" fmla="*/ 1570382 w 4005469"/>
              <a:gd name="connsiteY29" fmla="*/ 715617 h 954156"/>
              <a:gd name="connsiteX30" fmla="*/ 1709530 w 4005469"/>
              <a:gd name="connsiteY30" fmla="*/ 715617 h 954156"/>
              <a:gd name="connsiteX31" fmla="*/ 1749287 w 4005469"/>
              <a:gd name="connsiteY31" fmla="*/ 685800 h 954156"/>
              <a:gd name="connsiteX32" fmla="*/ 1779104 w 4005469"/>
              <a:gd name="connsiteY32" fmla="*/ 665922 h 954156"/>
              <a:gd name="connsiteX33" fmla="*/ 1798982 w 4005469"/>
              <a:gd name="connsiteY33" fmla="*/ 636104 h 954156"/>
              <a:gd name="connsiteX34" fmla="*/ 1828800 w 4005469"/>
              <a:gd name="connsiteY34" fmla="*/ 606287 h 954156"/>
              <a:gd name="connsiteX35" fmla="*/ 1858617 w 4005469"/>
              <a:gd name="connsiteY35" fmla="*/ 566530 h 954156"/>
              <a:gd name="connsiteX36" fmla="*/ 1878495 w 4005469"/>
              <a:gd name="connsiteY36" fmla="*/ 327991 h 954156"/>
              <a:gd name="connsiteX37" fmla="*/ 1938130 w 4005469"/>
              <a:gd name="connsiteY37" fmla="*/ 238539 h 954156"/>
              <a:gd name="connsiteX38" fmla="*/ 1958009 w 4005469"/>
              <a:gd name="connsiteY38" fmla="*/ 188843 h 954156"/>
              <a:gd name="connsiteX39" fmla="*/ 2037522 w 4005469"/>
              <a:gd name="connsiteY39" fmla="*/ 89452 h 954156"/>
              <a:gd name="connsiteX40" fmla="*/ 2126974 w 4005469"/>
              <a:gd name="connsiteY40" fmla="*/ 0 h 954156"/>
              <a:gd name="connsiteX41" fmla="*/ 2136913 w 4005469"/>
              <a:gd name="connsiteY41" fmla="*/ 59635 h 954156"/>
              <a:gd name="connsiteX42" fmla="*/ 2146852 w 4005469"/>
              <a:gd name="connsiteY42" fmla="*/ 109330 h 954156"/>
              <a:gd name="connsiteX43" fmla="*/ 2156791 w 4005469"/>
              <a:gd name="connsiteY43" fmla="*/ 178904 h 954156"/>
              <a:gd name="connsiteX44" fmla="*/ 2166730 w 4005469"/>
              <a:gd name="connsiteY44" fmla="*/ 208722 h 954156"/>
              <a:gd name="connsiteX45" fmla="*/ 2196548 w 4005469"/>
              <a:gd name="connsiteY45" fmla="*/ 288235 h 954156"/>
              <a:gd name="connsiteX46" fmla="*/ 2226365 w 4005469"/>
              <a:gd name="connsiteY46" fmla="*/ 327991 h 954156"/>
              <a:gd name="connsiteX47" fmla="*/ 2246243 w 4005469"/>
              <a:gd name="connsiteY47" fmla="*/ 357808 h 954156"/>
              <a:gd name="connsiteX48" fmla="*/ 2395330 w 4005469"/>
              <a:gd name="connsiteY48" fmla="*/ 516835 h 954156"/>
              <a:gd name="connsiteX49" fmla="*/ 2445026 w 4005469"/>
              <a:gd name="connsiteY49" fmla="*/ 576469 h 954156"/>
              <a:gd name="connsiteX50" fmla="*/ 2494722 w 4005469"/>
              <a:gd name="connsiteY50" fmla="*/ 616226 h 954156"/>
              <a:gd name="connsiteX51" fmla="*/ 2544417 w 4005469"/>
              <a:gd name="connsiteY51" fmla="*/ 576469 h 954156"/>
              <a:gd name="connsiteX52" fmla="*/ 2663687 w 4005469"/>
              <a:gd name="connsiteY52" fmla="*/ 447261 h 954156"/>
              <a:gd name="connsiteX53" fmla="*/ 2703443 w 4005469"/>
              <a:gd name="connsiteY53" fmla="*/ 387626 h 954156"/>
              <a:gd name="connsiteX54" fmla="*/ 2733261 w 4005469"/>
              <a:gd name="connsiteY54" fmla="*/ 337930 h 954156"/>
              <a:gd name="connsiteX55" fmla="*/ 2802835 w 4005469"/>
              <a:gd name="connsiteY55" fmla="*/ 268356 h 954156"/>
              <a:gd name="connsiteX56" fmla="*/ 2822713 w 4005469"/>
              <a:gd name="connsiteY56" fmla="*/ 218661 h 954156"/>
              <a:gd name="connsiteX57" fmla="*/ 2852530 w 4005469"/>
              <a:gd name="connsiteY57" fmla="*/ 188843 h 954156"/>
              <a:gd name="connsiteX58" fmla="*/ 2882348 w 4005469"/>
              <a:gd name="connsiteY58" fmla="*/ 149087 h 954156"/>
              <a:gd name="connsiteX59" fmla="*/ 2912165 w 4005469"/>
              <a:gd name="connsiteY59" fmla="*/ 129208 h 954156"/>
              <a:gd name="connsiteX60" fmla="*/ 2961861 w 4005469"/>
              <a:gd name="connsiteY60" fmla="*/ 99391 h 954156"/>
              <a:gd name="connsiteX61" fmla="*/ 3011556 w 4005469"/>
              <a:gd name="connsiteY61" fmla="*/ 79513 h 954156"/>
              <a:gd name="connsiteX62" fmla="*/ 3051313 w 4005469"/>
              <a:gd name="connsiteY62" fmla="*/ 59635 h 954156"/>
              <a:gd name="connsiteX63" fmla="*/ 3120887 w 4005469"/>
              <a:gd name="connsiteY63" fmla="*/ 69574 h 954156"/>
              <a:gd name="connsiteX64" fmla="*/ 3150704 w 4005469"/>
              <a:gd name="connsiteY64" fmla="*/ 99391 h 954156"/>
              <a:gd name="connsiteX65" fmla="*/ 3200400 w 4005469"/>
              <a:gd name="connsiteY65" fmla="*/ 119269 h 954156"/>
              <a:gd name="connsiteX66" fmla="*/ 3230217 w 4005469"/>
              <a:gd name="connsiteY66" fmla="*/ 139148 h 954156"/>
              <a:gd name="connsiteX67" fmla="*/ 3379304 w 4005469"/>
              <a:gd name="connsiteY67" fmla="*/ 198782 h 954156"/>
              <a:gd name="connsiteX68" fmla="*/ 3448878 w 4005469"/>
              <a:gd name="connsiteY68" fmla="*/ 228600 h 954156"/>
              <a:gd name="connsiteX69" fmla="*/ 3488635 w 4005469"/>
              <a:gd name="connsiteY69" fmla="*/ 248478 h 954156"/>
              <a:gd name="connsiteX70" fmla="*/ 3528391 w 4005469"/>
              <a:gd name="connsiteY70" fmla="*/ 278295 h 954156"/>
              <a:gd name="connsiteX71" fmla="*/ 3607904 w 4005469"/>
              <a:gd name="connsiteY71" fmla="*/ 318052 h 954156"/>
              <a:gd name="connsiteX72" fmla="*/ 3647661 w 4005469"/>
              <a:gd name="connsiteY72" fmla="*/ 347869 h 954156"/>
              <a:gd name="connsiteX73" fmla="*/ 3747052 w 4005469"/>
              <a:gd name="connsiteY73" fmla="*/ 397565 h 954156"/>
              <a:gd name="connsiteX74" fmla="*/ 3826565 w 4005469"/>
              <a:gd name="connsiteY74" fmla="*/ 447261 h 954156"/>
              <a:gd name="connsiteX75" fmla="*/ 3856382 w 4005469"/>
              <a:gd name="connsiteY75" fmla="*/ 437322 h 954156"/>
              <a:gd name="connsiteX76" fmla="*/ 3916017 w 4005469"/>
              <a:gd name="connsiteY76" fmla="*/ 337930 h 954156"/>
              <a:gd name="connsiteX77" fmla="*/ 3985591 w 4005469"/>
              <a:gd name="connsiteY77" fmla="*/ 218661 h 954156"/>
              <a:gd name="connsiteX78" fmla="*/ 4005469 w 4005469"/>
              <a:gd name="connsiteY78" fmla="*/ 188843 h 95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005469" h="954156">
                <a:moveTo>
                  <a:pt x="0" y="954156"/>
                </a:moveTo>
                <a:cubicBezTo>
                  <a:pt x="13252" y="937591"/>
                  <a:pt x="25950" y="920568"/>
                  <a:pt x="39756" y="904461"/>
                </a:cubicBezTo>
                <a:cubicBezTo>
                  <a:pt x="45855" y="897346"/>
                  <a:pt x="54814" y="892618"/>
                  <a:pt x="59635" y="884582"/>
                </a:cubicBezTo>
                <a:cubicBezTo>
                  <a:pt x="65025" y="875598"/>
                  <a:pt x="64021" y="863649"/>
                  <a:pt x="69574" y="854765"/>
                </a:cubicBezTo>
                <a:cubicBezTo>
                  <a:pt x="80817" y="836776"/>
                  <a:pt x="96078" y="821634"/>
                  <a:pt x="109330" y="805069"/>
                </a:cubicBezTo>
                <a:cubicBezTo>
                  <a:pt x="134313" y="730120"/>
                  <a:pt x="100611" y="822507"/>
                  <a:pt x="139148" y="745435"/>
                </a:cubicBezTo>
                <a:cubicBezTo>
                  <a:pt x="143833" y="736064"/>
                  <a:pt x="143999" y="724776"/>
                  <a:pt x="149087" y="715617"/>
                </a:cubicBezTo>
                <a:cubicBezTo>
                  <a:pt x="212134" y="602129"/>
                  <a:pt x="164852" y="690940"/>
                  <a:pt x="208722" y="636104"/>
                </a:cubicBezTo>
                <a:cubicBezTo>
                  <a:pt x="228281" y="611656"/>
                  <a:pt x="224482" y="604405"/>
                  <a:pt x="248478" y="586408"/>
                </a:cubicBezTo>
                <a:cubicBezTo>
                  <a:pt x="267590" y="572074"/>
                  <a:pt x="288235" y="559904"/>
                  <a:pt x="308113" y="546652"/>
                </a:cubicBezTo>
                <a:cubicBezTo>
                  <a:pt x="376467" y="501083"/>
                  <a:pt x="345082" y="514450"/>
                  <a:pt x="397565" y="496956"/>
                </a:cubicBezTo>
                <a:cubicBezTo>
                  <a:pt x="423605" y="508116"/>
                  <a:pt x="478132" y="529873"/>
                  <a:pt x="506895" y="546652"/>
                </a:cubicBezTo>
                <a:cubicBezTo>
                  <a:pt x="533893" y="562401"/>
                  <a:pt x="562003" y="576823"/>
                  <a:pt x="586409" y="596348"/>
                </a:cubicBezTo>
                <a:cubicBezTo>
                  <a:pt x="623587" y="626090"/>
                  <a:pt x="660243" y="658823"/>
                  <a:pt x="705678" y="675861"/>
                </a:cubicBezTo>
                <a:cubicBezTo>
                  <a:pt x="718468" y="680657"/>
                  <a:pt x="732183" y="682487"/>
                  <a:pt x="745435" y="685800"/>
                </a:cubicBezTo>
                <a:cubicBezTo>
                  <a:pt x="758687" y="692426"/>
                  <a:pt x="771573" y="699842"/>
                  <a:pt x="785191" y="705678"/>
                </a:cubicBezTo>
                <a:cubicBezTo>
                  <a:pt x="794821" y="709805"/>
                  <a:pt x="805471" y="711282"/>
                  <a:pt x="815009" y="715617"/>
                </a:cubicBezTo>
                <a:cubicBezTo>
                  <a:pt x="943313" y="773937"/>
                  <a:pt x="843875" y="740904"/>
                  <a:pt x="964095" y="775252"/>
                </a:cubicBezTo>
                <a:cubicBezTo>
                  <a:pt x="1000539" y="771939"/>
                  <a:pt x="1039791" y="779728"/>
                  <a:pt x="1073426" y="765313"/>
                </a:cubicBezTo>
                <a:cubicBezTo>
                  <a:pt x="1091182" y="757703"/>
                  <a:pt x="1091652" y="731072"/>
                  <a:pt x="1103243" y="715617"/>
                </a:cubicBezTo>
                <a:cubicBezTo>
                  <a:pt x="1129804" y="680203"/>
                  <a:pt x="1131312" y="691175"/>
                  <a:pt x="1162878" y="665922"/>
                </a:cubicBezTo>
                <a:cubicBezTo>
                  <a:pt x="1170195" y="660068"/>
                  <a:pt x="1174721" y="650864"/>
                  <a:pt x="1182756" y="646043"/>
                </a:cubicBezTo>
                <a:cubicBezTo>
                  <a:pt x="1208166" y="630797"/>
                  <a:pt x="1241316" y="627240"/>
                  <a:pt x="1262269" y="606287"/>
                </a:cubicBezTo>
                <a:cubicBezTo>
                  <a:pt x="1268895" y="599661"/>
                  <a:pt x="1273258" y="589371"/>
                  <a:pt x="1282148" y="586408"/>
                </a:cubicBezTo>
                <a:cubicBezTo>
                  <a:pt x="1314201" y="575724"/>
                  <a:pt x="1349486" y="577214"/>
                  <a:pt x="1381539" y="566530"/>
                </a:cubicBezTo>
                <a:lnTo>
                  <a:pt x="1411356" y="556591"/>
                </a:lnTo>
                <a:cubicBezTo>
                  <a:pt x="1427921" y="563217"/>
                  <a:pt x="1447717" y="564616"/>
                  <a:pt x="1461052" y="576469"/>
                </a:cubicBezTo>
                <a:cubicBezTo>
                  <a:pt x="1478908" y="592341"/>
                  <a:pt x="1483916" y="619210"/>
                  <a:pt x="1500809" y="636104"/>
                </a:cubicBezTo>
                <a:cubicBezTo>
                  <a:pt x="1539072" y="674369"/>
                  <a:pt x="1518931" y="658125"/>
                  <a:pt x="1560443" y="685800"/>
                </a:cubicBezTo>
                <a:cubicBezTo>
                  <a:pt x="1563756" y="695739"/>
                  <a:pt x="1564992" y="706633"/>
                  <a:pt x="1570382" y="715617"/>
                </a:cubicBezTo>
                <a:cubicBezTo>
                  <a:pt x="1601169" y="766926"/>
                  <a:pt x="1656686" y="724424"/>
                  <a:pt x="1709530" y="715617"/>
                </a:cubicBezTo>
                <a:cubicBezTo>
                  <a:pt x="1722782" y="705678"/>
                  <a:pt x="1735807" y="695428"/>
                  <a:pt x="1749287" y="685800"/>
                </a:cubicBezTo>
                <a:cubicBezTo>
                  <a:pt x="1759007" y="678857"/>
                  <a:pt x="1770658" y="674369"/>
                  <a:pt x="1779104" y="665922"/>
                </a:cubicBezTo>
                <a:cubicBezTo>
                  <a:pt x="1787551" y="657475"/>
                  <a:pt x="1791335" y="645281"/>
                  <a:pt x="1798982" y="636104"/>
                </a:cubicBezTo>
                <a:cubicBezTo>
                  <a:pt x="1807981" y="625306"/>
                  <a:pt x="1819652" y="616959"/>
                  <a:pt x="1828800" y="606287"/>
                </a:cubicBezTo>
                <a:cubicBezTo>
                  <a:pt x="1839581" y="593710"/>
                  <a:pt x="1848678" y="579782"/>
                  <a:pt x="1858617" y="566530"/>
                </a:cubicBezTo>
                <a:cubicBezTo>
                  <a:pt x="1865243" y="487017"/>
                  <a:pt x="1867211" y="406978"/>
                  <a:pt x="1878495" y="327991"/>
                </a:cubicBezTo>
                <a:cubicBezTo>
                  <a:pt x="1883004" y="296428"/>
                  <a:pt x="1924709" y="260908"/>
                  <a:pt x="1938130" y="238539"/>
                </a:cubicBezTo>
                <a:cubicBezTo>
                  <a:pt x="1947309" y="223240"/>
                  <a:pt x="1949019" y="204254"/>
                  <a:pt x="1958009" y="188843"/>
                </a:cubicBezTo>
                <a:cubicBezTo>
                  <a:pt x="2006512" y="105695"/>
                  <a:pt x="1992169" y="140474"/>
                  <a:pt x="2037522" y="89452"/>
                </a:cubicBezTo>
                <a:cubicBezTo>
                  <a:pt x="2109885" y="8044"/>
                  <a:pt x="2058794" y="51134"/>
                  <a:pt x="2126974" y="0"/>
                </a:cubicBezTo>
                <a:cubicBezTo>
                  <a:pt x="2130287" y="19878"/>
                  <a:pt x="2133308" y="39808"/>
                  <a:pt x="2136913" y="59635"/>
                </a:cubicBezTo>
                <a:cubicBezTo>
                  <a:pt x="2139935" y="76256"/>
                  <a:pt x="2144075" y="92667"/>
                  <a:pt x="2146852" y="109330"/>
                </a:cubicBezTo>
                <a:cubicBezTo>
                  <a:pt x="2150703" y="132438"/>
                  <a:pt x="2152197" y="155932"/>
                  <a:pt x="2156791" y="178904"/>
                </a:cubicBezTo>
                <a:cubicBezTo>
                  <a:pt x="2158846" y="189177"/>
                  <a:pt x="2163150" y="198876"/>
                  <a:pt x="2166730" y="208722"/>
                </a:cubicBezTo>
                <a:cubicBezTo>
                  <a:pt x="2176404" y="235324"/>
                  <a:pt x="2183889" y="262917"/>
                  <a:pt x="2196548" y="288235"/>
                </a:cubicBezTo>
                <a:cubicBezTo>
                  <a:pt x="2203956" y="303051"/>
                  <a:pt x="2216737" y="314512"/>
                  <a:pt x="2226365" y="327991"/>
                </a:cubicBezTo>
                <a:cubicBezTo>
                  <a:pt x="2233308" y="337711"/>
                  <a:pt x="2238679" y="348563"/>
                  <a:pt x="2246243" y="357808"/>
                </a:cubicBezTo>
                <a:cubicBezTo>
                  <a:pt x="2306837" y="431867"/>
                  <a:pt x="2326741" y="448247"/>
                  <a:pt x="2395330" y="516835"/>
                </a:cubicBezTo>
                <a:cubicBezTo>
                  <a:pt x="2466156" y="587661"/>
                  <a:pt x="2389680" y="507285"/>
                  <a:pt x="2445026" y="576469"/>
                </a:cubicBezTo>
                <a:cubicBezTo>
                  <a:pt x="2461214" y="596704"/>
                  <a:pt x="2472578" y="601464"/>
                  <a:pt x="2494722" y="616226"/>
                </a:cubicBezTo>
                <a:cubicBezTo>
                  <a:pt x="2511287" y="602974"/>
                  <a:pt x="2528649" y="590660"/>
                  <a:pt x="2544417" y="576469"/>
                </a:cubicBezTo>
                <a:cubicBezTo>
                  <a:pt x="2579304" y="545070"/>
                  <a:pt x="2638386" y="479462"/>
                  <a:pt x="2663687" y="447261"/>
                </a:cubicBezTo>
                <a:cubicBezTo>
                  <a:pt x="2678447" y="428475"/>
                  <a:pt x="2690617" y="407782"/>
                  <a:pt x="2703443" y="387626"/>
                </a:cubicBezTo>
                <a:cubicBezTo>
                  <a:pt x="2713815" y="371328"/>
                  <a:pt x="2720894" y="352771"/>
                  <a:pt x="2733261" y="337930"/>
                </a:cubicBezTo>
                <a:cubicBezTo>
                  <a:pt x="2754257" y="312734"/>
                  <a:pt x="2802835" y="268356"/>
                  <a:pt x="2802835" y="268356"/>
                </a:cubicBezTo>
                <a:cubicBezTo>
                  <a:pt x="2809461" y="251791"/>
                  <a:pt x="2813257" y="233790"/>
                  <a:pt x="2822713" y="218661"/>
                </a:cubicBezTo>
                <a:cubicBezTo>
                  <a:pt x="2830163" y="206741"/>
                  <a:pt x="2843382" y="199515"/>
                  <a:pt x="2852530" y="188843"/>
                </a:cubicBezTo>
                <a:cubicBezTo>
                  <a:pt x="2863311" y="176266"/>
                  <a:pt x="2870635" y="160800"/>
                  <a:pt x="2882348" y="149087"/>
                </a:cubicBezTo>
                <a:cubicBezTo>
                  <a:pt x="2890795" y="140640"/>
                  <a:pt x="2902035" y="135539"/>
                  <a:pt x="2912165" y="129208"/>
                </a:cubicBezTo>
                <a:cubicBezTo>
                  <a:pt x="2928547" y="118969"/>
                  <a:pt x="2944582" y="108030"/>
                  <a:pt x="2961861" y="99391"/>
                </a:cubicBezTo>
                <a:cubicBezTo>
                  <a:pt x="2977819" y="91412"/>
                  <a:pt x="2995253" y="86759"/>
                  <a:pt x="3011556" y="79513"/>
                </a:cubicBezTo>
                <a:cubicBezTo>
                  <a:pt x="3025095" y="73496"/>
                  <a:pt x="3038061" y="66261"/>
                  <a:pt x="3051313" y="59635"/>
                </a:cubicBezTo>
                <a:cubicBezTo>
                  <a:pt x="3074504" y="62948"/>
                  <a:pt x="3099136" y="60874"/>
                  <a:pt x="3120887" y="69574"/>
                </a:cubicBezTo>
                <a:cubicBezTo>
                  <a:pt x="3133938" y="74794"/>
                  <a:pt x="3138785" y="91941"/>
                  <a:pt x="3150704" y="99391"/>
                </a:cubicBezTo>
                <a:cubicBezTo>
                  <a:pt x="3165833" y="108847"/>
                  <a:pt x="3184442" y="111290"/>
                  <a:pt x="3200400" y="119269"/>
                </a:cubicBezTo>
                <a:cubicBezTo>
                  <a:pt x="3211084" y="124611"/>
                  <a:pt x="3219533" y="133806"/>
                  <a:pt x="3230217" y="139148"/>
                </a:cubicBezTo>
                <a:cubicBezTo>
                  <a:pt x="3280509" y="164294"/>
                  <a:pt x="3326988" y="177855"/>
                  <a:pt x="3379304" y="198782"/>
                </a:cubicBezTo>
                <a:cubicBezTo>
                  <a:pt x="3402731" y="208153"/>
                  <a:pt x="3425908" y="218159"/>
                  <a:pt x="3448878" y="228600"/>
                </a:cubicBezTo>
                <a:cubicBezTo>
                  <a:pt x="3462366" y="234731"/>
                  <a:pt x="3476071" y="240625"/>
                  <a:pt x="3488635" y="248478"/>
                </a:cubicBezTo>
                <a:cubicBezTo>
                  <a:pt x="3502682" y="257257"/>
                  <a:pt x="3514083" y="269948"/>
                  <a:pt x="3528391" y="278295"/>
                </a:cubicBezTo>
                <a:cubicBezTo>
                  <a:pt x="3553987" y="293226"/>
                  <a:pt x="3582308" y="303121"/>
                  <a:pt x="3607904" y="318052"/>
                </a:cubicBezTo>
                <a:cubicBezTo>
                  <a:pt x="3622213" y="326399"/>
                  <a:pt x="3633278" y="339650"/>
                  <a:pt x="3647661" y="347869"/>
                </a:cubicBezTo>
                <a:cubicBezTo>
                  <a:pt x="3679822" y="366246"/>
                  <a:pt x="3717419" y="375341"/>
                  <a:pt x="3747052" y="397565"/>
                </a:cubicBezTo>
                <a:cubicBezTo>
                  <a:pt x="3798662" y="436272"/>
                  <a:pt x="3771993" y="419973"/>
                  <a:pt x="3826565" y="447261"/>
                </a:cubicBezTo>
                <a:cubicBezTo>
                  <a:pt x="3836504" y="443948"/>
                  <a:pt x="3847398" y="442712"/>
                  <a:pt x="3856382" y="437322"/>
                </a:cubicBezTo>
                <a:cubicBezTo>
                  <a:pt x="3885882" y="419622"/>
                  <a:pt x="3907907" y="352676"/>
                  <a:pt x="3916017" y="337930"/>
                </a:cubicBezTo>
                <a:cubicBezTo>
                  <a:pt x="3938198" y="297601"/>
                  <a:pt x="3960061" y="256957"/>
                  <a:pt x="3985591" y="218661"/>
                </a:cubicBezTo>
                <a:lnTo>
                  <a:pt x="4005469" y="188843"/>
                </a:ln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 name="Freeform: Shape 4">
            <a:extLst>
              <a:ext uri="{FF2B5EF4-FFF2-40B4-BE49-F238E27FC236}">
                <a16:creationId xmlns:a16="http://schemas.microsoft.com/office/drawing/2014/main" id="{073346BB-C594-4ECD-A5D3-6AE36FED5A14}"/>
              </a:ext>
            </a:extLst>
          </p:cNvPr>
          <p:cNvSpPr/>
          <p:nvPr/>
        </p:nvSpPr>
        <p:spPr bwMode="auto">
          <a:xfrm>
            <a:off x="3792385" y="4293479"/>
            <a:ext cx="665751" cy="1351370"/>
          </a:xfrm>
          <a:custGeom>
            <a:avLst/>
            <a:gdLst>
              <a:gd name="connsiteX0" fmla="*/ 0 w 665924"/>
              <a:gd name="connsiteY0" fmla="*/ 1351722 h 1351722"/>
              <a:gd name="connsiteX1" fmla="*/ 49696 w 665924"/>
              <a:gd name="connsiteY1" fmla="*/ 1292087 h 1351722"/>
              <a:gd name="connsiteX2" fmla="*/ 198783 w 665924"/>
              <a:gd name="connsiteY2" fmla="*/ 884583 h 1351722"/>
              <a:gd name="connsiteX3" fmla="*/ 258418 w 665924"/>
              <a:gd name="connsiteY3" fmla="*/ 675861 h 1351722"/>
              <a:gd name="connsiteX4" fmla="*/ 288235 w 665924"/>
              <a:gd name="connsiteY4" fmla="*/ 616226 h 1351722"/>
              <a:gd name="connsiteX5" fmla="*/ 318052 w 665924"/>
              <a:gd name="connsiteY5" fmla="*/ 536713 h 1351722"/>
              <a:gd name="connsiteX6" fmla="*/ 347870 w 665924"/>
              <a:gd name="connsiteY6" fmla="*/ 467139 h 1351722"/>
              <a:gd name="connsiteX7" fmla="*/ 357809 w 665924"/>
              <a:gd name="connsiteY7" fmla="*/ 437322 h 1351722"/>
              <a:gd name="connsiteX8" fmla="*/ 377687 w 665924"/>
              <a:gd name="connsiteY8" fmla="*/ 407505 h 1351722"/>
              <a:gd name="connsiteX9" fmla="*/ 427383 w 665924"/>
              <a:gd name="connsiteY9" fmla="*/ 327992 h 1351722"/>
              <a:gd name="connsiteX10" fmla="*/ 447261 w 665924"/>
              <a:gd name="connsiteY10" fmla="*/ 308113 h 1351722"/>
              <a:gd name="connsiteX11" fmla="*/ 546652 w 665924"/>
              <a:gd name="connsiteY11" fmla="*/ 149087 h 1351722"/>
              <a:gd name="connsiteX12" fmla="*/ 665922 w 665924"/>
              <a:gd name="connsiteY12" fmla="*/ 0 h 135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924" h="1351722">
                <a:moveTo>
                  <a:pt x="0" y="1351722"/>
                </a:moveTo>
                <a:cubicBezTo>
                  <a:pt x="16565" y="1331844"/>
                  <a:pt x="36576" y="1314390"/>
                  <a:pt x="49696" y="1292087"/>
                </a:cubicBezTo>
                <a:cubicBezTo>
                  <a:pt x="106069" y="1196253"/>
                  <a:pt x="182715" y="935798"/>
                  <a:pt x="198783" y="884583"/>
                </a:cubicBezTo>
                <a:cubicBezTo>
                  <a:pt x="220443" y="815543"/>
                  <a:pt x="235536" y="744506"/>
                  <a:pt x="258418" y="675861"/>
                </a:cubicBezTo>
                <a:cubicBezTo>
                  <a:pt x="265446" y="654777"/>
                  <a:pt x="279480" y="636654"/>
                  <a:pt x="288235" y="616226"/>
                </a:cubicBezTo>
                <a:cubicBezTo>
                  <a:pt x="299385" y="590208"/>
                  <a:pt x="307539" y="562995"/>
                  <a:pt x="318052" y="536713"/>
                </a:cubicBezTo>
                <a:cubicBezTo>
                  <a:pt x="327423" y="513286"/>
                  <a:pt x="338499" y="490566"/>
                  <a:pt x="347870" y="467139"/>
                </a:cubicBezTo>
                <a:cubicBezTo>
                  <a:pt x="351761" y="457412"/>
                  <a:pt x="353124" y="446693"/>
                  <a:pt x="357809" y="437322"/>
                </a:cubicBezTo>
                <a:cubicBezTo>
                  <a:pt x="363151" y="426638"/>
                  <a:pt x="371761" y="417876"/>
                  <a:pt x="377687" y="407505"/>
                </a:cubicBezTo>
                <a:cubicBezTo>
                  <a:pt x="408986" y="352731"/>
                  <a:pt x="384188" y="379826"/>
                  <a:pt x="427383" y="327992"/>
                </a:cubicBezTo>
                <a:cubicBezTo>
                  <a:pt x="433382" y="320793"/>
                  <a:pt x="442063" y="315910"/>
                  <a:pt x="447261" y="308113"/>
                </a:cubicBezTo>
                <a:cubicBezTo>
                  <a:pt x="514023" y="207969"/>
                  <a:pt x="459825" y="260033"/>
                  <a:pt x="546652" y="149087"/>
                </a:cubicBezTo>
                <a:cubicBezTo>
                  <a:pt x="668078" y="-6069"/>
                  <a:pt x="665922" y="71760"/>
                  <a:pt x="665922" y="0"/>
                </a:cubicBez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23" name="Picture 22">
            <a:extLst>
              <a:ext uri="{FF2B5EF4-FFF2-40B4-BE49-F238E27FC236}">
                <a16:creationId xmlns:a16="http://schemas.microsoft.com/office/drawing/2014/main" id="{77F924A0-671E-4593-B823-18D503E68C23}"/>
              </a:ext>
            </a:extLst>
          </p:cNvPr>
          <p:cNvPicPr>
            <a:picLocks noChangeAspect="1"/>
          </p:cNvPicPr>
          <p:nvPr/>
        </p:nvPicPr>
        <p:blipFill>
          <a:blip r:embed="rId8"/>
          <a:stretch>
            <a:fillRect/>
          </a:stretch>
        </p:blipFill>
        <p:spPr>
          <a:xfrm>
            <a:off x="7599648" y="682625"/>
            <a:ext cx="3906552" cy="4980853"/>
          </a:xfrm>
          <a:prstGeom prst="rect">
            <a:avLst/>
          </a:prstGeom>
        </p:spPr>
      </p:pic>
    </p:spTree>
    <p:extLst>
      <p:ext uri="{BB962C8B-B14F-4D97-AF65-F5344CB8AC3E}">
        <p14:creationId xmlns:p14="http://schemas.microsoft.com/office/powerpoint/2010/main" val="2757135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EF19F46D-3D88-4246-BD9E-2C20157A344C}"/>
              </a:ext>
            </a:extLst>
          </p:cNvPr>
          <p:cNvGrpSpPr/>
          <p:nvPr/>
        </p:nvGrpSpPr>
        <p:grpSpPr>
          <a:xfrm>
            <a:off x="0" y="0"/>
            <a:ext cx="12192001" cy="6858000"/>
            <a:chOff x="0" y="0"/>
            <a:chExt cx="12192001" cy="6858000"/>
          </a:xfrm>
        </p:grpSpPr>
        <p:pic>
          <p:nvPicPr>
            <p:cNvPr id="159" name="Picture 158">
              <a:extLst>
                <a:ext uri="{FF2B5EF4-FFF2-40B4-BE49-F238E27FC236}">
                  <a16:creationId xmlns:a16="http://schemas.microsoft.com/office/drawing/2014/main" id="{6CA3FE6A-16A4-4688-B2BC-A2F3BE2E3D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0" name="Rectangle 159">
              <a:extLst>
                <a:ext uri="{FF2B5EF4-FFF2-40B4-BE49-F238E27FC236}">
                  <a16:creationId xmlns:a16="http://schemas.microsoft.com/office/drawing/2014/main" id="{18A38ECC-2882-4005-983A-FF10BA73E0DE}"/>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61" name="Picture 160">
              <a:extLst>
                <a:ext uri="{FF2B5EF4-FFF2-40B4-BE49-F238E27FC236}">
                  <a16:creationId xmlns:a16="http://schemas.microsoft.com/office/drawing/2014/main" id="{772C8E54-3B39-4AF7-A66F-373B88869117}"/>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62" name="Picture 161">
              <a:extLst>
                <a:ext uri="{FF2B5EF4-FFF2-40B4-BE49-F238E27FC236}">
                  <a16:creationId xmlns:a16="http://schemas.microsoft.com/office/drawing/2014/main" id="{28C3FFC5-43F8-4F43-A829-62267C395417}"/>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63" name="Rectangle 162">
              <a:extLst>
                <a:ext uri="{FF2B5EF4-FFF2-40B4-BE49-F238E27FC236}">
                  <a16:creationId xmlns:a16="http://schemas.microsoft.com/office/drawing/2014/main" id="{829F38F3-A5AC-4EB4-BFBE-92EFA631531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C78C2476-CC39-4447-94C9-0F7777C830FA}"/>
              </a:ext>
            </a:extLst>
          </p:cNvPr>
          <p:cNvGrpSpPr/>
          <p:nvPr/>
        </p:nvGrpSpPr>
        <p:grpSpPr>
          <a:xfrm>
            <a:off x="14147" y="146911"/>
            <a:ext cx="11927246" cy="6710197"/>
            <a:chOff x="9021" y="146055"/>
            <a:chExt cx="11930353" cy="6711945"/>
          </a:xfrm>
        </p:grpSpPr>
        <p:pic>
          <p:nvPicPr>
            <p:cNvPr id="38" name="Picture 37">
              <a:extLst>
                <a:ext uri="{FF2B5EF4-FFF2-40B4-BE49-F238E27FC236}">
                  <a16:creationId xmlns:a16="http://schemas.microsoft.com/office/drawing/2014/main" id="{A27AC915-F78E-4C49-A1D3-90DED5090DB7}"/>
                </a:ext>
              </a:extLst>
            </p:cNvPr>
            <p:cNvPicPr>
              <a:picLocks noChangeAspect="1"/>
            </p:cNvPicPr>
            <p:nvPr/>
          </p:nvPicPr>
          <p:blipFill rotWithShape="1">
            <a:blip r:embed="rId8"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nvGrpSpPr>
            <p:cNvPr id="50" name="Group 49">
              <a:extLst>
                <a:ext uri="{FF2B5EF4-FFF2-40B4-BE49-F238E27FC236}">
                  <a16:creationId xmlns:a16="http://schemas.microsoft.com/office/drawing/2014/main" id="{6FC0A221-38DE-274B-8A16-41374509CAE5}"/>
                </a:ext>
              </a:extLst>
            </p:cNvPr>
            <p:cNvGrpSpPr/>
            <p:nvPr/>
          </p:nvGrpSpPr>
          <p:grpSpPr>
            <a:xfrm>
              <a:off x="208303" y="146055"/>
              <a:ext cx="11731071" cy="6595922"/>
              <a:chOff x="208303" y="146055"/>
              <a:chExt cx="11731071" cy="6595922"/>
            </a:xfrm>
          </p:grpSpPr>
          <p:grpSp>
            <p:nvGrpSpPr>
              <p:cNvPr id="7" name="Group 6">
                <a:extLst>
                  <a:ext uri="{FF2B5EF4-FFF2-40B4-BE49-F238E27FC236}">
                    <a16:creationId xmlns:a16="http://schemas.microsoft.com/office/drawing/2014/main" id="{851967F1-3826-D644-8BDC-C212063C613E}"/>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CB0B05A3-DDAA-AF46-815D-8E4A6D7836CD}"/>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105E37B1-C74F-E24F-83CF-A111102A79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9C99691-CA94-F74C-A4EF-A41F1BC98D9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87C0E121-026D-8E47-A96E-CBF539152A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EA12906A-6F7E-3446-AC0A-55462B211D8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C65C6FEF-7D3E-5541-A653-E3F8864997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8477B89B-422A-1C41-84F2-17715BAB270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C00110B3-DD3C-794F-B57D-C9CD64022A0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9" name="Group 38">
                <a:extLst>
                  <a:ext uri="{FF2B5EF4-FFF2-40B4-BE49-F238E27FC236}">
                    <a16:creationId xmlns:a16="http://schemas.microsoft.com/office/drawing/2014/main" id="{6B97D2CB-6A00-984D-8AAF-F4F32D6E3D8A}"/>
                  </a:ext>
                </a:extLst>
              </p:cNvPr>
              <p:cNvGrpSpPr/>
              <p:nvPr/>
            </p:nvGrpSpPr>
            <p:grpSpPr>
              <a:xfrm>
                <a:off x="208303" y="5787704"/>
                <a:ext cx="437544" cy="389381"/>
                <a:chOff x="9178262" y="1315181"/>
                <a:chExt cx="437544" cy="389381"/>
              </a:xfrm>
            </p:grpSpPr>
            <p:pic>
              <p:nvPicPr>
                <p:cNvPr id="40" name="Picture 39">
                  <a:extLst>
                    <a:ext uri="{FF2B5EF4-FFF2-40B4-BE49-F238E27FC236}">
                      <a16:creationId xmlns:a16="http://schemas.microsoft.com/office/drawing/2014/main" id="{E22CA31B-F14C-C142-9B8B-3ED3A946831C}"/>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1" name="Picture 40">
                  <a:extLst>
                    <a:ext uri="{FF2B5EF4-FFF2-40B4-BE49-F238E27FC236}">
                      <a16:creationId xmlns:a16="http://schemas.microsoft.com/office/drawing/2014/main" id="{685FD3A1-0597-2947-9986-9B384CF9FC79}"/>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2" name="Group 41">
                <a:extLst>
                  <a:ext uri="{FF2B5EF4-FFF2-40B4-BE49-F238E27FC236}">
                    <a16:creationId xmlns:a16="http://schemas.microsoft.com/office/drawing/2014/main" id="{ED0D3998-90B2-1A46-A7D6-62D7ED0836E4}"/>
                  </a:ext>
                </a:extLst>
              </p:cNvPr>
              <p:cNvGrpSpPr/>
              <p:nvPr/>
            </p:nvGrpSpPr>
            <p:grpSpPr>
              <a:xfrm>
                <a:off x="250899" y="6421937"/>
                <a:ext cx="669934" cy="274320"/>
                <a:chOff x="9445759" y="1430242"/>
                <a:chExt cx="669934" cy="274320"/>
              </a:xfrm>
            </p:grpSpPr>
            <p:pic>
              <p:nvPicPr>
                <p:cNvPr id="43" name="Picture 42">
                  <a:extLst>
                    <a:ext uri="{FF2B5EF4-FFF2-40B4-BE49-F238E27FC236}">
                      <a16:creationId xmlns:a16="http://schemas.microsoft.com/office/drawing/2014/main" id="{BD6D3FC4-2536-7E44-924F-D31D4ABD4564}"/>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6653E309-C66C-DC44-9C60-FC5F3D0CF1B1}"/>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1CCE5939-97D2-3F4E-8D5E-1EF06DD03587}"/>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152" name="Title 1">
            <a:extLst>
              <a:ext uri="{FF2B5EF4-FFF2-40B4-BE49-F238E27FC236}">
                <a16:creationId xmlns:a16="http://schemas.microsoft.com/office/drawing/2014/main" id="{E7A7A490-FB91-4740-A7C6-265C1F562236}"/>
              </a:ext>
            </a:extLst>
          </p:cNvPr>
          <p:cNvSpPr txBox="1">
            <a:spLocks/>
          </p:cNvSpPr>
          <p:nvPr/>
        </p:nvSpPr>
        <p:spPr>
          <a:xfrm>
            <a:off x="755002" y="692823"/>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a:t>Perform Inference</a:t>
            </a:r>
          </a:p>
        </p:txBody>
      </p:sp>
      <p:sp>
        <p:nvSpPr>
          <p:cNvPr id="174" name="Rectangle 173">
            <a:extLst>
              <a:ext uri="{FF2B5EF4-FFF2-40B4-BE49-F238E27FC236}">
                <a16:creationId xmlns:a16="http://schemas.microsoft.com/office/drawing/2014/main" id="{87B1A5C2-611D-43F0-8B22-7C53A6C5A80F}"/>
              </a:ext>
            </a:extLst>
          </p:cNvPr>
          <p:cNvSpPr/>
          <p:nvPr/>
        </p:nvSpPr>
        <p:spPr>
          <a:xfrm>
            <a:off x="778220" y="1564058"/>
            <a:ext cx="4273154" cy="1917961"/>
          </a:xfrm>
          <a:prstGeom prst="rect">
            <a:avLst/>
          </a:prstGeom>
        </p:spPr>
        <p:txBody>
          <a:bodyPr wrap="square" lIns="0" tIns="0" rIns="0" bIns="0">
            <a:spAutoFit/>
          </a:bodyPr>
          <a:lstStyle/>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Run on desktop and enterprise</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Parallel processing using enterprise</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Types of inferencing</a:t>
            </a:r>
          </a:p>
          <a:p>
            <a:pPr marL="690493" lvl="1"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Object detection</a:t>
            </a:r>
          </a:p>
          <a:p>
            <a:pPr marL="690493" lvl="1"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dirty="0">
                <a:latin typeface="Arial" panose="020B0604020202020204" pitchFamily="34" charset="0"/>
                <a:cs typeface="Arial" panose="020B0604020202020204" pitchFamily="34" charset="0"/>
              </a:rPr>
              <a:t>Pixel classification</a:t>
            </a:r>
          </a:p>
        </p:txBody>
      </p:sp>
      <p:sp>
        <p:nvSpPr>
          <p:cNvPr id="164" name="Freeform: Shape 163">
            <a:extLst>
              <a:ext uri="{FF2B5EF4-FFF2-40B4-BE49-F238E27FC236}">
                <a16:creationId xmlns:a16="http://schemas.microsoft.com/office/drawing/2014/main" id="{51137BBE-0415-4F31-A7FB-66B8105BA1DA}"/>
              </a:ext>
            </a:extLst>
          </p:cNvPr>
          <p:cNvSpPr/>
          <p:nvPr/>
        </p:nvSpPr>
        <p:spPr bwMode="auto">
          <a:xfrm>
            <a:off x="3810595" y="5626468"/>
            <a:ext cx="1580578" cy="379214"/>
          </a:xfrm>
          <a:custGeom>
            <a:avLst/>
            <a:gdLst>
              <a:gd name="connsiteX0" fmla="*/ 0 w 1580990"/>
              <a:gd name="connsiteY0" fmla="*/ 379313 h 379313"/>
              <a:gd name="connsiteX1" fmla="*/ 17929 w 1580990"/>
              <a:gd name="connsiteY1" fmla="*/ 334489 h 379313"/>
              <a:gd name="connsiteX2" fmla="*/ 62753 w 1580990"/>
              <a:gd name="connsiteY2" fmla="*/ 262772 h 379313"/>
              <a:gd name="connsiteX3" fmla="*/ 107576 w 1580990"/>
              <a:gd name="connsiteY3" fmla="*/ 200019 h 379313"/>
              <a:gd name="connsiteX4" fmla="*/ 116541 w 1580990"/>
              <a:gd name="connsiteY4" fmla="*/ 173125 h 379313"/>
              <a:gd name="connsiteX5" fmla="*/ 161365 w 1580990"/>
              <a:gd name="connsiteY5" fmla="*/ 119336 h 379313"/>
              <a:gd name="connsiteX6" fmla="*/ 179294 w 1580990"/>
              <a:gd name="connsiteY6" fmla="*/ 92442 h 379313"/>
              <a:gd name="connsiteX7" fmla="*/ 197224 w 1580990"/>
              <a:gd name="connsiteY7" fmla="*/ 74513 h 379313"/>
              <a:gd name="connsiteX8" fmla="*/ 215153 w 1580990"/>
              <a:gd name="connsiteY8" fmla="*/ 47619 h 379313"/>
              <a:gd name="connsiteX9" fmla="*/ 286871 w 1580990"/>
              <a:gd name="connsiteY9" fmla="*/ 29689 h 379313"/>
              <a:gd name="connsiteX10" fmla="*/ 322729 w 1580990"/>
              <a:gd name="connsiteY10" fmla="*/ 47619 h 379313"/>
              <a:gd name="connsiteX11" fmla="*/ 340659 w 1580990"/>
              <a:gd name="connsiteY11" fmla="*/ 74513 h 379313"/>
              <a:gd name="connsiteX12" fmla="*/ 394447 w 1580990"/>
              <a:gd name="connsiteY12" fmla="*/ 217948 h 379313"/>
              <a:gd name="connsiteX13" fmla="*/ 421341 w 1580990"/>
              <a:gd name="connsiteY13" fmla="*/ 280701 h 379313"/>
              <a:gd name="connsiteX14" fmla="*/ 493059 w 1580990"/>
              <a:gd name="connsiteY14" fmla="*/ 316560 h 379313"/>
              <a:gd name="connsiteX15" fmla="*/ 582706 w 1580990"/>
              <a:gd name="connsiteY15" fmla="*/ 343454 h 379313"/>
              <a:gd name="connsiteX16" fmla="*/ 1111624 w 1580990"/>
              <a:gd name="connsiteY16" fmla="*/ 334489 h 379313"/>
              <a:gd name="connsiteX17" fmla="*/ 1210235 w 1580990"/>
              <a:gd name="connsiteY17" fmla="*/ 316560 h 379313"/>
              <a:gd name="connsiteX18" fmla="*/ 1237129 w 1580990"/>
              <a:gd name="connsiteY18" fmla="*/ 307595 h 379313"/>
              <a:gd name="connsiteX19" fmla="*/ 1264024 w 1580990"/>
              <a:gd name="connsiteY19" fmla="*/ 289666 h 379313"/>
              <a:gd name="connsiteX20" fmla="*/ 1308847 w 1580990"/>
              <a:gd name="connsiteY20" fmla="*/ 253807 h 379313"/>
              <a:gd name="connsiteX21" fmla="*/ 1389529 w 1580990"/>
              <a:gd name="connsiteY21" fmla="*/ 244842 h 379313"/>
              <a:gd name="connsiteX22" fmla="*/ 1470212 w 1580990"/>
              <a:gd name="connsiteY22" fmla="*/ 217948 h 379313"/>
              <a:gd name="connsiteX23" fmla="*/ 1524000 w 1580990"/>
              <a:gd name="connsiteY23" fmla="*/ 164160 h 379313"/>
              <a:gd name="connsiteX24" fmla="*/ 1550894 w 1580990"/>
              <a:gd name="connsiteY24" fmla="*/ 146231 h 379313"/>
              <a:gd name="connsiteX25" fmla="*/ 1550894 w 1580990"/>
              <a:gd name="connsiteY25" fmla="*/ 2795 h 379313"/>
              <a:gd name="connsiteX26" fmla="*/ 1524000 w 1580990"/>
              <a:gd name="connsiteY26" fmla="*/ 38654 h 379313"/>
              <a:gd name="connsiteX27" fmla="*/ 1506071 w 1580990"/>
              <a:gd name="connsiteY27" fmla="*/ 74513 h 379313"/>
              <a:gd name="connsiteX28" fmla="*/ 1488141 w 1580990"/>
              <a:gd name="connsiteY28" fmla="*/ 92442 h 37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0990" h="379313">
                <a:moveTo>
                  <a:pt x="0" y="379313"/>
                </a:moveTo>
                <a:cubicBezTo>
                  <a:pt x="5976" y="364372"/>
                  <a:pt x="10300" y="348658"/>
                  <a:pt x="17929" y="334489"/>
                </a:cubicBezTo>
                <a:cubicBezTo>
                  <a:pt x="31294" y="309668"/>
                  <a:pt x="50146" y="287987"/>
                  <a:pt x="62753" y="262772"/>
                </a:cubicBezTo>
                <a:cubicBezTo>
                  <a:pt x="86352" y="215573"/>
                  <a:pt x="71232" y="236363"/>
                  <a:pt x="107576" y="200019"/>
                </a:cubicBezTo>
                <a:cubicBezTo>
                  <a:pt x="110564" y="191054"/>
                  <a:pt x="112315" y="181577"/>
                  <a:pt x="116541" y="173125"/>
                </a:cubicBezTo>
                <a:cubicBezTo>
                  <a:pt x="133234" y="139741"/>
                  <a:pt x="136584" y="149074"/>
                  <a:pt x="161365" y="119336"/>
                </a:cubicBezTo>
                <a:cubicBezTo>
                  <a:pt x="168262" y="111059"/>
                  <a:pt x="172563" y="100855"/>
                  <a:pt x="179294" y="92442"/>
                </a:cubicBezTo>
                <a:cubicBezTo>
                  <a:pt x="184574" y="85842"/>
                  <a:pt x="191944" y="81113"/>
                  <a:pt x="197224" y="74513"/>
                </a:cubicBezTo>
                <a:cubicBezTo>
                  <a:pt x="203955" y="66100"/>
                  <a:pt x="205516" y="52437"/>
                  <a:pt x="215153" y="47619"/>
                </a:cubicBezTo>
                <a:cubicBezTo>
                  <a:pt x="237193" y="36599"/>
                  <a:pt x="286871" y="29689"/>
                  <a:pt x="286871" y="29689"/>
                </a:cubicBezTo>
                <a:cubicBezTo>
                  <a:pt x="298824" y="35666"/>
                  <a:pt x="312463" y="39064"/>
                  <a:pt x="322729" y="47619"/>
                </a:cubicBezTo>
                <a:cubicBezTo>
                  <a:pt x="331006" y="54517"/>
                  <a:pt x="336144" y="64730"/>
                  <a:pt x="340659" y="74513"/>
                </a:cubicBezTo>
                <a:cubicBezTo>
                  <a:pt x="349636" y="93963"/>
                  <a:pt x="386248" y="185152"/>
                  <a:pt x="394447" y="217948"/>
                </a:cubicBezTo>
                <a:cubicBezTo>
                  <a:pt x="403450" y="253961"/>
                  <a:pt x="398829" y="252561"/>
                  <a:pt x="421341" y="280701"/>
                </a:cubicBezTo>
                <a:cubicBezTo>
                  <a:pt x="444753" y="309966"/>
                  <a:pt x="448875" y="300493"/>
                  <a:pt x="493059" y="316560"/>
                </a:cubicBezTo>
                <a:cubicBezTo>
                  <a:pt x="565135" y="342769"/>
                  <a:pt x="509693" y="328851"/>
                  <a:pt x="582706" y="343454"/>
                </a:cubicBezTo>
                <a:lnTo>
                  <a:pt x="1111624" y="334489"/>
                </a:lnTo>
                <a:cubicBezTo>
                  <a:pt x="1140033" y="333628"/>
                  <a:pt x="1181015" y="324909"/>
                  <a:pt x="1210235" y="316560"/>
                </a:cubicBezTo>
                <a:cubicBezTo>
                  <a:pt x="1219321" y="313964"/>
                  <a:pt x="1228677" y="311821"/>
                  <a:pt x="1237129" y="307595"/>
                </a:cubicBezTo>
                <a:cubicBezTo>
                  <a:pt x="1246766" y="302777"/>
                  <a:pt x="1255404" y="296131"/>
                  <a:pt x="1264024" y="289666"/>
                </a:cubicBezTo>
                <a:cubicBezTo>
                  <a:pt x="1279331" y="278186"/>
                  <a:pt x="1290828" y="260243"/>
                  <a:pt x="1308847" y="253807"/>
                </a:cubicBezTo>
                <a:cubicBezTo>
                  <a:pt x="1334330" y="244706"/>
                  <a:pt x="1362635" y="247830"/>
                  <a:pt x="1389529" y="244842"/>
                </a:cubicBezTo>
                <a:cubicBezTo>
                  <a:pt x="1416423" y="235877"/>
                  <a:pt x="1444472" y="229828"/>
                  <a:pt x="1470212" y="217948"/>
                </a:cubicBezTo>
                <a:cubicBezTo>
                  <a:pt x="1524624" y="192835"/>
                  <a:pt x="1490620" y="197540"/>
                  <a:pt x="1524000" y="164160"/>
                </a:cubicBezTo>
                <a:cubicBezTo>
                  <a:pt x="1531618" y="156542"/>
                  <a:pt x="1541929" y="152207"/>
                  <a:pt x="1550894" y="146231"/>
                </a:cubicBezTo>
                <a:cubicBezTo>
                  <a:pt x="1582986" y="98093"/>
                  <a:pt x="1598332" y="88181"/>
                  <a:pt x="1550894" y="2795"/>
                </a:cubicBezTo>
                <a:cubicBezTo>
                  <a:pt x="1543638" y="-10266"/>
                  <a:pt x="1531919" y="25984"/>
                  <a:pt x="1524000" y="38654"/>
                </a:cubicBezTo>
                <a:cubicBezTo>
                  <a:pt x="1516917" y="49987"/>
                  <a:pt x="1513484" y="63394"/>
                  <a:pt x="1506071" y="74513"/>
                </a:cubicBezTo>
                <a:cubicBezTo>
                  <a:pt x="1501383" y="81546"/>
                  <a:pt x="1488141" y="92442"/>
                  <a:pt x="1488141" y="92442"/>
                </a:cubicBez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66" name="Oval 165">
            <a:extLst>
              <a:ext uri="{FF2B5EF4-FFF2-40B4-BE49-F238E27FC236}">
                <a16:creationId xmlns:a16="http://schemas.microsoft.com/office/drawing/2014/main" id="{E451F2C3-4BB5-43AD-9CE1-544F83A4895B}"/>
              </a:ext>
            </a:extLst>
          </p:cNvPr>
          <p:cNvSpPr/>
          <p:nvPr/>
        </p:nvSpPr>
        <p:spPr bwMode="auto">
          <a:xfrm>
            <a:off x="961625" y="5414561"/>
            <a:ext cx="1112477" cy="733139"/>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Collect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Samples </a:t>
            </a:r>
          </a:p>
        </p:txBody>
      </p:sp>
      <p:sp>
        <p:nvSpPr>
          <p:cNvPr id="167" name="Oval 166">
            <a:extLst>
              <a:ext uri="{FF2B5EF4-FFF2-40B4-BE49-F238E27FC236}">
                <a16:creationId xmlns:a16="http://schemas.microsoft.com/office/drawing/2014/main" id="{E0A1E7AD-A0A6-4F2D-87E3-07665D738912}"/>
              </a:ext>
            </a:extLst>
          </p:cNvPr>
          <p:cNvSpPr/>
          <p:nvPr/>
        </p:nvSpPr>
        <p:spPr bwMode="auto">
          <a:xfrm>
            <a:off x="2394575" y="5458499"/>
            <a:ext cx="1120828" cy="733141"/>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Export </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Training</a:t>
            </a:r>
          </a:p>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 Samples</a:t>
            </a:r>
          </a:p>
        </p:txBody>
      </p:sp>
      <p:sp>
        <p:nvSpPr>
          <p:cNvPr id="170" name="Arrow: Right 169">
            <a:extLst>
              <a:ext uri="{FF2B5EF4-FFF2-40B4-BE49-F238E27FC236}">
                <a16:creationId xmlns:a16="http://schemas.microsoft.com/office/drawing/2014/main" id="{4AAB0FAC-A5C3-404F-AB17-E77B2116868A}"/>
              </a:ext>
            </a:extLst>
          </p:cNvPr>
          <p:cNvSpPr/>
          <p:nvPr/>
        </p:nvSpPr>
        <p:spPr bwMode="auto">
          <a:xfrm>
            <a:off x="2110373" y="5698876"/>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71" name="Arrow: Right 170">
            <a:extLst>
              <a:ext uri="{FF2B5EF4-FFF2-40B4-BE49-F238E27FC236}">
                <a16:creationId xmlns:a16="http://schemas.microsoft.com/office/drawing/2014/main" id="{DD51B113-ABFD-4E23-8A23-752820F3C3BD}"/>
              </a:ext>
            </a:extLst>
          </p:cNvPr>
          <p:cNvSpPr/>
          <p:nvPr/>
        </p:nvSpPr>
        <p:spPr bwMode="auto">
          <a:xfrm>
            <a:off x="3541228" y="5696961"/>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7" name="Arrow: Right 186">
            <a:extLst>
              <a:ext uri="{FF2B5EF4-FFF2-40B4-BE49-F238E27FC236}">
                <a16:creationId xmlns:a16="http://schemas.microsoft.com/office/drawing/2014/main" id="{9B1CE0F5-F65F-4646-8B7E-C0271739034D}"/>
              </a:ext>
            </a:extLst>
          </p:cNvPr>
          <p:cNvSpPr/>
          <p:nvPr/>
        </p:nvSpPr>
        <p:spPr bwMode="auto">
          <a:xfrm>
            <a:off x="4933303" y="5685089"/>
            <a:ext cx="276668" cy="212278"/>
          </a:xfrm>
          <a:prstGeom prst="rightArrow">
            <a:avLst>
              <a:gd name="adj1" fmla="val 50000"/>
              <a:gd name="adj2" fmla="val 48105"/>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8" name="Oval 187">
            <a:extLst>
              <a:ext uri="{FF2B5EF4-FFF2-40B4-BE49-F238E27FC236}">
                <a16:creationId xmlns:a16="http://schemas.microsoft.com/office/drawing/2014/main" id="{B7FBA522-0A79-4C53-BA11-20473384FB53}"/>
              </a:ext>
            </a:extLst>
          </p:cNvPr>
          <p:cNvSpPr/>
          <p:nvPr/>
        </p:nvSpPr>
        <p:spPr bwMode="auto">
          <a:xfrm>
            <a:off x="3826637" y="5422540"/>
            <a:ext cx="1078901" cy="733140"/>
          </a:xfrm>
          <a:prstGeom prst="ellipse">
            <a:avLst/>
          </a:prstGeom>
          <a:solidFill>
            <a:schemeClr val="bg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Train</a:t>
            </a:r>
          </a:p>
        </p:txBody>
      </p:sp>
      <p:sp>
        <p:nvSpPr>
          <p:cNvPr id="189" name="Oval 188">
            <a:extLst>
              <a:ext uri="{FF2B5EF4-FFF2-40B4-BE49-F238E27FC236}">
                <a16:creationId xmlns:a16="http://schemas.microsoft.com/office/drawing/2014/main" id="{C196ED77-2007-4874-A3DE-B740319A91CB}"/>
              </a:ext>
            </a:extLst>
          </p:cNvPr>
          <p:cNvSpPr/>
          <p:nvPr/>
        </p:nvSpPr>
        <p:spPr bwMode="auto">
          <a:xfrm>
            <a:off x="5210344" y="5466479"/>
            <a:ext cx="1131483" cy="689200"/>
          </a:xfrm>
          <a:prstGeom prst="ellipse">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Perform </a:t>
            </a:r>
          </a:p>
          <a:p>
            <a:pPr algn="ctr" eaLnBrk="0" fontAlgn="base" hangingPunct="0">
              <a:spcBef>
                <a:spcPct val="0"/>
              </a:spcBef>
              <a:spcAft>
                <a:spcPct val="0"/>
              </a:spcAft>
            </a:pPr>
            <a:r>
              <a:rPr lang="en-US" sz="1400" b="1">
                <a:solidFill>
                  <a:schemeClr val="tx1"/>
                </a:solidFill>
                <a:latin typeface="Arial" charset="0"/>
                <a:ea typeface="ＭＳ Ｐゴシック" pitchFamily="16" charset="-128"/>
                <a:cs typeface="ＭＳ Ｐゴシック" pitchFamily="-97" charset="-128"/>
              </a:rPr>
              <a:t>Inference</a:t>
            </a:r>
          </a:p>
        </p:txBody>
      </p:sp>
      <p:sp>
        <p:nvSpPr>
          <p:cNvPr id="153" name="Rectangle 152">
            <a:extLst>
              <a:ext uri="{FF2B5EF4-FFF2-40B4-BE49-F238E27FC236}">
                <a16:creationId xmlns:a16="http://schemas.microsoft.com/office/drawing/2014/main" id="{6710E45E-1797-4222-AF78-138B28843D32}"/>
              </a:ext>
            </a:extLst>
          </p:cNvPr>
          <p:cNvSpPr/>
          <p:nvPr/>
        </p:nvSpPr>
        <p:spPr>
          <a:xfrm>
            <a:off x="5555418" y="1252975"/>
            <a:ext cx="2262674" cy="3356999"/>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319E296-8E94-4E03-8892-1CE8AD87423C}"/>
              </a:ext>
            </a:extLst>
          </p:cNvPr>
          <p:cNvSpPr/>
          <p:nvPr/>
        </p:nvSpPr>
        <p:spPr>
          <a:xfrm>
            <a:off x="9266692" y="1252975"/>
            <a:ext cx="2262674" cy="3360301"/>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467B9C3-8BB2-42D5-BEF6-E37ED036F8E4}"/>
              </a:ext>
            </a:extLst>
          </p:cNvPr>
          <p:cNvPicPr>
            <a:picLocks noChangeAspect="1"/>
          </p:cNvPicPr>
          <p:nvPr/>
        </p:nvPicPr>
        <p:blipFill>
          <a:blip r:embed="rId13"/>
          <a:stretch>
            <a:fillRect/>
          </a:stretch>
        </p:blipFill>
        <p:spPr>
          <a:xfrm>
            <a:off x="7014764" y="5185605"/>
            <a:ext cx="3777295" cy="990766"/>
          </a:xfrm>
          <a:prstGeom prst="rect">
            <a:avLst/>
          </a:prstGeom>
        </p:spPr>
      </p:pic>
    </p:spTree>
    <p:extLst>
      <p:ext uri="{BB962C8B-B14F-4D97-AF65-F5344CB8AC3E}">
        <p14:creationId xmlns:p14="http://schemas.microsoft.com/office/powerpoint/2010/main" val="5610602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0" name="Group 349">
            <a:extLst>
              <a:ext uri="{FF2B5EF4-FFF2-40B4-BE49-F238E27FC236}">
                <a16:creationId xmlns:a16="http://schemas.microsoft.com/office/drawing/2014/main" id="{C3750123-247B-4AFA-A6B8-B0E950129FCC}"/>
              </a:ext>
            </a:extLst>
          </p:cNvPr>
          <p:cNvGrpSpPr/>
          <p:nvPr/>
        </p:nvGrpSpPr>
        <p:grpSpPr>
          <a:xfrm>
            <a:off x="0" y="0"/>
            <a:ext cx="12192001" cy="6858000"/>
            <a:chOff x="0" y="0"/>
            <a:chExt cx="12192001" cy="6858000"/>
          </a:xfrm>
        </p:grpSpPr>
        <p:pic>
          <p:nvPicPr>
            <p:cNvPr id="351" name="Picture 350">
              <a:extLst>
                <a:ext uri="{FF2B5EF4-FFF2-40B4-BE49-F238E27FC236}">
                  <a16:creationId xmlns:a16="http://schemas.microsoft.com/office/drawing/2014/main" id="{9D75F3E0-A591-4552-BC52-802F082CBA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52" name="Rectangle 351">
              <a:extLst>
                <a:ext uri="{FF2B5EF4-FFF2-40B4-BE49-F238E27FC236}">
                  <a16:creationId xmlns:a16="http://schemas.microsoft.com/office/drawing/2014/main" id="{C65BCBA9-DC86-45DF-9324-28888E8A335A}"/>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3" name="Picture 352">
              <a:extLst>
                <a:ext uri="{FF2B5EF4-FFF2-40B4-BE49-F238E27FC236}">
                  <a16:creationId xmlns:a16="http://schemas.microsoft.com/office/drawing/2014/main" id="{3CFA4142-BB7F-411A-9CC6-ED67349F4B7D}"/>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4" name="Picture 353">
              <a:extLst>
                <a:ext uri="{FF2B5EF4-FFF2-40B4-BE49-F238E27FC236}">
                  <a16:creationId xmlns:a16="http://schemas.microsoft.com/office/drawing/2014/main" id="{D0A637A6-7099-43FC-B368-F3CF52D9476B}"/>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5" name="Rectangle 354">
              <a:extLst>
                <a:ext uri="{FF2B5EF4-FFF2-40B4-BE49-F238E27FC236}">
                  <a16:creationId xmlns:a16="http://schemas.microsoft.com/office/drawing/2014/main" id="{E4B95332-E8CC-41F4-BFA3-CDF37931A9B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55FD808C-455C-4416-A61D-11788551B6E7}"/>
              </a:ext>
            </a:extLst>
          </p:cNvPr>
          <p:cNvSpPr>
            <a:spLocks noGrp="1"/>
          </p:cNvSpPr>
          <p:nvPr>
            <p:ph type="title"/>
          </p:nvPr>
        </p:nvSpPr>
        <p:spPr>
          <a:xfrm>
            <a:off x="591405" y="474095"/>
            <a:ext cx="10826496" cy="369332"/>
          </a:xfrm>
        </p:spPr>
        <p:txBody>
          <a:bodyPr/>
          <a:lstStyle/>
          <a:p>
            <a:r>
              <a:rPr lang="en-US" dirty="0"/>
              <a:t>ArcGIS – Deep Learning Workflow</a:t>
            </a:r>
          </a:p>
        </p:txBody>
      </p:sp>
      <p:sp>
        <p:nvSpPr>
          <p:cNvPr id="15" name="Rectangle 14">
            <a:extLst>
              <a:ext uri="{FF2B5EF4-FFF2-40B4-BE49-F238E27FC236}">
                <a16:creationId xmlns:a16="http://schemas.microsoft.com/office/drawing/2014/main" id="{D15CFF69-54A4-4735-AFDE-DB98895B3DD4}"/>
              </a:ext>
            </a:extLst>
          </p:cNvPr>
          <p:cNvSpPr/>
          <p:nvPr/>
        </p:nvSpPr>
        <p:spPr>
          <a:xfrm>
            <a:off x="531690" y="847417"/>
            <a:ext cx="3352200" cy="338554"/>
          </a:xfrm>
          <a:prstGeom prst="rect">
            <a:avLst/>
          </a:prstGeom>
        </p:spPr>
        <p:txBody>
          <a:bodyPr wrap="none">
            <a:spAutoFit/>
          </a:bodyPr>
          <a:lstStyle/>
          <a:p>
            <a:pPr defTabSz="457063"/>
            <a:r>
              <a:rPr lang="en-US" sz="1600" kern="0" dirty="0">
                <a:solidFill>
                  <a:srgbClr val="007AC2">
                    <a:lumMod val="20000"/>
                    <a:lumOff val="80000"/>
                  </a:srgbClr>
                </a:solidFill>
                <a:latin typeface="+mj-lt"/>
                <a:ea typeface="ＭＳ Ｐゴシック"/>
              </a:rPr>
              <a:t>End-to-end deep learning workflow</a:t>
            </a:r>
            <a:endParaRPr lang="en-US" sz="1600" dirty="0">
              <a:solidFill>
                <a:srgbClr val="007AC2">
                  <a:lumMod val="20000"/>
                  <a:lumOff val="80000"/>
                </a:srgbClr>
              </a:solidFill>
              <a:latin typeface="+mj-lt"/>
              <a:ea typeface="ＭＳ Ｐゴシック"/>
            </a:endParaRPr>
          </a:p>
        </p:txBody>
      </p:sp>
      <p:sp>
        <p:nvSpPr>
          <p:cNvPr id="127" name="Rounded Rectangle 137">
            <a:extLst>
              <a:ext uri="{FF2B5EF4-FFF2-40B4-BE49-F238E27FC236}">
                <a16:creationId xmlns:a16="http://schemas.microsoft.com/office/drawing/2014/main" id="{2B7463CD-3737-43B1-931C-2F09C748F70C}"/>
              </a:ext>
            </a:extLst>
          </p:cNvPr>
          <p:cNvSpPr/>
          <p:nvPr/>
        </p:nvSpPr>
        <p:spPr bwMode="auto">
          <a:xfrm>
            <a:off x="2021963" y="2858472"/>
            <a:ext cx="1439603" cy="832323"/>
          </a:xfrm>
          <a:prstGeom prst="roundRect">
            <a:avLst/>
          </a:prstGeom>
          <a:solidFill>
            <a:schemeClr val="bg2">
              <a:lumMod val="50000"/>
              <a:alpha val="72000"/>
            </a:schemeClr>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defTabSz="457063" eaLnBrk="0" fontAlgn="base" hangingPunct="0">
              <a:spcBef>
                <a:spcPct val="0"/>
              </a:spcBef>
              <a:spcAft>
                <a:spcPct val="0"/>
              </a:spcAft>
            </a:pPr>
            <a:endParaRPr lang="en-US" sz="1400" b="1" dirty="0">
              <a:solidFill>
                <a:srgbClr val="000000"/>
              </a:solidFill>
              <a:latin typeface="+mj-lt"/>
              <a:ea typeface="ＭＳ Ｐゴシック" pitchFamily="16" charset="-128"/>
              <a:cs typeface="ＭＳ Ｐゴシック" pitchFamily="-97" charset="-128"/>
            </a:endParaRPr>
          </a:p>
        </p:txBody>
      </p:sp>
      <p:sp>
        <p:nvSpPr>
          <p:cNvPr id="128" name="TextBox 228">
            <a:extLst>
              <a:ext uri="{FF2B5EF4-FFF2-40B4-BE49-F238E27FC236}">
                <a16:creationId xmlns:a16="http://schemas.microsoft.com/office/drawing/2014/main" id="{7E0971E5-048B-490A-B361-DD822D906270}"/>
              </a:ext>
            </a:extLst>
          </p:cNvPr>
          <p:cNvSpPr txBox="1"/>
          <p:nvPr/>
        </p:nvSpPr>
        <p:spPr>
          <a:xfrm>
            <a:off x="851746" y="2742226"/>
            <a:ext cx="535714" cy="284736"/>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defTabSz="457063" hangingPunct="0">
              <a:lnSpc>
                <a:spcPts val="1799"/>
              </a:lnSpc>
              <a:defRPr sz="1800" b="0" i="0" u="none" strike="noStrike" kern="0" cap="none" spc="0" baseline="0">
                <a:solidFill>
                  <a:srgbClr val="000000"/>
                </a:solidFill>
                <a:uFillTx/>
              </a:defRPr>
            </a:pPr>
            <a:r>
              <a:rPr lang="en-US" sz="1100" dirty="0">
                <a:solidFill>
                  <a:srgbClr val="F89927">
                    <a:lumMod val="60000"/>
                    <a:lumOff val="40000"/>
                  </a:srgbClr>
                </a:solidFill>
                <a:latin typeface="+mj-lt"/>
                <a:ea typeface="ＭＳ Ｐゴシック"/>
                <a:cs typeface="Calibri" panose="020F0502020204030204" pitchFamily="34" charset="0"/>
              </a:rPr>
              <a:t>Imagery</a:t>
            </a:r>
          </a:p>
        </p:txBody>
      </p:sp>
      <p:grpSp>
        <p:nvGrpSpPr>
          <p:cNvPr id="130" name="Group 210">
            <a:extLst>
              <a:ext uri="{FF2B5EF4-FFF2-40B4-BE49-F238E27FC236}">
                <a16:creationId xmlns:a16="http://schemas.microsoft.com/office/drawing/2014/main" id="{61F2AA06-8832-4A21-9CF0-E5AE736E2D54}"/>
              </a:ext>
            </a:extLst>
          </p:cNvPr>
          <p:cNvGrpSpPr/>
          <p:nvPr/>
        </p:nvGrpSpPr>
        <p:grpSpPr>
          <a:xfrm>
            <a:off x="11400484" y="2851097"/>
            <a:ext cx="612287" cy="390489"/>
            <a:chOff x="11384426" y="2516328"/>
            <a:chExt cx="597807" cy="411480"/>
          </a:xfrm>
        </p:grpSpPr>
        <p:sp>
          <p:nvSpPr>
            <p:cNvPr id="131" name="Freeform 58">
              <a:extLst>
                <a:ext uri="{FF2B5EF4-FFF2-40B4-BE49-F238E27FC236}">
                  <a16:creationId xmlns:a16="http://schemas.microsoft.com/office/drawing/2014/main" id="{5A44FE63-B235-4C80-B421-9EB4423227E4}"/>
                </a:ext>
              </a:extLst>
            </p:cNvPr>
            <p:cNvSpPr/>
            <p:nvPr/>
          </p:nvSpPr>
          <p:spPr>
            <a:xfrm>
              <a:off x="11384426" y="2516328"/>
              <a:ext cx="597807" cy="411480"/>
            </a:xfrm>
            <a:custGeom>
              <a:avLst/>
              <a:gdLst>
                <a:gd name="f0" fmla="val 10800000"/>
                <a:gd name="f1" fmla="val 5400000"/>
                <a:gd name="f2" fmla="val 180"/>
                <a:gd name="f3" fmla="val w"/>
                <a:gd name="f4" fmla="val h"/>
                <a:gd name="f5" fmla="val 0"/>
                <a:gd name="f6" fmla="val 2152"/>
                <a:gd name="f7" fmla="val 1481"/>
                <a:gd name="f8" fmla="val 1076"/>
                <a:gd name="f9" fmla="val 1107"/>
                <a:gd name="f10" fmla="val 2"/>
                <a:gd name="f11" fmla="val 1136"/>
                <a:gd name="f12" fmla="val 8"/>
                <a:gd name="f13" fmla="val 1165"/>
                <a:gd name="f14" fmla="val 19"/>
                <a:gd name="f15" fmla="val 1192"/>
                <a:gd name="f16" fmla="val 33"/>
                <a:gd name="f17" fmla="val 2044"/>
                <a:gd name="f18" fmla="val 548"/>
                <a:gd name="f19" fmla="val 2071"/>
                <a:gd name="f20" fmla="val 567"/>
                <a:gd name="f21" fmla="val 2094"/>
                <a:gd name="f22" fmla="val 589"/>
                <a:gd name="f23" fmla="val 2114"/>
                <a:gd name="f24" fmla="val 616"/>
                <a:gd name="f25" fmla="val 2130"/>
                <a:gd name="f26" fmla="val 644"/>
                <a:gd name="f27" fmla="val 2142"/>
                <a:gd name="f28" fmla="val 675"/>
                <a:gd name="f29" fmla="val 2149"/>
                <a:gd name="f30" fmla="val 707"/>
                <a:gd name="f31" fmla="val 741"/>
                <a:gd name="f32" fmla="val 773"/>
                <a:gd name="f33" fmla="val 805"/>
                <a:gd name="f34" fmla="val 836"/>
                <a:gd name="f35" fmla="val 864"/>
                <a:gd name="f36" fmla="val 891"/>
                <a:gd name="f37" fmla="val 913"/>
                <a:gd name="f38" fmla="val 933"/>
                <a:gd name="f39" fmla="val 1448"/>
                <a:gd name="f40" fmla="val 1463"/>
                <a:gd name="f41" fmla="val 1473"/>
                <a:gd name="f42" fmla="val 1479"/>
                <a:gd name="f43" fmla="val 1075"/>
                <a:gd name="f44" fmla="val 1045"/>
                <a:gd name="f45" fmla="val 1015"/>
                <a:gd name="f46" fmla="val 986"/>
                <a:gd name="f47" fmla="val 959"/>
                <a:gd name="f48" fmla="val 108"/>
                <a:gd name="f49" fmla="val 81"/>
                <a:gd name="f50" fmla="val 58"/>
                <a:gd name="f51" fmla="val 38"/>
                <a:gd name="f52" fmla="val 22"/>
                <a:gd name="f53" fmla="val 10"/>
                <a:gd name="f54" fmla="val 3"/>
                <a:gd name="f55" fmla="val 591"/>
                <a:gd name="f56" fmla="val 960"/>
                <a:gd name="f57" fmla="val 1016"/>
                <a:gd name="f58" fmla="+- 0 0 -90"/>
                <a:gd name="f59" fmla="*/ f3 1 2152"/>
                <a:gd name="f60" fmla="*/ f4 1 1481"/>
                <a:gd name="f61" fmla="+- f7 0 f5"/>
                <a:gd name="f62" fmla="+- f6 0 f5"/>
                <a:gd name="f63" fmla="*/ f58 f0 1"/>
                <a:gd name="f64" fmla="*/ f62 1 2152"/>
                <a:gd name="f65" fmla="*/ f61 1 1481"/>
                <a:gd name="f66" fmla="*/ 1076 f62 1"/>
                <a:gd name="f67" fmla="*/ 0 f61 1"/>
                <a:gd name="f68" fmla="*/ 1107 f62 1"/>
                <a:gd name="f69" fmla="*/ 2 f61 1"/>
                <a:gd name="f70" fmla="*/ 1136 f62 1"/>
                <a:gd name="f71" fmla="*/ 8 f61 1"/>
                <a:gd name="f72" fmla="*/ 1165 f62 1"/>
                <a:gd name="f73" fmla="*/ 19 f61 1"/>
                <a:gd name="f74" fmla="*/ 1192 f62 1"/>
                <a:gd name="f75" fmla="*/ 33 f61 1"/>
                <a:gd name="f76" fmla="*/ 2044 f62 1"/>
                <a:gd name="f77" fmla="*/ 548 f61 1"/>
                <a:gd name="f78" fmla="*/ 2071 f62 1"/>
                <a:gd name="f79" fmla="*/ 567 f61 1"/>
                <a:gd name="f80" fmla="*/ 2094 f62 1"/>
                <a:gd name="f81" fmla="*/ 589 f61 1"/>
                <a:gd name="f82" fmla="*/ 2114 f62 1"/>
                <a:gd name="f83" fmla="*/ 616 f61 1"/>
                <a:gd name="f84" fmla="*/ 2130 f62 1"/>
                <a:gd name="f85" fmla="*/ 644 f61 1"/>
                <a:gd name="f86" fmla="*/ 2142 f62 1"/>
                <a:gd name="f87" fmla="*/ 675 f61 1"/>
                <a:gd name="f88" fmla="*/ 2149 f62 1"/>
                <a:gd name="f89" fmla="*/ 707 f61 1"/>
                <a:gd name="f90" fmla="*/ 2152 f62 1"/>
                <a:gd name="f91" fmla="*/ 741 f61 1"/>
                <a:gd name="f92" fmla="*/ 773 f61 1"/>
                <a:gd name="f93" fmla="*/ 805 f61 1"/>
                <a:gd name="f94" fmla="*/ 836 f61 1"/>
                <a:gd name="f95" fmla="*/ 864 f61 1"/>
                <a:gd name="f96" fmla="*/ 891 f61 1"/>
                <a:gd name="f97" fmla="*/ 913 f61 1"/>
                <a:gd name="f98" fmla="*/ 933 f61 1"/>
                <a:gd name="f99" fmla="*/ 1448 f61 1"/>
                <a:gd name="f100" fmla="*/ 1463 f61 1"/>
                <a:gd name="f101" fmla="*/ 1473 f61 1"/>
                <a:gd name="f102" fmla="*/ 1479 f61 1"/>
                <a:gd name="f103" fmla="*/ 1075 f62 1"/>
                <a:gd name="f104" fmla="*/ 1481 f61 1"/>
                <a:gd name="f105" fmla="*/ 1045 f62 1"/>
                <a:gd name="f106" fmla="*/ 1015 f62 1"/>
                <a:gd name="f107" fmla="*/ 986 f62 1"/>
                <a:gd name="f108" fmla="*/ 959 f62 1"/>
                <a:gd name="f109" fmla="*/ 108 f62 1"/>
                <a:gd name="f110" fmla="*/ 81 f62 1"/>
                <a:gd name="f111" fmla="*/ 58 f62 1"/>
                <a:gd name="f112" fmla="*/ 38 f62 1"/>
                <a:gd name="f113" fmla="*/ 22 f62 1"/>
                <a:gd name="f114" fmla="*/ 10 f62 1"/>
                <a:gd name="f115" fmla="*/ 3 f62 1"/>
                <a:gd name="f116" fmla="*/ 0 f62 1"/>
                <a:gd name="f117" fmla="*/ 591 f61 1"/>
                <a:gd name="f118" fmla="*/ 960 f62 1"/>
                <a:gd name="f119" fmla="*/ 1016 f62 1"/>
                <a:gd name="f120" fmla="*/ f63 1 f2"/>
                <a:gd name="f121" fmla="*/ f66 1 2152"/>
                <a:gd name="f122" fmla="*/ f67 1 1481"/>
                <a:gd name="f123" fmla="*/ f68 1 2152"/>
                <a:gd name="f124" fmla="*/ f69 1 1481"/>
                <a:gd name="f125" fmla="*/ f70 1 2152"/>
                <a:gd name="f126" fmla="*/ f71 1 1481"/>
                <a:gd name="f127" fmla="*/ f72 1 2152"/>
                <a:gd name="f128" fmla="*/ f73 1 1481"/>
                <a:gd name="f129" fmla="*/ f74 1 2152"/>
                <a:gd name="f130" fmla="*/ f75 1 1481"/>
                <a:gd name="f131" fmla="*/ f76 1 2152"/>
                <a:gd name="f132" fmla="*/ f77 1 1481"/>
                <a:gd name="f133" fmla="*/ f78 1 2152"/>
                <a:gd name="f134" fmla="*/ f79 1 1481"/>
                <a:gd name="f135" fmla="*/ f80 1 2152"/>
                <a:gd name="f136" fmla="*/ f81 1 1481"/>
                <a:gd name="f137" fmla="*/ f82 1 2152"/>
                <a:gd name="f138" fmla="*/ f83 1 1481"/>
                <a:gd name="f139" fmla="*/ f84 1 2152"/>
                <a:gd name="f140" fmla="*/ f85 1 1481"/>
                <a:gd name="f141" fmla="*/ f86 1 2152"/>
                <a:gd name="f142" fmla="*/ f87 1 1481"/>
                <a:gd name="f143" fmla="*/ f88 1 2152"/>
                <a:gd name="f144" fmla="*/ f89 1 1481"/>
                <a:gd name="f145" fmla="*/ f90 1 2152"/>
                <a:gd name="f146" fmla="*/ f91 1 1481"/>
                <a:gd name="f147" fmla="*/ f92 1 1481"/>
                <a:gd name="f148" fmla="*/ f93 1 1481"/>
                <a:gd name="f149" fmla="*/ f94 1 1481"/>
                <a:gd name="f150" fmla="*/ f95 1 1481"/>
                <a:gd name="f151" fmla="*/ f96 1 1481"/>
                <a:gd name="f152" fmla="*/ f97 1 1481"/>
                <a:gd name="f153" fmla="*/ f98 1 1481"/>
                <a:gd name="f154" fmla="*/ f99 1 1481"/>
                <a:gd name="f155" fmla="*/ f100 1 1481"/>
                <a:gd name="f156" fmla="*/ f101 1 1481"/>
                <a:gd name="f157" fmla="*/ f102 1 1481"/>
                <a:gd name="f158" fmla="*/ f103 1 2152"/>
                <a:gd name="f159" fmla="*/ f104 1 1481"/>
                <a:gd name="f160" fmla="*/ f105 1 2152"/>
                <a:gd name="f161" fmla="*/ f106 1 2152"/>
                <a:gd name="f162" fmla="*/ f107 1 2152"/>
                <a:gd name="f163" fmla="*/ f108 1 2152"/>
                <a:gd name="f164" fmla="*/ f109 1 2152"/>
                <a:gd name="f165" fmla="*/ f110 1 2152"/>
                <a:gd name="f166" fmla="*/ f111 1 2152"/>
                <a:gd name="f167" fmla="*/ f112 1 2152"/>
                <a:gd name="f168" fmla="*/ f113 1 2152"/>
                <a:gd name="f169" fmla="*/ f114 1 2152"/>
                <a:gd name="f170" fmla="*/ f115 1 2152"/>
                <a:gd name="f171" fmla="*/ f116 1 2152"/>
                <a:gd name="f172" fmla="*/ f117 1 1481"/>
                <a:gd name="f173" fmla="*/ f118 1 2152"/>
                <a:gd name="f174" fmla="*/ f119 1 2152"/>
                <a:gd name="f175" fmla="*/ 0 1 f64"/>
                <a:gd name="f176" fmla="*/ f6 1 f64"/>
                <a:gd name="f177" fmla="*/ 0 1 f65"/>
                <a:gd name="f178" fmla="*/ f7 1 f65"/>
                <a:gd name="f179" fmla="+- f120 0 f1"/>
                <a:gd name="f180" fmla="*/ f121 1 f64"/>
                <a:gd name="f181" fmla="*/ f122 1 f65"/>
                <a:gd name="f182" fmla="*/ f123 1 f64"/>
                <a:gd name="f183" fmla="*/ f124 1 f65"/>
                <a:gd name="f184" fmla="*/ f125 1 f64"/>
                <a:gd name="f185" fmla="*/ f126 1 f65"/>
                <a:gd name="f186" fmla="*/ f127 1 f64"/>
                <a:gd name="f187" fmla="*/ f128 1 f65"/>
                <a:gd name="f188" fmla="*/ f129 1 f64"/>
                <a:gd name="f189" fmla="*/ f130 1 f65"/>
                <a:gd name="f190" fmla="*/ f131 1 f64"/>
                <a:gd name="f191" fmla="*/ f132 1 f65"/>
                <a:gd name="f192" fmla="*/ f133 1 f64"/>
                <a:gd name="f193" fmla="*/ f134 1 f65"/>
                <a:gd name="f194" fmla="*/ f135 1 f64"/>
                <a:gd name="f195" fmla="*/ f136 1 f65"/>
                <a:gd name="f196" fmla="*/ f137 1 f64"/>
                <a:gd name="f197" fmla="*/ f138 1 f65"/>
                <a:gd name="f198" fmla="*/ f139 1 f64"/>
                <a:gd name="f199" fmla="*/ f140 1 f65"/>
                <a:gd name="f200" fmla="*/ f141 1 f64"/>
                <a:gd name="f201" fmla="*/ f142 1 f65"/>
                <a:gd name="f202" fmla="*/ f143 1 f64"/>
                <a:gd name="f203" fmla="*/ f144 1 f65"/>
                <a:gd name="f204" fmla="*/ f145 1 f64"/>
                <a:gd name="f205" fmla="*/ f146 1 f65"/>
                <a:gd name="f206" fmla="*/ f147 1 f65"/>
                <a:gd name="f207" fmla="*/ f148 1 f65"/>
                <a:gd name="f208" fmla="*/ f149 1 f65"/>
                <a:gd name="f209" fmla="*/ f150 1 f65"/>
                <a:gd name="f210" fmla="*/ f151 1 f65"/>
                <a:gd name="f211" fmla="*/ f152 1 f65"/>
                <a:gd name="f212" fmla="*/ f153 1 f65"/>
                <a:gd name="f213" fmla="*/ f154 1 f65"/>
                <a:gd name="f214" fmla="*/ f155 1 f65"/>
                <a:gd name="f215" fmla="*/ f156 1 f65"/>
                <a:gd name="f216" fmla="*/ f157 1 f65"/>
                <a:gd name="f217" fmla="*/ f158 1 f64"/>
                <a:gd name="f218" fmla="*/ f159 1 f65"/>
                <a:gd name="f219" fmla="*/ f160 1 f64"/>
                <a:gd name="f220" fmla="*/ f161 1 f64"/>
                <a:gd name="f221" fmla="*/ f162 1 f64"/>
                <a:gd name="f222" fmla="*/ f163 1 f64"/>
                <a:gd name="f223" fmla="*/ f164 1 f64"/>
                <a:gd name="f224" fmla="*/ f165 1 f64"/>
                <a:gd name="f225" fmla="*/ f166 1 f64"/>
                <a:gd name="f226" fmla="*/ f167 1 f64"/>
                <a:gd name="f227" fmla="*/ f168 1 f64"/>
                <a:gd name="f228" fmla="*/ f169 1 f64"/>
                <a:gd name="f229" fmla="*/ f170 1 f64"/>
                <a:gd name="f230" fmla="*/ f171 1 f64"/>
                <a:gd name="f231" fmla="*/ f172 1 f65"/>
                <a:gd name="f232" fmla="*/ f173 1 f64"/>
                <a:gd name="f233" fmla="*/ f174 1 f64"/>
                <a:gd name="f234" fmla="*/ f175 f59 1"/>
                <a:gd name="f235" fmla="*/ f176 f59 1"/>
                <a:gd name="f236" fmla="*/ f178 f60 1"/>
                <a:gd name="f237" fmla="*/ f177 f60 1"/>
                <a:gd name="f238" fmla="*/ f180 f59 1"/>
                <a:gd name="f239" fmla="*/ f181 f60 1"/>
                <a:gd name="f240" fmla="*/ f182 f59 1"/>
                <a:gd name="f241" fmla="*/ f183 f60 1"/>
                <a:gd name="f242" fmla="*/ f184 f59 1"/>
                <a:gd name="f243" fmla="*/ f185 f60 1"/>
                <a:gd name="f244" fmla="*/ f186 f59 1"/>
                <a:gd name="f245" fmla="*/ f187 f60 1"/>
                <a:gd name="f246" fmla="*/ f188 f59 1"/>
                <a:gd name="f247" fmla="*/ f189 f60 1"/>
                <a:gd name="f248" fmla="*/ f190 f59 1"/>
                <a:gd name="f249" fmla="*/ f191 f60 1"/>
                <a:gd name="f250" fmla="*/ f192 f59 1"/>
                <a:gd name="f251" fmla="*/ f193 f60 1"/>
                <a:gd name="f252" fmla="*/ f194 f59 1"/>
                <a:gd name="f253" fmla="*/ f195 f60 1"/>
                <a:gd name="f254" fmla="*/ f196 f59 1"/>
                <a:gd name="f255" fmla="*/ f197 f60 1"/>
                <a:gd name="f256" fmla="*/ f198 f59 1"/>
                <a:gd name="f257" fmla="*/ f199 f60 1"/>
                <a:gd name="f258" fmla="*/ f200 f59 1"/>
                <a:gd name="f259" fmla="*/ f201 f60 1"/>
                <a:gd name="f260" fmla="*/ f202 f59 1"/>
                <a:gd name="f261" fmla="*/ f203 f60 1"/>
                <a:gd name="f262" fmla="*/ f204 f59 1"/>
                <a:gd name="f263" fmla="*/ f205 f60 1"/>
                <a:gd name="f264" fmla="*/ f206 f60 1"/>
                <a:gd name="f265" fmla="*/ f207 f60 1"/>
                <a:gd name="f266" fmla="*/ f208 f60 1"/>
                <a:gd name="f267" fmla="*/ f209 f60 1"/>
                <a:gd name="f268" fmla="*/ f210 f60 1"/>
                <a:gd name="f269" fmla="*/ f211 f60 1"/>
                <a:gd name="f270" fmla="*/ f212 f60 1"/>
                <a:gd name="f271" fmla="*/ f213 f60 1"/>
                <a:gd name="f272" fmla="*/ f214 f60 1"/>
                <a:gd name="f273" fmla="*/ f215 f60 1"/>
                <a:gd name="f274" fmla="*/ f216 f60 1"/>
                <a:gd name="f275" fmla="*/ f217 f59 1"/>
                <a:gd name="f276" fmla="*/ f218 f60 1"/>
                <a:gd name="f277" fmla="*/ f219 f59 1"/>
                <a:gd name="f278" fmla="*/ f220 f59 1"/>
                <a:gd name="f279" fmla="*/ f221 f59 1"/>
                <a:gd name="f280" fmla="*/ f222 f59 1"/>
                <a:gd name="f281" fmla="*/ f223 f59 1"/>
                <a:gd name="f282" fmla="*/ f224 f59 1"/>
                <a:gd name="f283" fmla="*/ f225 f59 1"/>
                <a:gd name="f284" fmla="*/ f226 f59 1"/>
                <a:gd name="f285" fmla="*/ f227 f59 1"/>
                <a:gd name="f286" fmla="*/ f228 f59 1"/>
                <a:gd name="f287" fmla="*/ f229 f59 1"/>
                <a:gd name="f288" fmla="*/ f230 f59 1"/>
                <a:gd name="f289" fmla="*/ f231 f60 1"/>
                <a:gd name="f290" fmla="*/ f232 f59 1"/>
                <a:gd name="f291" fmla="*/ f233 f59 1"/>
              </a:gdLst>
              <a:ahLst/>
              <a:cxnLst>
                <a:cxn ang="3cd4">
                  <a:pos x="hc" y="t"/>
                </a:cxn>
                <a:cxn ang="0">
                  <a:pos x="r" y="vc"/>
                </a:cxn>
                <a:cxn ang="cd4">
                  <a:pos x="hc" y="b"/>
                </a:cxn>
                <a:cxn ang="cd2">
                  <a:pos x="l" y="vc"/>
                </a:cxn>
                <a:cxn ang="f179">
                  <a:pos x="f238" y="f239"/>
                </a:cxn>
                <a:cxn ang="f179">
                  <a:pos x="f240" y="f241"/>
                </a:cxn>
                <a:cxn ang="f179">
                  <a:pos x="f242" y="f243"/>
                </a:cxn>
                <a:cxn ang="f179">
                  <a:pos x="f244" y="f245"/>
                </a:cxn>
                <a:cxn ang="f179">
                  <a:pos x="f246" y="f247"/>
                </a:cxn>
                <a:cxn ang="f179">
                  <a:pos x="f248" y="f249"/>
                </a:cxn>
                <a:cxn ang="f179">
                  <a:pos x="f250" y="f251"/>
                </a:cxn>
                <a:cxn ang="f179">
                  <a:pos x="f252" y="f253"/>
                </a:cxn>
                <a:cxn ang="f179">
                  <a:pos x="f254" y="f255"/>
                </a:cxn>
                <a:cxn ang="f179">
                  <a:pos x="f256" y="f257"/>
                </a:cxn>
                <a:cxn ang="f179">
                  <a:pos x="f258" y="f259"/>
                </a:cxn>
                <a:cxn ang="f179">
                  <a:pos x="f260" y="f261"/>
                </a:cxn>
                <a:cxn ang="f179">
                  <a:pos x="f262" y="f263"/>
                </a:cxn>
                <a:cxn ang="f179">
                  <a:pos x="f260" y="f264"/>
                </a:cxn>
                <a:cxn ang="f179">
                  <a:pos x="f258" y="f265"/>
                </a:cxn>
                <a:cxn ang="f179">
                  <a:pos x="f256" y="f266"/>
                </a:cxn>
                <a:cxn ang="f179">
                  <a:pos x="f254" y="f267"/>
                </a:cxn>
                <a:cxn ang="f179">
                  <a:pos x="f252" y="f268"/>
                </a:cxn>
                <a:cxn ang="f179">
                  <a:pos x="f250" y="f269"/>
                </a:cxn>
                <a:cxn ang="f179">
                  <a:pos x="f248" y="f270"/>
                </a:cxn>
                <a:cxn ang="f179">
                  <a:pos x="f246" y="f271"/>
                </a:cxn>
                <a:cxn ang="f179">
                  <a:pos x="f244" y="f272"/>
                </a:cxn>
                <a:cxn ang="f179">
                  <a:pos x="f242" y="f273"/>
                </a:cxn>
                <a:cxn ang="f179">
                  <a:pos x="f240" y="f274"/>
                </a:cxn>
                <a:cxn ang="f179">
                  <a:pos x="f275" y="f276"/>
                </a:cxn>
                <a:cxn ang="f179">
                  <a:pos x="f277" y="f274"/>
                </a:cxn>
                <a:cxn ang="f179">
                  <a:pos x="f278" y="f273"/>
                </a:cxn>
                <a:cxn ang="f179">
                  <a:pos x="f279" y="f272"/>
                </a:cxn>
                <a:cxn ang="f179">
                  <a:pos x="f280" y="f271"/>
                </a:cxn>
                <a:cxn ang="f179">
                  <a:pos x="f281" y="f270"/>
                </a:cxn>
                <a:cxn ang="f179">
                  <a:pos x="f282" y="f269"/>
                </a:cxn>
                <a:cxn ang="f179">
                  <a:pos x="f283" y="f268"/>
                </a:cxn>
                <a:cxn ang="f179">
                  <a:pos x="f284" y="f267"/>
                </a:cxn>
                <a:cxn ang="f179">
                  <a:pos x="f285" y="f266"/>
                </a:cxn>
                <a:cxn ang="f179">
                  <a:pos x="f286" y="f265"/>
                </a:cxn>
                <a:cxn ang="f179">
                  <a:pos x="f287" y="f264"/>
                </a:cxn>
                <a:cxn ang="f179">
                  <a:pos x="f288" y="f263"/>
                </a:cxn>
                <a:cxn ang="f179">
                  <a:pos x="f287" y="f261"/>
                </a:cxn>
                <a:cxn ang="f179">
                  <a:pos x="f286" y="f259"/>
                </a:cxn>
                <a:cxn ang="f179">
                  <a:pos x="f285" y="f257"/>
                </a:cxn>
                <a:cxn ang="f179">
                  <a:pos x="f284" y="f255"/>
                </a:cxn>
                <a:cxn ang="f179">
                  <a:pos x="f283" y="f289"/>
                </a:cxn>
                <a:cxn ang="f179">
                  <a:pos x="f282" y="f251"/>
                </a:cxn>
                <a:cxn ang="f179">
                  <a:pos x="f281" y="f249"/>
                </a:cxn>
                <a:cxn ang="f179">
                  <a:pos x="f290" y="f247"/>
                </a:cxn>
                <a:cxn ang="f179">
                  <a:pos x="f279" y="f245"/>
                </a:cxn>
                <a:cxn ang="f179">
                  <a:pos x="f291" y="f243"/>
                </a:cxn>
                <a:cxn ang="f179">
                  <a:pos x="f277" y="f241"/>
                </a:cxn>
                <a:cxn ang="f179">
                  <a:pos x="f238" y="f239"/>
                </a:cxn>
              </a:cxnLst>
              <a:rect l="f234" t="f237" r="f235" b="f236"/>
              <a:pathLst>
                <a:path w="2152" h="1481">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15" y="f39"/>
                  </a:lnTo>
                  <a:lnTo>
                    <a:pt x="f13" y="f40"/>
                  </a:lnTo>
                  <a:lnTo>
                    <a:pt x="f11" y="f41"/>
                  </a:lnTo>
                  <a:lnTo>
                    <a:pt x="f9" y="f42"/>
                  </a:lnTo>
                  <a:lnTo>
                    <a:pt x="f43" y="f7"/>
                  </a:lnTo>
                  <a:lnTo>
                    <a:pt x="f44" y="f42"/>
                  </a:lnTo>
                  <a:lnTo>
                    <a:pt x="f45" y="f41"/>
                  </a:lnTo>
                  <a:lnTo>
                    <a:pt x="f46" y="f40"/>
                  </a:lnTo>
                  <a:lnTo>
                    <a:pt x="f47" y="f39"/>
                  </a:lnTo>
                  <a:lnTo>
                    <a:pt x="f48" y="f38"/>
                  </a:lnTo>
                  <a:lnTo>
                    <a:pt x="f49" y="f37"/>
                  </a:lnTo>
                  <a:lnTo>
                    <a:pt x="f50" y="f36"/>
                  </a:lnTo>
                  <a:lnTo>
                    <a:pt x="f51" y="f35"/>
                  </a:lnTo>
                  <a:lnTo>
                    <a:pt x="f52" y="f34"/>
                  </a:lnTo>
                  <a:lnTo>
                    <a:pt x="f53" y="f33"/>
                  </a:lnTo>
                  <a:lnTo>
                    <a:pt x="f54" y="f32"/>
                  </a:lnTo>
                  <a:lnTo>
                    <a:pt x="f5" y="f31"/>
                  </a:lnTo>
                  <a:lnTo>
                    <a:pt x="f54" y="f30"/>
                  </a:lnTo>
                  <a:lnTo>
                    <a:pt x="f53" y="f28"/>
                  </a:lnTo>
                  <a:lnTo>
                    <a:pt x="f52" y="f26"/>
                  </a:lnTo>
                  <a:lnTo>
                    <a:pt x="f51" y="f24"/>
                  </a:lnTo>
                  <a:lnTo>
                    <a:pt x="f50" y="f55"/>
                  </a:lnTo>
                  <a:lnTo>
                    <a:pt x="f49" y="f20"/>
                  </a:lnTo>
                  <a:lnTo>
                    <a:pt x="f48" y="f18"/>
                  </a:lnTo>
                  <a:lnTo>
                    <a:pt x="f56" y="f16"/>
                  </a:lnTo>
                  <a:lnTo>
                    <a:pt x="f46" y="f14"/>
                  </a:lnTo>
                  <a:lnTo>
                    <a:pt x="f57" y="f12"/>
                  </a:lnTo>
                  <a:lnTo>
                    <a:pt x="f44"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32" name="Freeform 59">
              <a:extLst>
                <a:ext uri="{FF2B5EF4-FFF2-40B4-BE49-F238E27FC236}">
                  <a16:creationId xmlns:a16="http://schemas.microsoft.com/office/drawing/2014/main" id="{C44C2B66-6C0B-45E6-A286-16C38143B979}"/>
                </a:ext>
              </a:extLst>
            </p:cNvPr>
            <p:cNvSpPr/>
            <p:nvPr/>
          </p:nvSpPr>
          <p:spPr>
            <a:xfrm>
              <a:off x="11415479" y="2547381"/>
              <a:ext cx="535701" cy="349373"/>
            </a:xfrm>
            <a:custGeom>
              <a:avLst/>
              <a:gdLst>
                <a:gd name="f0" fmla="val 10800000"/>
                <a:gd name="f1" fmla="val 5400000"/>
                <a:gd name="f2" fmla="val 180"/>
                <a:gd name="f3" fmla="val w"/>
                <a:gd name="f4" fmla="val h"/>
                <a:gd name="f5" fmla="val 0"/>
                <a:gd name="f6" fmla="val 1926"/>
                <a:gd name="f7" fmla="val 1256"/>
                <a:gd name="f8" fmla="val 963"/>
                <a:gd name="f9" fmla="val 983"/>
                <a:gd name="f10" fmla="val 1"/>
                <a:gd name="f11" fmla="val 1003"/>
                <a:gd name="f12" fmla="val 6"/>
                <a:gd name="f13" fmla="val 1021"/>
                <a:gd name="f14" fmla="val 16"/>
                <a:gd name="f15" fmla="val 1873"/>
                <a:gd name="f16" fmla="val 531"/>
                <a:gd name="f17" fmla="val 1890"/>
                <a:gd name="f18" fmla="val 545"/>
                <a:gd name="f19" fmla="val 1906"/>
                <a:gd name="f20" fmla="val 562"/>
                <a:gd name="f21" fmla="val 1917"/>
                <a:gd name="f22" fmla="val 582"/>
                <a:gd name="f23" fmla="val 1924"/>
                <a:gd name="f24" fmla="val 604"/>
                <a:gd name="f25" fmla="val 628"/>
                <a:gd name="f26" fmla="val 651"/>
                <a:gd name="f27" fmla="val 672"/>
                <a:gd name="f28" fmla="val 692"/>
                <a:gd name="f29" fmla="val 1892"/>
                <a:gd name="f30" fmla="val 709"/>
                <a:gd name="f31" fmla="val 724"/>
                <a:gd name="f32" fmla="val 1239"/>
                <a:gd name="f33" fmla="val 1002"/>
                <a:gd name="f34" fmla="val 1249"/>
                <a:gd name="f35" fmla="val 1254"/>
                <a:gd name="f36" fmla="val 962"/>
                <a:gd name="f37" fmla="val 943"/>
                <a:gd name="f38" fmla="val 923"/>
                <a:gd name="f39" fmla="val 905"/>
                <a:gd name="f40" fmla="val 53"/>
                <a:gd name="f41" fmla="val 34"/>
                <a:gd name="f42" fmla="val 20"/>
                <a:gd name="f43" fmla="val 9"/>
                <a:gd name="f44" fmla="val 2"/>
                <a:gd name="f45" fmla="+- 0 0 -90"/>
                <a:gd name="f46" fmla="*/ f3 1 1926"/>
                <a:gd name="f47" fmla="*/ f4 1 1256"/>
                <a:gd name="f48" fmla="+- f7 0 f5"/>
                <a:gd name="f49" fmla="+- f6 0 f5"/>
                <a:gd name="f50" fmla="*/ f45 f0 1"/>
                <a:gd name="f51" fmla="*/ f49 1 1926"/>
                <a:gd name="f52" fmla="*/ f48 1 1256"/>
                <a:gd name="f53" fmla="*/ 963 f49 1"/>
                <a:gd name="f54" fmla="*/ 0 f48 1"/>
                <a:gd name="f55" fmla="*/ 983 f49 1"/>
                <a:gd name="f56" fmla="*/ 1 f48 1"/>
                <a:gd name="f57" fmla="*/ 1003 f49 1"/>
                <a:gd name="f58" fmla="*/ 6 f48 1"/>
                <a:gd name="f59" fmla="*/ 1021 f49 1"/>
                <a:gd name="f60" fmla="*/ 16 f48 1"/>
                <a:gd name="f61" fmla="*/ 1873 f49 1"/>
                <a:gd name="f62" fmla="*/ 531 f48 1"/>
                <a:gd name="f63" fmla="*/ 1890 f49 1"/>
                <a:gd name="f64" fmla="*/ 545 f48 1"/>
                <a:gd name="f65" fmla="*/ 1906 f49 1"/>
                <a:gd name="f66" fmla="*/ 562 f48 1"/>
                <a:gd name="f67" fmla="*/ 1917 f49 1"/>
                <a:gd name="f68" fmla="*/ 582 f48 1"/>
                <a:gd name="f69" fmla="*/ 1924 f49 1"/>
                <a:gd name="f70" fmla="*/ 604 f48 1"/>
                <a:gd name="f71" fmla="*/ 1926 f49 1"/>
                <a:gd name="f72" fmla="*/ 628 f48 1"/>
                <a:gd name="f73" fmla="*/ 651 f48 1"/>
                <a:gd name="f74" fmla="*/ 672 f48 1"/>
                <a:gd name="f75" fmla="*/ 692 f48 1"/>
                <a:gd name="f76" fmla="*/ 1892 f49 1"/>
                <a:gd name="f77" fmla="*/ 709 f48 1"/>
                <a:gd name="f78" fmla="*/ 724 f48 1"/>
                <a:gd name="f79" fmla="*/ 1239 f48 1"/>
                <a:gd name="f80" fmla="*/ 1002 f49 1"/>
                <a:gd name="f81" fmla="*/ 1249 f48 1"/>
                <a:gd name="f82" fmla="*/ 1254 f48 1"/>
                <a:gd name="f83" fmla="*/ 962 f49 1"/>
                <a:gd name="f84" fmla="*/ 1256 f48 1"/>
                <a:gd name="f85" fmla="*/ 943 f49 1"/>
                <a:gd name="f86" fmla="*/ 923 f49 1"/>
                <a:gd name="f87" fmla="*/ 905 f49 1"/>
                <a:gd name="f88" fmla="*/ 53 f49 1"/>
                <a:gd name="f89" fmla="*/ 34 f49 1"/>
                <a:gd name="f90" fmla="*/ 20 f49 1"/>
                <a:gd name="f91" fmla="*/ 9 f49 1"/>
                <a:gd name="f92" fmla="*/ 2 f49 1"/>
                <a:gd name="f93" fmla="*/ 0 f49 1"/>
                <a:gd name="f94" fmla="*/ f50 1 f2"/>
                <a:gd name="f95" fmla="*/ f53 1 1926"/>
                <a:gd name="f96" fmla="*/ f54 1 1256"/>
                <a:gd name="f97" fmla="*/ f55 1 1926"/>
                <a:gd name="f98" fmla="*/ f56 1 1256"/>
                <a:gd name="f99" fmla="*/ f57 1 1926"/>
                <a:gd name="f100" fmla="*/ f58 1 1256"/>
                <a:gd name="f101" fmla="*/ f59 1 1926"/>
                <a:gd name="f102" fmla="*/ f60 1 1256"/>
                <a:gd name="f103" fmla="*/ f61 1 1926"/>
                <a:gd name="f104" fmla="*/ f62 1 1256"/>
                <a:gd name="f105" fmla="*/ f63 1 1926"/>
                <a:gd name="f106" fmla="*/ f64 1 1256"/>
                <a:gd name="f107" fmla="*/ f65 1 1926"/>
                <a:gd name="f108" fmla="*/ f66 1 1256"/>
                <a:gd name="f109" fmla="*/ f67 1 1926"/>
                <a:gd name="f110" fmla="*/ f68 1 1256"/>
                <a:gd name="f111" fmla="*/ f69 1 1926"/>
                <a:gd name="f112" fmla="*/ f70 1 1256"/>
                <a:gd name="f113" fmla="*/ f71 1 1926"/>
                <a:gd name="f114" fmla="*/ f72 1 1256"/>
                <a:gd name="f115" fmla="*/ f73 1 1256"/>
                <a:gd name="f116" fmla="*/ f74 1 1256"/>
                <a:gd name="f117" fmla="*/ f75 1 1256"/>
                <a:gd name="f118" fmla="*/ f76 1 1926"/>
                <a:gd name="f119" fmla="*/ f77 1 1256"/>
                <a:gd name="f120" fmla="*/ f78 1 1256"/>
                <a:gd name="f121" fmla="*/ f79 1 1256"/>
                <a:gd name="f122" fmla="*/ f80 1 1926"/>
                <a:gd name="f123" fmla="*/ f81 1 1256"/>
                <a:gd name="f124" fmla="*/ f82 1 1256"/>
                <a:gd name="f125" fmla="*/ f83 1 1926"/>
                <a:gd name="f126" fmla="*/ f84 1 1256"/>
                <a:gd name="f127" fmla="*/ f85 1 1926"/>
                <a:gd name="f128" fmla="*/ f86 1 1926"/>
                <a:gd name="f129" fmla="*/ f87 1 1926"/>
                <a:gd name="f130" fmla="*/ f88 1 1926"/>
                <a:gd name="f131" fmla="*/ f89 1 1926"/>
                <a:gd name="f132" fmla="*/ f90 1 1926"/>
                <a:gd name="f133" fmla="*/ f91 1 1926"/>
                <a:gd name="f134" fmla="*/ f92 1 1926"/>
                <a:gd name="f135" fmla="*/ f93 1 1926"/>
                <a:gd name="f136" fmla="*/ 0 1 f51"/>
                <a:gd name="f137" fmla="*/ f6 1 f51"/>
                <a:gd name="f138" fmla="*/ 0 1 f52"/>
                <a:gd name="f139" fmla="*/ f7 1 f52"/>
                <a:gd name="f140" fmla="+- f94 0 f1"/>
                <a:gd name="f141" fmla="*/ f95 1 f51"/>
                <a:gd name="f142" fmla="*/ f96 1 f52"/>
                <a:gd name="f143" fmla="*/ f97 1 f51"/>
                <a:gd name="f144" fmla="*/ f98 1 f52"/>
                <a:gd name="f145" fmla="*/ f99 1 f51"/>
                <a:gd name="f146" fmla="*/ f100 1 f52"/>
                <a:gd name="f147" fmla="*/ f101 1 f51"/>
                <a:gd name="f148" fmla="*/ f102 1 f52"/>
                <a:gd name="f149" fmla="*/ f103 1 f51"/>
                <a:gd name="f150" fmla="*/ f104 1 f52"/>
                <a:gd name="f151" fmla="*/ f105 1 f51"/>
                <a:gd name="f152" fmla="*/ f106 1 f52"/>
                <a:gd name="f153" fmla="*/ f107 1 f51"/>
                <a:gd name="f154" fmla="*/ f108 1 f52"/>
                <a:gd name="f155" fmla="*/ f109 1 f51"/>
                <a:gd name="f156" fmla="*/ f110 1 f52"/>
                <a:gd name="f157" fmla="*/ f111 1 f51"/>
                <a:gd name="f158" fmla="*/ f112 1 f52"/>
                <a:gd name="f159" fmla="*/ f113 1 f51"/>
                <a:gd name="f160" fmla="*/ f114 1 f52"/>
                <a:gd name="f161" fmla="*/ f115 1 f52"/>
                <a:gd name="f162" fmla="*/ f116 1 f52"/>
                <a:gd name="f163" fmla="*/ f117 1 f52"/>
                <a:gd name="f164" fmla="*/ f118 1 f51"/>
                <a:gd name="f165" fmla="*/ f119 1 f52"/>
                <a:gd name="f166" fmla="*/ f120 1 f52"/>
                <a:gd name="f167" fmla="*/ f121 1 f52"/>
                <a:gd name="f168" fmla="*/ f122 1 f51"/>
                <a:gd name="f169" fmla="*/ f123 1 f52"/>
                <a:gd name="f170" fmla="*/ f124 1 f52"/>
                <a:gd name="f171" fmla="*/ f125 1 f51"/>
                <a:gd name="f172" fmla="*/ f126 1 f52"/>
                <a:gd name="f173" fmla="*/ f127 1 f51"/>
                <a:gd name="f174" fmla="*/ f128 1 f51"/>
                <a:gd name="f175" fmla="*/ f129 1 f51"/>
                <a:gd name="f176" fmla="*/ f130 1 f51"/>
                <a:gd name="f177" fmla="*/ f131 1 f51"/>
                <a:gd name="f178" fmla="*/ f132 1 f51"/>
                <a:gd name="f179" fmla="*/ f133 1 f51"/>
                <a:gd name="f180" fmla="*/ f134 1 f51"/>
                <a:gd name="f181" fmla="*/ f135 1 f51"/>
                <a:gd name="f182" fmla="*/ f136 f46 1"/>
                <a:gd name="f183" fmla="*/ f137 f46 1"/>
                <a:gd name="f184" fmla="*/ f139 f47 1"/>
                <a:gd name="f185" fmla="*/ f138 f47 1"/>
                <a:gd name="f186" fmla="*/ f141 f46 1"/>
                <a:gd name="f187" fmla="*/ f142 f47 1"/>
                <a:gd name="f188" fmla="*/ f143 f46 1"/>
                <a:gd name="f189" fmla="*/ f144 f47 1"/>
                <a:gd name="f190" fmla="*/ f145 f46 1"/>
                <a:gd name="f191" fmla="*/ f146 f47 1"/>
                <a:gd name="f192" fmla="*/ f147 f46 1"/>
                <a:gd name="f193" fmla="*/ f148 f47 1"/>
                <a:gd name="f194" fmla="*/ f149 f46 1"/>
                <a:gd name="f195" fmla="*/ f150 f47 1"/>
                <a:gd name="f196" fmla="*/ f151 f46 1"/>
                <a:gd name="f197" fmla="*/ f152 f47 1"/>
                <a:gd name="f198" fmla="*/ f153 f46 1"/>
                <a:gd name="f199" fmla="*/ f154 f47 1"/>
                <a:gd name="f200" fmla="*/ f155 f46 1"/>
                <a:gd name="f201" fmla="*/ f156 f47 1"/>
                <a:gd name="f202" fmla="*/ f157 f46 1"/>
                <a:gd name="f203" fmla="*/ f158 f47 1"/>
                <a:gd name="f204" fmla="*/ f159 f46 1"/>
                <a:gd name="f205" fmla="*/ f160 f47 1"/>
                <a:gd name="f206" fmla="*/ f161 f47 1"/>
                <a:gd name="f207" fmla="*/ f162 f47 1"/>
                <a:gd name="f208" fmla="*/ f163 f47 1"/>
                <a:gd name="f209" fmla="*/ f164 f46 1"/>
                <a:gd name="f210" fmla="*/ f165 f47 1"/>
                <a:gd name="f211" fmla="*/ f166 f47 1"/>
                <a:gd name="f212" fmla="*/ f167 f47 1"/>
                <a:gd name="f213" fmla="*/ f168 f46 1"/>
                <a:gd name="f214" fmla="*/ f169 f47 1"/>
                <a:gd name="f215" fmla="*/ f170 f47 1"/>
                <a:gd name="f216" fmla="*/ f171 f46 1"/>
                <a:gd name="f217" fmla="*/ f172 f47 1"/>
                <a:gd name="f218" fmla="*/ f173 f46 1"/>
                <a:gd name="f219" fmla="*/ f174 f46 1"/>
                <a:gd name="f220" fmla="*/ f175 f46 1"/>
                <a:gd name="f221" fmla="*/ f176 f46 1"/>
                <a:gd name="f222" fmla="*/ f177 f46 1"/>
                <a:gd name="f223" fmla="*/ f178 f46 1"/>
                <a:gd name="f224" fmla="*/ f179 f46 1"/>
                <a:gd name="f225" fmla="*/ f180 f46 1"/>
                <a:gd name="f226" fmla="*/ f181 f46 1"/>
              </a:gdLst>
              <a:ahLst/>
              <a:cxnLst>
                <a:cxn ang="3cd4">
                  <a:pos x="hc" y="t"/>
                </a:cxn>
                <a:cxn ang="0">
                  <a:pos x="r" y="vc"/>
                </a:cxn>
                <a:cxn ang="cd4">
                  <a:pos x="hc" y="b"/>
                </a:cxn>
                <a:cxn ang="cd2">
                  <a:pos x="l" y="vc"/>
                </a:cxn>
                <a:cxn ang="f140">
                  <a:pos x="f186" y="f187"/>
                </a:cxn>
                <a:cxn ang="f140">
                  <a:pos x="f188" y="f189"/>
                </a:cxn>
                <a:cxn ang="f140">
                  <a:pos x="f190" y="f191"/>
                </a:cxn>
                <a:cxn ang="f140">
                  <a:pos x="f192" y="f193"/>
                </a:cxn>
                <a:cxn ang="f140">
                  <a:pos x="f194" y="f195"/>
                </a:cxn>
                <a:cxn ang="f140">
                  <a:pos x="f196" y="f197"/>
                </a:cxn>
                <a:cxn ang="f140">
                  <a:pos x="f198" y="f199"/>
                </a:cxn>
                <a:cxn ang="f140">
                  <a:pos x="f200" y="f201"/>
                </a:cxn>
                <a:cxn ang="f140">
                  <a:pos x="f202" y="f203"/>
                </a:cxn>
                <a:cxn ang="f140">
                  <a:pos x="f204" y="f205"/>
                </a:cxn>
                <a:cxn ang="f140">
                  <a:pos x="f202" y="f206"/>
                </a:cxn>
                <a:cxn ang="f140">
                  <a:pos x="f200" y="f207"/>
                </a:cxn>
                <a:cxn ang="f140">
                  <a:pos x="f198" y="f208"/>
                </a:cxn>
                <a:cxn ang="f140">
                  <a:pos x="f209" y="f210"/>
                </a:cxn>
                <a:cxn ang="f140">
                  <a:pos x="f194" y="f211"/>
                </a:cxn>
                <a:cxn ang="f140">
                  <a:pos x="f192" y="f212"/>
                </a:cxn>
                <a:cxn ang="f140">
                  <a:pos x="f213" y="f214"/>
                </a:cxn>
                <a:cxn ang="f140">
                  <a:pos x="f188" y="f215"/>
                </a:cxn>
                <a:cxn ang="f140">
                  <a:pos x="f216" y="f217"/>
                </a:cxn>
                <a:cxn ang="f140">
                  <a:pos x="f218" y="f215"/>
                </a:cxn>
                <a:cxn ang="f140">
                  <a:pos x="f219" y="f214"/>
                </a:cxn>
                <a:cxn ang="f140">
                  <a:pos x="f220" y="f212"/>
                </a:cxn>
                <a:cxn ang="f140">
                  <a:pos x="f221" y="f211"/>
                </a:cxn>
                <a:cxn ang="f140">
                  <a:pos x="f222" y="f210"/>
                </a:cxn>
                <a:cxn ang="f140">
                  <a:pos x="f223" y="f208"/>
                </a:cxn>
                <a:cxn ang="f140">
                  <a:pos x="f224" y="f207"/>
                </a:cxn>
                <a:cxn ang="f140">
                  <a:pos x="f225" y="f206"/>
                </a:cxn>
                <a:cxn ang="f140">
                  <a:pos x="f226" y="f205"/>
                </a:cxn>
                <a:cxn ang="f140">
                  <a:pos x="f225" y="f203"/>
                </a:cxn>
                <a:cxn ang="f140">
                  <a:pos x="f224" y="f201"/>
                </a:cxn>
                <a:cxn ang="f140">
                  <a:pos x="f223" y="f199"/>
                </a:cxn>
                <a:cxn ang="f140">
                  <a:pos x="f222" y="f197"/>
                </a:cxn>
                <a:cxn ang="f140">
                  <a:pos x="f221" y="f195"/>
                </a:cxn>
                <a:cxn ang="f140">
                  <a:pos x="f220" y="f193"/>
                </a:cxn>
                <a:cxn ang="f140">
                  <a:pos x="f219" y="f191"/>
                </a:cxn>
                <a:cxn ang="f140">
                  <a:pos x="f218" y="f189"/>
                </a:cxn>
                <a:cxn ang="f140">
                  <a:pos x="f186" y="f187"/>
                </a:cxn>
              </a:cxnLst>
              <a:rect l="f182" t="f185" r="f183" b="f184"/>
              <a:pathLst>
                <a:path w="1926" h="1256">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29" y="f30"/>
                  </a:lnTo>
                  <a:lnTo>
                    <a:pt x="f15" y="f31"/>
                  </a:lnTo>
                  <a:lnTo>
                    <a:pt x="f13" y="f32"/>
                  </a:lnTo>
                  <a:lnTo>
                    <a:pt x="f33" y="f34"/>
                  </a:lnTo>
                  <a:lnTo>
                    <a:pt x="f9" y="f35"/>
                  </a:lnTo>
                  <a:lnTo>
                    <a:pt x="f36" y="f7"/>
                  </a:lnTo>
                  <a:lnTo>
                    <a:pt x="f37" y="f35"/>
                  </a:lnTo>
                  <a:lnTo>
                    <a:pt x="f38" y="f34"/>
                  </a:lnTo>
                  <a:lnTo>
                    <a:pt x="f39" y="f32"/>
                  </a:lnTo>
                  <a:lnTo>
                    <a:pt x="f40" y="f31"/>
                  </a:lnTo>
                  <a:lnTo>
                    <a:pt x="f41" y="f30"/>
                  </a:lnTo>
                  <a:lnTo>
                    <a:pt x="f42" y="f28"/>
                  </a:lnTo>
                  <a:lnTo>
                    <a:pt x="f43" y="f27"/>
                  </a:lnTo>
                  <a:lnTo>
                    <a:pt x="f44" y="f26"/>
                  </a:lnTo>
                  <a:lnTo>
                    <a:pt x="f5" y="f25"/>
                  </a:lnTo>
                  <a:lnTo>
                    <a:pt x="f44" y="f24"/>
                  </a:lnTo>
                  <a:lnTo>
                    <a:pt x="f43" y="f22"/>
                  </a:lnTo>
                  <a:lnTo>
                    <a:pt x="f42" y="f20"/>
                  </a:lnTo>
                  <a:lnTo>
                    <a:pt x="f41" y="f18"/>
                  </a:lnTo>
                  <a:lnTo>
                    <a:pt x="f40" y="f16"/>
                  </a:lnTo>
                  <a:lnTo>
                    <a:pt x="f39" y="f14"/>
                  </a:lnTo>
                  <a:lnTo>
                    <a:pt x="f38" y="f12"/>
                  </a:lnTo>
                  <a:lnTo>
                    <a:pt x="f37"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33" name="Freeform 60">
              <a:extLst>
                <a:ext uri="{FF2B5EF4-FFF2-40B4-BE49-F238E27FC236}">
                  <a16:creationId xmlns:a16="http://schemas.microsoft.com/office/drawing/2014/main" id="{C8EDCBA9-C7C4-4203-BE68-A35A0B51C431}"/>
                </a:ext>
              </a:extLst>
            </p:cNvPr>
            <p:cNvSpPr/>
            <p:nvPr/>
          </p:nvSpPr>
          <p:spPr>
            <a:xfrm>
              <a:off x="11446541" y="2578434"/>
              <a:ext cx="473595" cy="287258"/>
            </a:xfrm>
            <a:custGeom>
              <a:avLst/>
              <a:gdLst>
                <a:gd name="f0" fmla="val 10800000"/>
                <a:gd name="f1" fmla="val 5400000"/>
                <a:gd name="f2" fmla="val 180"/>
                <a:gd name="f3" fmla="val w"/>
                <a:gd name="f4" fmla="val h"/>
                <a:gd name="f5" fmla="val 0"/>
                <a:gd name="f6" fmla="val 1702"/>
                <a:gd name="f7" fmla="val 1031"/>
                <a:gd name="f8" fmla="val 850"/>
                <a:gd name="f9" fmla="val 851"/>
                <a:gd name="f10" fmla="val 516"/>
                <a:gd name="f11" fmla="+- 0 0 -90"/>
                <a:gd name="f12" fmla="*/ f3 1 1702"/>
                <a:gd name="f13" fmla="*/ f4 1 1031"/>
                <a:gd name="f14" fmla="+- f7 0 f5"/>
                <a:gd name="f15" fmla="+- f6 0 f5"/>
                <a:gd name="f16" fmla="*/ f11 f0 1"/>
                <a:gd name="f17" fmla="*/ f15 1 1702"/>
                <a:gd name="f18" fmla="*/ f14 1 1031"/>
                <a:gd name="f19" fmla="*/ 850 f15 1"/>
                <a:gd name="f20" fmla="*/ 1031 f14 1"/>
                <a:gd name="f21" fmla="*/ 851 f15 1"/>
                <a:gd name="f22" fmla="*/ 0 f14 1"/>
                <a:gd name="f23" fmla="*/ 1702 f15 1"/>
                <a:gd name="f24" fmla="*/ 516 f14 1"/>
                <a:gd name="f25" fmla="*/ 0 f15 1"/>
                <a:gd name="f26" fmla="*/ f16 1 f2"/>
                <a:gd name="f27" fmla="*/ f19 1 1702"/>
                <a:gd name="f28" fmla="*/ f20 1 1031"/>
                <a:gd name="f29" fmla="*/ f21 1 1702"/>
                <a:gd name="f30" fmla="*/ f22 1 1031"/>
                <a:gd name="f31" fmla="*/ f23 1 1702"/>
                <a:gd name="f32" fmla="*/ f24 1 1031"/>
                <a:gd name="f33" fmla="*/ f25 1 1702"/>
                <a:gd name="f34" fmla="*/ 0 1 f17"/>
                <a:gd name="f35" fmla="*/ f6 1 f17"/>
                <a:gd name="f36" fmla="*/ 0 1 f18"/>
                <a:gd name="f37" fmla="*/ f7 1 f18"/>
                <a:gd name="f38" fmla="+- f26 0 f1"/>
                <a:gd name="f39" fmla="*/ f27 1 f17"/>
                <a:gd name="f40" fmla="*/ f28 1 f18"/>
                <a:gd name="f41" fmla="*/ f29 1 f17"/>
                <a:gd name="f42" fmla="*/ f30 1 f18"/>
                <a:gd name="f43" fmla="*/ f31 1 f17"/>
                <a:gd name="f44" fmla="*/ f32 1 f18"/>
                <a:gd name="f45" fmla="*/ f33 1 f17"/>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2 1"/>
              </a:gdLst>
              <a:ahLst/>
              <a:cxnLst>
                <a:cxn ang="3cd4">
                  <a:pos x="hc" y="t"/>
                </a:cxn>
                <a:cxn ang="0">
                  <a:pos x="r" y="vc"/>
                </a:cxn>
                <a:cxn ang="cd4">
                  <a:pos x="hc" y="b"/>
                </a:cxn>
                <a:cxn ang="cd2">
                  <a:pos x="l" y="vc"/>
                </a:cxn>
                <a:cxn ang="f38">
                  <a:pos x="f50" y="f51"/>
                </a:cxn>
                <a:cxn ang="f38">
                  <a:pos x="f50" y="f51"/>
                </a:cxn>
                <a:cxn ang="f38">
                  <a:pos x="f50" y="f51"/>
                </a:cxn>
                <a:cxn ang="f38">
                  <a:pos x="f50" y="f51"/>
                </a:cxn>
                <a:cxn ang="f38">
                  <a:pos x="f52" y="f53"/>
                </a:cxn>
                <a:cxn ang="f38">
                  <a:pos x="f54" y="f55"/>
                </a:cxn>
                <a:cxn ang="f38">
                  <a:pos x="f50" y="f51"/>
                </a:cxn>
                <a:cxn ang="f38">
                  <a:pos x="f56" y="f55"/>
                </a:cxn>
                <a:cxn ang="f38">
                  <a:pos x="f52" y="f53"/>
                </a:cxn>
              </a:cxnLst>
              <a:rect l="f46" t="f49" r="f47" b="f48"/>
              <a:pathLst>
                <a:path w="1702" h="1031">
                  <a:moveTo>
                    <a:pt x="f8" y="f7"/>
                  </a:moveTo>
                  <a:lnTo>
                    <a:pt x="f8" y="f7"/>
                  </a:lnTo>
                  <a:lnTo>
                    <a:pt x="f8" y="f7"/>
                  </a:lnTo>
                  <a:lnTo>
                    <a:pt x="f8" y="f7"/>
                  </a:lnTo>
                  <a:close/>
                  <a:moveTo>
                    <a:pt x="f9" y="f5"/>
                  </a:moveTo>
                  <a:lnTo>
                    <a:pt x="f6" y="f10"/>
                  </a:lnTo>
                  <a:lnTo>
                    <a:pt x="f8" y="f7"/>
                  </a:lnTo>
                  <a:lnTo>
                    <a:pt x="f5" y="f10"/>
                  </a:lnTo>
                  <a:lnTo>
                    <a:pt x="f9" y="f5"/>
                  </a:lnTo>
                  <a:close/>
                </a:path>
              </a:pathLst>
            </a:custGeom>
            <a:solidFill>
              <a:srgbClr val="FF883C"/>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34" name="Freeform 61">
              <a:extLst>
                <a:ext uri="{FF2B5EF4-FFF2-40B4-BE49-F238E27FC236}">
                  <a16:creationId xmlns:a16="http://schemas.microsoft.com/office/drawing/2014/main" id="{0A42503C-4790-4943-A78B-8C2C49CA0914}"/>
                </a:ext>
              </a:extLst>
            </p:cNvPr>
            <p:cNvSpPr/>
            <p:nvPr/>
          </p:nvSpPr>
          <p:spPr>
            <a:xfrm>
              <a:off x="11446541" y="2667716"/>
              <a:ext cx="436717" cy="155274"/>
            </a:xfrm>
            <a:custGeom>
              <a:avLst/>
              <a:gdLst>
                <a:gd name="f0" fmla="val 10800000"/>
                <a:gd name="f1" fmla="val 5400000"/>
                <a:gd name="f2" fmla="val 180"/>
                <a:gd name="f3" fmla="val w"/>
                <a:gd name="f4" fmla="val h"/>
                <a:gd name="f5" fmla="val 0"/>
                <a:gd name="f6" fmla="val 1574"/>
                <a:gd name="f7" fmla="val 563"/>
                <a:gd name="f8" fmla="val 1312"/>
                <a:gd name="f9" fmla="val 256"/>
                <a:gd name="f10" fmla="val 1292"/>
                <a:gd name="f11" fmla="val 258"/>
                <a:gd name="f12" fmla="val 1274"/>
                <a:gd name="f13" fmla="val 262"/>
                <a:gd name="f14" fmla="val 1259"/>
                <a:gd name="f15" fmla="val 270"/>
                <a:gd name="f16" fmla="val 1248"/>
                <a:gd name="f17" fmla="val 280"/>
                <a:gd name="f18" fmla="val 1243"/>
                <a:gd name="f19" fmla="val 289"/>
                <a:gd name="f20" fmla="val 1241"/>
                <a:gd name="f21" fmla="val 299"/>
                <a:gd name="f22" fmla="val 308"/>
                <a:gd name="f23" fmla="val 1250"/>
                <a:gd name="f24" fmla="val 322"/>
                <a:gd name="f25" fmla="val 1264"/>
                <a:gd name="f26" fmla="val 333"/>
                <a:gd name="f27" fmla="val 1283"/>
                <a:gd name="f28" fmla="val 340"/>
                <a:gd name="f29" fmla="val 1297"/>
                <a:gd name="f30" fmla="val 343"/>
                <a:gd name="f31" fmla="val 1311"/>
                <a:gd name="f32" fmla="val 344"/>
                <a:gd name="f33" fmla="val 1331"/>
                <a:gd name="f34" fmla="val 342"/>
                <a:gd name="f35" fmla="val 1347"/>
                <a:gd name="f36" fmla="val 337"/>
                <a:gd name="f37" fmla="val 1362"/>
                <a:gd name="f38" fmla="val 330"/>
                <a:gd name="f39" fmla="val 1374"/>
                <a:gd name="f40" fmla="val 319"/>
                <a:gd name="f41" fmla="val 1379"/>
                <a:gd name="f42" fmla="val 309"/>
                <a:gd name="f43" fmla="val 1381"/>
                <a:gd name="f44" fmla="val 300"/>
                <a:gd name="f45" fmla="val 290"/>
                <a:gd name="f46" fmla="val 1372"/>
                <a:gd name="f47" fmla="val 277"/>
                <a:gd name="f48" fmla="val 1358"/>
                <a:gd name="f49" fmla="val 266"/>
                <a:gd name="f50" fmla="val 1339"/>
                <a:gd name="f51" fmla="val 259"/>
                <a:gd name="f52" fmla="val 1325"/>
                <a:gd name="f53" fmla="val 257"/>
                <a:gd name="f54" fmla="val 410"/>
                <a:gd name="f55" fmla="val 208"/>
                <a:gd name="f56" fmla="val 391"/>
                <a:gd name="f57" fmla="val 210"/>
                <a:gd name="f58" fmla="val 374"/>
                <a:gd name="f59" fmla="val 215"/>
                <a:gd name="f60" fmla="val 359"/>
                <a:gd name="f61" fmla="val 223"/>
                <a:gd name="f62" fmla="val 348"/>
                <a:gd name="f63" fmla="val 233"/>
                <a:gd name="f64" fmla="val 242"/>
                <a:gd name="f65" fmla="val 341"/>
                <a:gd name="f66" fmla="val 251"/>
                <a:gd name="f67" fmla="val 350"/>
                <a:gd name="f68" fmla="val 275"/>
                <a:gd name="f69" fmla="val 364"/>
                <a:gd name="f70" fmla="val 285"/>
                <a:gd name="f71" fmla="val 382"/>
                <a:gd name="f72" fmla="val 293"/>
                <a:gd name="f73" fmla="val 396"/>
                <a:gd name="f74" fmla="val 296"/>
                <a:gd name="f75" fmla="val 297"/>
                <a:gd name="f76" fmla="val 430"/>
                <a:gd name="f77" fmla="val 295"/>
                <a:gd name="f78" fmla="val 447"/>
                <a:gd name="f79" fmla="val 462"/>
                <a:gd name="f80" fmla="val 282"/>
                <a:gd name="f81" fmla="val 473"/>
                <a:gd name="f82" fmla="val 272"/>
                <a:gd name="f83" fmla="val 478"/>
                <a:gd name="f84" fmla="val 263"/>
                <a:gd name="f85" fmla="val 480"/>
                <a:gd name="f86" fmla="val 253"/>
                <a:gd name="f87" fmla="val 479"/>
                <a:gd name="f88" fmla="val 243"/>
                <a:gd name="f89" fmla="val 474"/>
                <a:gd name="f90" fmla="val 464"/>
                <a:gd name="f91" fmla="val 224"/>
                <a:gd name="f92" fmla="val 453"/>
                <a:gd name="f93" fmla="val 218"/>
                <a:gd name="f94" fmla="val 439"/>
                <a:gd name="f95" fmla="val 212"/>
                <a:gd name="f96" fmla="val 425"/>
                <a:gd name="f97" fmla="val 209"/>
                <a:gd name="f98" fmla="val 1087"/>
                <a:gd name="f99" fmla="val 178"/>
                <a:gd name="f100" fmla="val 1172"/>
                <a:gd name="f101" fmla="val 183"/>
                <a:gd name="f102" fmla="val 1257"/>
                <a:gd name="f103" fmla="val 191"/>
                <a:gd name="f104" fmla="val 1340"/>
                <a:gd name="f105" fmla="val 205"/>
                <a:gd name="f106" fmla="val 1420"/>
                <a:gd name="f107" fmla="val 1499"/>
                <a:gd name="f108" fmla="val 248"/>
                <a:gd name="f109" fmla="val 1153"/>
                <a:gd name="f110" fmla="val 531"/>
                <a:gd name="f111" fmla="val 1120"/>
                <a:gd name="f112" fmla="val 487"/>
                <a:gd name="f113" fmla="val 1095"/>
                <a:gd name="f114" fmla="val 441"/>
                <a:gd name="f115" fmla="val 1077"/>
                <a:gd name="f116" fmla="val 395"/>
                <a:gd name="f117" fmla="val 1065"/>
                <a:gd name="f118" fmla="val 349"/>
                <a:gd name="f119" fmla="val 1062"/>
                <a:gd name="f120" fmla="val 1064"/>
                <a:gd name="f121" fmla="val 1073"/>
                <a:gd name="f122" fmla="val 219"/>
                <a:gd name="f123" fmla="val 328"/>
                <a:gd name="f124" fmla="val 386"/>
                <a:gd name="f125" fmla="val 31"/>
                <a:gd name="f126" fmla="val 438"/>
                <a:gd name="f127" fmla="val 64"/>
                <a:gd name="f128" fmla="val 485"/>
                <a:gd name="f129" fmla="val 100"/>
                <a:gd name="f130" fmla="val 527"/>
                <a:gd name="f131" fmla="val 138"/>
                <a:gd name="f132" fmla="val 591"/>
                <a:gd name="f133" fmla="val 220"/>
                <a:gd name="f134" fmla="val 614"/>
                <a:gd name="f135" fmla="val 631"/>
                <a:gd name="f136" fmla="val 307"/>
                <a:gd name="f137" fmla="val 642"/>
                <a:gd name="f138" fmla="val 353"/>
                <a:gd name="f139" fmla="val 645"/>
                <a:gd name="f140" fmla="val 399"/>
                <a:gd name="f141" fmla="val 440"/>
                <a:gd name="f142" fmla="val 633"/>
                <a:gd name="f143" fmla="val 482"/>
                <a:gd name="f144" fmla="val 620"/>
                <a:gd name="f145" fmla="val 523"/>
                <a:gd name="f146" fmla="val 601"/>
                <a:gd name="f147" fmla="val 199"/>
                <a:gd name="f148" fmla="+- 0 0 -90"/>
                <a:gd name="f149" fmla="*/ f3 1 1574"/>
                <a:gd name="f150" fmla="*/ f4 1 563"/>
                <a:gd name="f151" fmla="+- f7 0 f5"/>
                <a:gd name="f152" fmla="+- f6 0 f5"/>
                <a:gd name="f153" fmla="*/ f148 f0 1"/>
                <a:gd name="f154" fmla="*/ f152 1 1574"/>
                <a:gd name="f155" fmla="*/ f151 1 563"/>
                <a:gd name="f156" fmla="*/ 1292 f152 1"/>
                <a:gd name="f157" fmla="*/ 258 f151 1"/>
                <a:gd name="f158" fmla="*/ 1259 f152 1"/>
                <a:gd name="f159" fmla="*/ 270 f151 1"/>
                <a:gd name="f160" fmla="*/ 1243 f152 1"/>
                <a:gd name="f161" fmla="*/ 289 f151 1"/>
                <a:gd name="f162" fmla="*/ 308 f151 1"/>
                <a:gd name="f163" fmla="*/ 1264 f152 1"/>
                <a:gd name="f164" fmla="*/ 333 f151 1"/>
                <a:gd name="f165" fmla="*/ 1297 f152 1"/>
                <a:gd name="f166" fmla="*/ 343 f151 1"/>
                <a:gd name="f167" fmla="*/ 1331 f152 1"/>
                <a:gd name="f168" fmla="*/ 342 f151 1"/>
                <a:gd name="f169" fmla="*/ 1362 f152 1"/>
                <a:gd name="f170" fmla="*/ 330 f151 1"/>
                <a:gd name="f171" fmla="*/ 1379 f152 1"/>
                <a:gd name="f172" fmla="*/ 309 f151 1"/>
                <a:gd name="f173" fmla="*/ 290 f151 1"/>
                <a:gd name="f174" fmla="*/ 1358 f152 1"/>
                <a:gd name="f175" fmla="*/ 266 f151 1"/>
                <a:gd name="f176" fmla="*/ 1325 f152 1"/>
                <a:gd name="f177" fmla="*/ 257 f151 1"/>
                <a:gd name="f178" fmla="*/ 410 f152 1"/>
                <a:gd name="f179" fmla="*/ 208 f151 1"/>
                <a:gd name="f180" fmla="*/ 374 f152 1"/>
                <a:gd name="f181" fmla="*/ 215 f151 1"/>
                <a:gd name="f182" fmla="*/ 348 f152 1"/>
                <a:gd name="f183" fmla="*/ 233 f151 1"/>
                <a:gd name="f184" fmla="*/ 341 f152 1"/>
                <a:gd name="f185" fmla="*/ 251 f151 1"/>
                <a:gd name="f186" fmla="*/ 350 f152 1"/>
                <a:gd name="f187" fmla="*/ 275 f151 1"/>
                <a:gd name="f188" fmla="*/ 382 f152 1"/>
                <a:gd name="f189" fmla="*/ 293 f151 1"/>
                <a:gd name="f190" fmla="*/ 297 f151 1"/>
                <a:gd name="f191" fmla="*/ 447 f152 1"/>
                <a:gd name="f192" fmla="*/ 473 f152 1"/>
                <a:gd name="f193" fmla="*/ 272 f151 1"/>
                <a:gd name="f194" fmla="*/ 480 f152 1"/>
                <a:gd name="f195" fmla="*/ 253 f151 1"/>
                <a:gd name="f196" fmla="*/ 474 f152 1"/>
                <a:gd name="f197" fmla="*/ 453 f152 1"/>
                <a:gd name="f198" fmla="*/ 218 f151 1"/>
                <a:gd name="f199" fmla="*/ 425 f152 1"/>
                <a:gd name="f200" fmla="*/ 209 f151 1"/>
                <a:gd name="f201" fmla="*/ 1087 f152 1"/>
                <a:gd name="f202" fmla="*/ 178 f151 1"/>
                <a:gd name="f203" fmla="*/ 1257 f152 1"/>
                <a:gd name="f204" fmla="*/ 191 f151 1"/>
                <a:gd name="f205" fmla="*/ 1420 f152 1"/>
                <a:gd name="f206" fmla="*/ 224 f151 1"/>
                <a:gd name="f207" fmla="*/ 1574 f152 1"/>
                <a:gd name="f208" fmla="*/ 277 f151 1"/>
                <a:gd name="f209" fmla="*/ 1120 f152 1"/>
                <a:gd name="f210" fmla="*/ 487 f151 1"/>
                <a:gd name="f211" fmla="*/ 1077 f152 1"/>
                <a:gd name="f212" fmla="*/ 395 f151 1"/>
                <a:gd name="f213" fmla="*/ 1062 f152 1"/>
                <a:gd name="f214" fmla="*/ 300 f151 1"/>
                <a:gd name="f215" fmla="*/ 1073 f152 1"/>
                <a:gd name="f216" fmla="*/ 219 f151 1"/>
                <a:gd name="f217" fmla="*/ 328 f152 1"/>
                <a:gd name="f218" fmla="*/ 0 f151 1"/>
                <a:gd name="f219" fmla="*/ 438 f152 1"/>
                <a:gd name="f220" fmla="*/ 64 f151 1"/>
                <a:gd name="f221" fmla="*/ 527 f152 1"/>
                <a:gd name="f222" fmla="*/ 138 f151 1"/>
                <a:gd name="f223" fmla="*/ 591 f152 1"/>
                <a:gd name="f224" fmla="*/ 220 f151 1"/>
                <a:gd name="f225" fmla="*/ 631 f152 1"/>
                <a:gd name="f226" fmla="*/ 307 f151 1"/>
                <a:gd name="f227" fmla="*/ 645 f152 1"/>
                <a:gd name="f228" fmla="*/ 399 f151 1"/>
                <a:gd name="f229" fmla="*/ 633 f152 1"/>
                <a:gd name="f230" fmla="*/ 482 f151 1"/>
                <a:gd name="f231" fmla="*/ 601 f152 1"/>
                <a:gd name="f232" fmla="*/ 563 f151 1"/>
                <a:gd name="f233" fmla="*/ f153 1 f2"/>
                <a:gd name="f234" fmla="*/ f156 1 1574"/>
                <a:gd name="f235" fmla="*/ f157 1 563"/>
                <a:gd name="f236" fmla="*/ f158 1 1574"/>
                <a:gd name="f237" fmla="*/ f159 1 563"/>
                <a:gd name="f238" fmla="*/ f160 1 1574"/>
                <a:gd name="f239" fmla="*/ f161 1 563"/>
                <a:gd name="f240" fmla="*/ f162 1 563"/>
                <a:gd name="f241" fmla="*/ f163 1 1574"/>
                <a:gd name="f242" fmla="*/ f164 1 563"/>
                <a:gd name="f243" fmla="*/ f165 1 1574"/>
                <a:gd name="f244" fmla="*/ f166 1 563"/>
                <a:gd name="f245" fmla="*/ f167 1 1574"/>
                <a:gd name="f246" fmla="*/ f168 1 563"/>
                <a:gd name="f247" fmla="*/ f169 1 1574"/>
                <a:gd name="f248" fmla="*/ f170 1 563"/>
                <a:gd name="f249" fmla="*/ f171 1 1574"/>
                <a:gd name="f250" fmla="*/ f172 1 563"/>
                <a:gd name="f251" fmla="*/ f173 1 563"/>
                <a:gd name="f252" fmla="*/ f174 1 1574"/>
                <a:gd name="f253" fmla="*/ f175 1 563"/>
                <a:gd name="f254" fmla="*/ f176 1 1574"/>
                <a:gd name="f255" fmla="*/ f177 1 563"/>
                <a:gd name="f256" fmla="*/ f178 1 1574"/>
                <a:gd name="f257" fmla="*/ f179 1 563"/>
                <a:gd name="f258" fmla="*/ f180 1 1574"/>
                <a:gd name="f259" fmla="*/ f181 1 563"/>
                <a:gd name="f260" fmla="*/ f182 1 1574"/>
                <a:gd name="f261" fmla="*/ f183 1 563"/>
                <a:gd name="f262" fmla="*/ f184 1 1574"/>
                <a:gd name="f263" fmla="*/ f185 1 563"/>
                <a:gd name="f264" fmla="*/ f186 1 1574"/>
                <a:gd name="f265" fmla="*/ f187 1 563"/>
                <a:gd name="f266" fmla="*/ f188 1 1574"/>
                <a:gd name="f267" fmla="*/ f189 1 563"/>
                <a:gd name="f268" fmla="*/ f190 1 563"/>
                <a:gd name="f269" fmla="*/ f191 1 1574"/>
                <a:gd name="f270" fmla="*/ f192 1 1574"/>
                <a:gd name="f271" fmla="*/ f193 1 563"/>
                <a:gd name="f272" fmla="*/ f194 1 1574"/>
                <a:gd name="f273" fmla="*/ f195 1 563"/>
                <a:gd name="f274" fmla="*/ f196 1 1574"/>
                <a:gd name="f275" fmla="*/ f197 1 1574"/>
                <a:gd name="f276" fmla="*/ f198 1 563"/>
                <a:gd name="f277" fmla="*/ f199 1 1574"/>
                <a:gd name="f278" fmla="*/ f200 1 563"/>
                <a:gd name="f279" fmla="*/ f201 1 1574"/>
                <a:gd name="f280" fmla="*/ f202 1 563"/>
                <a:gd name="f281" fmla="*/ f203 1 1574"/>
                <a:gd name="f282" fmla="*/ f204 1 563"/>
                <a:gd name="f283" fmla="*/ f205 1 1574"/>
                <a:gd name="f284" fmla="*/ f206 1 563"/>
                <a:gd name="f285" fmla="*/ f207 1 1574"/>
                <a:gd name="f286" fmla="*/ f208 1 563"/>
                <a:gd name="f287" fmla="*/ f209 1 1574"/>
                <a:gd name="f288" fmla="*/ f210 1 563"/>
                <a:gd name="f289" fmla="*/ f211 1 1574"/>
                <a:gd name="f290" fmla="*/ f212 1 563"/>
                <a:gd name="f291" fmla="*/ f213 1 1574"/>
                <a:gd name="f292" fmla="*/ f214 1 563"/>
                <a:gd name="f293" fmla="*/ f215 1 1574"/>
                <a:gd name="f294" fmla="*/ f216 1 563"/>
                <a:gd name="f295" fmla="*/ f217 1 1574"/>
                <a:gd name="f296" fmla="*/ f218 1 563"/>
                <a:gd name="f297" fmla="*/ f219 1 1574"/>
                <a:gd name="f298" fmla="*/ f220 1 563"/>
                <a:gd name="f299" fmla="*/ f221 1 1574"/>
                <a:gd name="f300" fmla="*/ f222 1 563"/>
                <a:gd name="f301" fmla="*/ f223 1 1574"/>
                <a:gd name="f302" fmla="*/ f224 1 563"/>
                <a:gd name="f303" fmla="*/ f225 1 1574"/>
                <a:gd name="f304" fmla="*/ f226 1 563"/>
                <a:gd name="f305" fmla="*/ f227 1 1574"/>
                <a:gd name="f306" fmla="*/ f228 1 563"/>
                <a:gd name="f307" fmla="*/ f229 1 1574"/>
                <a:gd name="f308" fmla="*/ f230 1 563"/>
                <a:gd name="f309" fmla="*/ f231 1 1574"/>
                <a:gd name="f310" fmla="*/ f232 1 563"/>
                <a:gd name="f311" fmla="*/ 0 1 f154"/>
                <a:gd name="f312" fmla="*/ f6 1 f154"/>
                <a:gd name="f313" fmla="*/ 0 1 f155"/>
                <a:gd name="f314" fmla="*/ f7 1 f155"/>
                <a:gd name="f315" fmla="+- f233 0 f1"/>
                <a:gd name="f316" fmla="*/ f234 1 f154"/>
                <a:gd name="f317" fmla="*/ f235 1 f155"/>
                <a:gd name="f318" fmla="*/ f236 1 f154"/>
                <a:gd name="f319" fmla="*/ f237 1 f155"/>
                <a:gd name="f320" fmla="*/ f238 1 f154"/>
                <a:gd name="f321" fmla="*/ f239 1 f155"/>
                <a:gd name="f322" fmla="*/ f240 1 f155"/>
                <a:gd name="f323" fmla="*/ f241 1 f154"/>
                <a:gd name="f324" fmla="*/ f242 1 f155"/>
                <a:gd name="f325" fmla="*/ f243 1 f154"/>
                <a:gd name="f326" fmla="*/ f244 1 f155"/>
                <a:gd name="f327" fmla="*/ f245 1 f154"/>
                <a:gd name="f328" fmla="*/ f246 1 f155"/>
                <a:gd name="f329" fmla="*/ f247 1 f154"/>
                <a:gd name="f330" fmla="*/ f248 1 f155"/>
                <a:gd name="f331" fmla="*/ f249 1 f154"/>
                <a:gd name="f332" fmla="*/ f250 1 f155"/>
                <a:gd name="f333" fmla="*/ f251 1 f155"/>
                <a:gd name="f334" fmla="*/ f252 1 f154"/>
                <a:gd name="f335" fmla="*/ f253 1 f155"/>
                <a:gd name="f336" fmla="*/ f254 1 f154"/>
                <a:gd name="f337" fmla="*/ f255 1 f155"/>
                <a:gd name="f338" fmla="*/ f256 1 f154"/>
                <a:gd name="f339" fmla="*/ f257 1 f155"/>
                <a:gd name="f340" fmla="*/ f258 1 f154"/>
                <a:gd name="f341" fmla="*/ f259 1 f155"/>
                <a:gd name="f342" fmla="*/ f260 1 f154"/>
                <a:gd name="f343" fmla="*/ f261 1 f155"/>
                <a:gd name="f344" fmla="*/ f262 1 f154"/>
                <a:gd name="f345" fmla="*/ f263 1 f155"/>
                <a:gd name="f346" fmla="*/ f264 1 f154"/>
                <a:gd name="f347" fmla="*/ f265 1 f155"/>
                <a:gd name="f348" fmla="*/ f266 1 f154"/>
                <a:gd name="f349" fmla="*/ f267 1 f155"/>
                <a:gd name="f350" fmla="*/ f268 1 f155"/>
                <a:gd name="f351" fmla="*/ f269 1 f154"/>
                <a:gd name="f352" fmla="*/ f270 1 f154"/>
                <a:gd name="f353" fmla="*/ f271 1 f155"/>
                <a:gd name="f354" fmla="*/ f272 1 f154"/>
                <a:gd name="f355" fmla="*/ f273 1 f155"/>
                <a:gd name="f356" fmla="*/ f274 1 f154"/>
                <a:gd name="f357" fmla="*/ f275 1 f154"/>
                <a:gd name="f358" fmla="*/ f276 1 f155"/>
                <a:gd name="f359" fmla="*/ f277 1 f154"/>
                <a:gd name="f360" fmla="*/ f278 1 f155"/>
                <a:gd name="f361" fmla="*/ f279 1 f154"/>
                <a:gd name="f362" fmla="*/ f280 1 f155"/>
                <a:gd name="f363" fmla="*/ f281 1 f154"/>
                <a:gd name="f364" fmla="*/ f282 1 f155"/>
                <a:gd name="f365" fmla="*/ f283 1 f154"/>
                <a:gd name="f366" fmla="*/ f284 1 f155"/>
                <a:gd name="f367" fmla="*/ f285 1 f154"/>
                <a:gd name="f368" fmla="*/ f286 1 f155"/>
                <a:gd name="f369" fmla="*/ f287 1 f154"/>
                <a:gd name="f370" fmla="*/ f288 1 f155"/>
                <a:gd name="f371" fmla="*/ f289 1 f154"/>
                <a:gd name="f372" fmla="*/ f290 1 f155"/>
                <a:gd name="f373" fmla="*/ f291 1 f154"/>
                <a:gd name="f374" fmla="*/ f292 1 f155"/>
                <a:gd name="f375" fmla="*/ f293 1 f154"/>
                <a:gd name="f376" fmla="*/ f294 1 f155"/>
                <a:gd name="f377" fmla="*/ f295 1 f154"/>
                <a:gd name="f378" fmla="*/ f296 1 f155"/>
                <a:gd name="f379" fmla="*/ f297 1 f154"/>
                <a:gd name="f380" fmla="*/ f298 1 f155"/>
                <a:gd name="f381" fmla="*/ f299 1 f154"/>
                <a:gd name="f382" fmla="*/ f300 1 f155"/>
                <a:gd name="f383" fmla="*/ f301 1 f154"/>
                <a:gd name="f384" fmla="*/ f302 1 f155"/>
                <a:gd name="f385" fmla="*/ f303 1 f154"/>
                <a:gd name="f386" fmla="*/ f304 1 f155"/>
                <a:gd name="f387" fmla="*/ f305 1 f154"/>
                <a:gd name="f388" fmla="*/ f306 1 f155"/>
                <a:gd name="f389" fmla="*/ f307 1 f154"/>
                <a:gd name="f390" fmla="*/ f308 1 f155"/>
                <a:gd name="f391" fmla="*/ f309 1 f154"/>
                <a:gd name="f392" fmla="*/ f310 1 f155"/>
                <a:gd name="f393" fmla="*/ f311 f149 1"/>
                <a:gd name="f394" fmla="*/ f312 f149 1"/>
                <a:gd name="f395" fmla="*/ f314 f150 1"/>
                <a:gd name="f396" fmla="*/ f313 f150 1"/>
                <a:gd name="f397" fmla="*/ f316 f149 1"/>
                <a:gd name="f398" fmla="*/ f317 f150 1"/>
                <a:gd name="f399" fmla="*/ f318 f149 1"/>
                <a:gd name="f400" fmla="*/ f319 f150 1"/>
                <a:gd name="f401" fmla="*/ f320 f149 1"/>
                <a:gd name="f402" fmla="*/ f321 f150 1"/>
                <a:gd name="f403" fmla="*/ f322 f150 1"/>
                <a:gd name="f404" fmla="*/ f323 f149 1"/>
                <a:gd name="f405" fmla="*/ f324 f150 1"/>
                <a:gd name="f406" fmla="*/ f325 f149 1"/>
                <a:gd name="f407" fmla="*/ f326 f150 1"/>
                <a:gd name="f408" fmla="*/ f327 f149 1"/>
                <a:gd name="f409" fmla="*/ f328 f150 1"/>
                <a:gd name="f410" fmla="*/ f329 f149 1"/>
                <a:gd name="f411" fmla="*/ f330 f150 1"/>
                <a:gd name="f412" fmla="*/ f331 f149 1"/>
                <a:gd name="f413" fmla="*/ f332 f150 1"/>
                <a:gd name="f414" fmla="*/ f333 f150 1"/>
                <a:gd name="f415" fmla="*/ f334 f149 1"/>
                <a:gd name="f416" fmla="*/ f335 f150 1"/>
                <a:gd name="f417" fmla="*/ f336 f149 1"/>
                <a:gd name="f418" fmla="*/ f337 f150 1"/>
                <a:gd name="f419" fmla="*/ f338 f149 1"/>
                <a:gd name="f420" fmla="*/ f339 f150 1"/>
                <a:gd name="f421" fmla="*/ f340 f149 1"/>
                <a:gd name="f422" fmla="*/ f341 f150 1"/>
                <a:gd name="f423" fmla="*/ f342 f149 1"/>
                <a:gd name="f424" fmla="*/ f343 f150 1"/>
                <a:gd name="f425" fmla="*/ f344 f149 1"/>
                <a:gd name="f426" fmla="*/ f345 f150 1"/>
                <a:gd name="f427" fmla="*/ f346 f149 1"/>
                <a:gd name="f428" fmla="*/ f347 f150 1"/>
                <a:gd name="f429" fmla="*/ f348 f149 1"/>
                <a:gd name="f430" fmla="*/ f349 f150 1"/>
                <a:gd name="f431" fmla="*/ f350 f150 1"/>
                <a:gd name="f432" fmla="*/ f351 f149 1"/>
                <a:gd name="f433" fmla="*/ f352 f149 1"/>
                <a:gd name="f434" fmla="*/ f353 f150 1"/>
                <a:gd name="f435" fmla="*/ f354 f149 1"/>
                <a:gd name="f436" fmla="*/ f355 f150 1"/>
                <a:gd name="f437" fmla="*/ f356 f149 1"/>
                <a:gd name="f438" fmla="*/ f357 f149 1"/>
                <a:gd name="f439" fmla="*/ f358 f150 1"/>
                <a:gd name="f440" fmla="*/ f359 f149 1"/>
                <a:gd name="f441" fmla="*/ f360 f150 1"/>
                <a:gd name="f442" fmla="*/ f361 f149 1"/>
                <a:gd name="f443" fmla="*/ f362 f150 1"/>
                <a:gd name="f444" fmla="*/ f363 f149 1"/>
                <a:gd name="f445" fmla="*/ f364 f150 1"/>
                <a:gd name="f446" fmla="*/ f365 f149 1"/>
                <a:gd name="f447" fmla="*/ f366 f150 1"/>
                <a:gd name="f448" fmla="*/ f367 f149 1"/>
                <a:gd name="f449" fmla="*/ f368 f150 1"/>
                <a:gd name="f450" fmla="*/ f369 f149 1"/>
                <a:gd name="f451" fmla="*/ f370 f150 1"/>
                <a:gd name="f452" fmla="*/ f371 f149 1"/>
                <a:gd name="f453" fmla="*/ f372 f150 1"/>
                <a:gd name="f454" fmla="*/ f373 f149 1"/>
                <a:gd name="f455" fmla="*/ f374 f150 1"/>
                <a:gd name="f456" fmla="*/ f375 f149 1"/>
                <a:gd name="f457" fmla="*/ f376 f150 1"/>
                <a:gd name="f458" fmla="*/ f377 f149 1"/>
                <a:gd name="f459" fmla="*/ f378 f150 1"/>
                <a:gd name="f460" fmla="*/ f379 f149 1"/>
                <a:gd name="f461" fmla="*/ f380 f150 1"/>
                <a:gd name="f462" fmla="*/ f381 f149 1"/>
                <a:gd name="f463" fmla="*/ f382 f150 1"/>
                <a:gd name="f464" fmla="*/ f383 f149 1"/>
                <a:gd name="f465" fmla="*/ f384 f150 1"/>
                <a:gd name="f466" fmla="*/ f385 f149 1"/>
                <a:gd name="f467" fmla="*/ f386 f150 1"/>
                <a:gd name="f468" fmla="*/ f387 f149 1"/>
                <a:gd name="f469" fmla="*/ f388 f150 1"/>
                <a:gd name="f470" fmla="*/ f389 f149 1"/>
                <a:gd name="f471" fmla="*/ f390 f150 1"/>
                <a:gd name="f472" fmla="*/ f391 f149 1"/>
                <a:gd name="f473" fmla="*/ f392 f150 1"/>
              </a:gdLst>
              <a:ahLst/>
              <a:cxnLst>
                <a:cxn ang="3cd4">
                  <a:pos x="hc" y="t"/>
                </a:cxn>
                <a:cxn ang="0">
                  <a:pos x="r" y="vc"/>
                </a:cxn>
                <a:cxn ang="cd4">
                  <a:pos x="hc" y="b"/>
                </a:cxn>
                <a:cxn ang="cd2">
                  <a:pos x="l" y="vc"/>
                </a:cxn>
                <a:cxn ang="f315">
                  <a:pos x="f397" y="f398"/>
                </a:cxn>
                <a:cxn ang="f315">
                  <a:pos x="f399" y="f400"/>
                </a:cxn>
                <a:cxn ang="f315">
                  <a:pos x="f401" y="f402"/>
                </a:cxn>
                <a:cxn ang="f315">
                  <a:pos x="f401" y="f403"/>
                </a:cxn>
                <a:cxn ang="f315">
                  <a:pos x="f404" y="f405"/>
                </a:cxn>
                <a:cxn ang="f315">
                  <a:pos x="f406" y="f407"/>
                </a:cxn>
                <a:cxn ang="f315">
                  <a:pos x="f408" y="f409"/>
                </a:cxn>
                <a:cxn ang="f315">
                  <a:pos x="f410" y="f411"/>
                </a:cxn>
                <a:cxn ang="f315">
                  <a:pos x="f412" y="f413"/>
                </a:cxn>
                <a:cxn ang="f315">
                  <a:pos x="f412" y="f414"/>
                </a:cxn>
                <a:cxn ang="f315">
                  <a:pos x="f415" y="f416"/>
                </a:cxn>
                <a:cxn ang="f315">
                  <a:pos x="f417" y="f418"/>
                </a:cxn>
                <a:cxn ang="f315">
                  <a:pos x="f419" y="f420"/>
                </a:cxn>
                <a:cxn ang="f315">
                  <a:pos x="f421" y="f422"/>
                </a:cxn>
                <a:cxn ang="f315">
                  <a:pos x="f423" y="f424"/>
                </a:cxn>
                <a:cxn ang="f315">
                  <a:pos x="f425" y="f426"/>
                </a:cxn>
                <a:cxn ang="f315">
                  <a:pos x="f427" y="f428"/>
                </a:cxn>
                <a:cxn ang="f315">
                  <a:pos x="f429" y="f430"/>
                </a:cxn>
                <a:cxn ang="f315">
                  <a:pos x="f419" y="f431"/>
                </a:cxn>
                <a:cxn ang="f315">
                  <a:pos x="f432" y="f414"/>
                </a:cxn>
                <a:cxn ang="f315">
                  <a:pos x="f433" y="f434"/>
                </a:cxn>
                <a:cxn ang="f315">
                  <a:pos x="f435" y="f436"/>
                </a:cxn>
                <a:cxn ang="f315">
                  <a:pos x="f437" y="f424"/>
                </a:cxn>
                <a:cxn ang="f315">
                  <a:pos x="f438" y="f439"/>
                </a:cxn>
                <a:cxn ang="f315">
                  <a:pos x="f440" y="f441"/>
                </a:cxn>
                <a:cxn ang="f315">
                  <a:pos x="f442" y="f443"/>
                </a:cxn>
                <a:cxn ang="f315">
                  <a:pos x="f444" y="f445"/>
                </a:cxn>
                <a:cxn ang="f315">
                  <a:pos x="f446" y="f447"/>
                </a:cxn>
                <a:cxn ang="f315">
                  <a:pos x="f448" y="f449"/>
                </a:cxn>
                <a:cxn ang="f315">
                  <a:pos x="f450" y="f451"/>
                </a:cxn>
                <a:cxn ang="f315">
                  <a:pos x="f452" y="f453"/>
                </a:cxn>
                <a:cxn ang="f315">
                  <a:pos x="f454" y="f455"/>
                </a:cxn>
                <a:cxn ang="f315">
                  <a:pos x="f456" y="f457"/>
                </a:cxn>
                <a:cxn ang="f315">
                  <a:pos x="f458" y="f459"/>
                </a:cxn>
                <a:cxn ang="f315">
                  <a:pos x="f460" y="f461"/>
                </a:cxn>
                <a:cxn ang="f315">
                  <a:pos x="f462" y="f463"/>
                </a:cxn>
                <a:cxn ang="f315">
                  <a:pos x="f464" y="f465"/>
                </a:cxn>
                <a:cxn ang="f315">
                  <a:pos x="f466" y="f467"/>
                </a:cxn>
                <a:cxn ang="f315">
                  <a:pos x="f468" y="f469"/>
                </a:cxn>
                <a:cxn ang="f315">
                  <a:pos x="f470" y="f471"/>
                </a:cxn>
                <a:cxn ang="f315">
                  <a:pos x="f472" y="f473"/>
                </a:cxn>
                <a:cxn ang="f315">
                  <a:pos x="f458" y="f459"/>
                </a:cxn>
              </a:cxnLst>
              <a:rect l="f393" t="f396" r="f394" b="f395"/>
              <a:pathLst>
                <a:path w="1574" h="563">
                  <a:moveTo>
                    <a:pt x="f8" y="f9"/>
                  </a:moveTo>
                  <a:lnTo>
                    <a:pt x="f10" y="f11"/>
                  </a:lnTo>
                  <a:lnTo>
                    <a:pt x="f12" y="f13"/>
                  </a:lnTo>
                  <a:lnTo>
                    <a:pt x="f14" y="f15"/>
                  </a:lnTo>
                  <a:lnTo>
                    <a:pt x="f16" y="f17"/>
                  </a:lnTo>
                  <a:lnTo>
                    <a:pt x="f18" y="f19"/>
                  </a:lnTo>
                  <a:lnTo>
                    <a:pt x="f20" y="f21"/>
                  </a:lnTo>
                  <a:lnTo>
                    <a:pt x="f18"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1" y="f45"/>
                  </a:lnTo>
                  <a:lnTo>
                    <a:pt x="f46" y="f47"/>
                  </a:lnTo>
                  <a:lnTo>
                    <a:pt x="f48" y="f49"/>
                  </a:lnTo>
                  <a:lnTo>
                    <a:pt x="f50" y="f51"/>
                  </a:lnTo>
                  <a:lnTo>
                    <a:pt x="f52" y="f53"/>
                  </a:lnTo>
                  <a:lnTo>
                    <a:pt x="f8" y="f9"/>
                  </a:lnTo>
                  <a:close/>
                  <a:moveTo>
                    <a:pt x="f54" y="f55"/>
                  </a:moveTo>
                  <a:lnTo>
                    <a:pt x="f56" y="f57"/>
                  </a:lnTo>
                  <a:lnTo>
                    <a:pt x="f58" y="f59"/>
                  </a:lnTo>
                  <a:lnTo>
                    <a:pt x="f60" y="f61"/>
                  </a:lnTo>
                  <a:lnTo>
                    <a:pt x="f62" y="f63"/>
                  </a:lnTo>
                  <a:lnTo>
                    <a:pt x="f30" y="f64"/>
                  </a:lnTo>
                  <a:lnTo>
                    <a:pt x="f65" y="f66"/>
                  </a:lnTo>
                  <a:lnTo>
                    <a:pt x="f34" y="f13"/>
                  </a:lnTo>
                  <a:lnTo>
                    <a:pt x="f67" y="f68"/>
                  </a:lnTo>
                  <a:lnTo>
                    <a:pt x="f69" y="f70"/>
                  </a:lnTo>
                  <a:lnTo>
                    <a:pt x="f71" y="f72"/>
                  </a:lnTo>
                  <a:lnTo>
                    <a:pt x="f73" y="f74"/>
                  </a:lnTo>
                  <a:lnTo>
                    <a:pt x="f54" y="f75"/>
                  </a:lnTo>
                  <a:lnTo>
                    <a:pt x="f76" y="f77"/>
                  </a:lnTo>
                  <a:lnTo>
                    <a:pt x="f78" y="f45"/>
                  </a:lnTo>
                  <a:lnTo>
                    <a:pt x="f79" y="f80"/>
                  </a:lnTo>
                  <a:lnTo>
                    <a:pt x="f81" y="f82"/>
                  </a:lnTo>
                  <a:lnTo>
                    <a:pt x="f83" y="f84"/>
                  </a:lnTo>
                  <a:lnTo>
                    <a:pt x="f85" y="f86"/>
                  </a:lnTo>
                  <a:lnTo>
                    <a:pt x="f87" y="f88"/>
                  </a:lnTo>
                  <a:lnTo>
                    <a:pt x="f89" y="f63"/>
                  </a:lnTo>
                  <a:lnTo>
                    <a:pt x="f90" y="f91"/>
                  </a:lnTo>
                  <a:lnTo>
                    <a:pt x="f92" y="f93"/>
                  </a:lnTo>
                  <a:lnTo>
                    <a:pt x="f94" y="f95"/>
                  </a:lnTo>
                  <a:lnTo>
                    <a:pt x="f96" y="f97"/>
                  </a:lnTo>
                  <a:lnTo>
                    <a:pt x="f54" y="f55"/>
                  </a:lnTo>
                  <a:close/>
                  <a:moveTo>
                    <a:pt x="f98" y="f99"/>
                  </a:moveTo>
                  <a:lnTo>
                    <a:pt x="f100" y="f101"/>
                  </a:lnTo>
                  <a:lnTo>
                    <a:pt x="f102" y="f103"/>
                  </a:lnTo>
                  <a:lnTo>
                    <a:pt x="f104" y="f105"/>
                  </a:lnTo>
                  <a:lnTo>
                    <a:pt x="f106" y="f91"/>
                  </a:lnTo>
                  <a:lnTo>
                    <a:pt x="f107" y="f108"/>
                  </a:lnTo>
                  <a:lnTo>
                    <a:pt x="f6" y="f47"/>
                  </a:lnTo>
                  <a:lnTo>
                    <a:pt x="f109" y="f110"/>
                  </a:lnTo>
                  <a:lnTo>
                    <a:pt x="f111" y="f112"/>
                  </a:lnTo>
                  <a:lnTo>
                    <a:pt x="f113" y="f114"/>
                  </a:lnTo>
                  <a:lnTo>
                    <a:pt x="f115" y="f116"/>
                  </a:lnTo>
                  <a:lnTo>
                    <a:pt x="f117" y="f118"/>
                  </a:lnTo>
                  <a:lnTo>
                    <a:pt x="f119" y="f44"/>
                  </a:lnTo>
                  <a:lnTo>
                    <a:pt x="f120" y="f51"/>
                  </a:lnTo>
                  <a:lnTo>
                    <a:pt x="f121" y="f122"/>
                  </a:lnTo>
                  <a:lnTo>
                    <a:pt x="f98" y="f99"/>
                  </a:lnTo>
                  <a:close/>
                  <a:moveTo>
                    <a:pt x="f123" y="f5"/>
                  </a:moveTo>
                  <a:lnTo>
                    <a:pt x="f124" y="f125"/>
                  </a:lnTo>
                  <a:lnTo>
                    <a:pt x="f126" y="f127"/>
                  </a:lnTo>
                  <a:lnTo>
                    <a:pt x="f128" y="f129"/>
                  </a:lnTo>
                  <a:lnTo>
                    <a:pt x="f130" y="f131"/>
                  </a:lnTo>
                  <a:lnTo>
                    <a:pt x="f7" y="f99"/>
                  </a:lnTo>
                  <a:lnTo>
                    <a:pt x="f132" y="f133"/>
                  </a:lnTo>
                  <a:lnTo>
                    <a:pt x="f134" y="f84"/>
                  </a:lnTo>
                  <a:lnTo>
                    <a:pt x="f135" y="f136"/>
                  </a:lnTo>
                  <a:lnTo>
                    <a:pt x="f137" y="f138"/>
                  </a:lnTo>
                  <a:lnTo>
                    <a:pt x="f139" y="f140"/>
                  </a:lnTo>
                  <a:lnTo>
                    <a:pt x="f137" y="f141"/>
                  </a:lnTo>
                  <a:lnTo>
                    <a:pt x="f142" y="f143"/>
                  </a:lnTo>
                  <a:lnTo>
                    <a:pt x="f144" y="f145"/>
                  </a:lnTo>
                  <a:lnTo>
                    <a:pt x="f146" y="f7"/>
                  </a:lnTo>
                  <a:lnTo>
                    <a:pt x="f5" y="f147"/>
                  </a:lnTo>
                  <a:lnTo>
                    <a:pt x="f123" y="f5"/>
                  </a:lnTo>
                  <a:close/>
                </a:path>
              </a:pathLst>
            </a:custGeom>
            <a:solidFill>
              <a:srgbClr val="FFC951"/>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35" name="Freeform 62">
              <a:extLst>
                <a:ext uri="{FF2B5EF4-FFF2-40B4-BE49-F238E27FC236}">
                  <a16:creationId xmlns:a16="http://schemas.microsoft.com/office/drawing/2014/main" id="{485CBFED-89F3-4E9F-9FCE-41135126A315}"/>
                </a:ext>
              </a:extLst>
            </p:cNvPr>
            <p:cNvSpPr/>
            <p:nvPr/>
          </p:nvSpPr>
          <p:spPr>
            <a:xfrm>
              <a:off x="11537762" y="2607548"/>
              <a:ext cx="362952" cy="227091"/>
            </a:xfrm>
            <a:custGeom>
              <a:avLst/>
              <a:gdLst>
                <a:gd name="f0" fmla="val 10800000"/>
                <a:gd name="f1" fmla="val 5400000"/>
                <a:gd name="f2" fmla="val 360"/>
                <a:gd name="f3" fmla="val 180"/>
                <a:gd name="f4" fmla="val w"/>
                <a:gd name="f5" fmla="val h"/>
                <a:gd name="f6" fmla="val 0"/>
                <a:gd name="f7" fmla="val 1306"/>
                <a:gd name="f8" fmla="val 817"/>
                <a:gd name="f9" fmla="val 519"/>
                <a:gd name="f10" fmla="val 522"/>
                <a:gd name="f11" fmla="val 536"/>
                <a:gd name="f12" fmla="val 523"/>
                <a:gd name="f13" fmla="val 552"/>
                <a:gd name="f14" fmla="val 527"/>
                <a:gd name="f15" fmla="val 568"/>
                <a:gd name="f16" fmla="val 533"/>
                <a:gd name="f17" fmla="val 582"/>
                <a:gd name="f18" fmla="val 541"/>
                <a:gd name="f19" fmla="val 592"/>
                <a:gd name="f20" fmla="val 551"/>
                <a:gd name="f21" fmla="val 598"/>
                <a:gd name="f22" fmla="val 562"/>
                <a:gd name="f23" fmla="val 600"/>
                <a:gd name="f24" fmla="val 574"/>
                <a:gd name="f25" fmla="val 586"/>
                <a:gd name="f26" fmla="val 596"/>
                <a:gd name="f27" fmla="val 579"/>
                <a:gd name="f28" fmla="val 608"/>
                <a:gd name="f29" fmla="val 617"/>
                <a:gd name="f30" fmla="val 623"/>
                <a:gd name="f31" fmla="val 625"/>
                <a:gd name="f32" fmla="val 502"/>
                <a:gd name="f33" fmla="val 624"/>
                <a:gd name="f34" fmla="val 486"/>
                <a:gd name="f35" fmla="val 621"/>
                <a:gd name="f36" fmla="val 469"/>
                <a:gd name="f37" fmla="val 614"/>
                <a:gd name="f38" fmla="val 455"/>
                <a:gd name="f39" fmla="val 606"/>
                <a:gd name="f40" fmla="val 445"/>
                <a:gd name="f41" fmla="val 438"/>
                <a:gd name="f42" fmla="val 585"/>
                <a:gd name="f43" fmla="val 437"/>
                <a:gd name="f44" fmla="val 573"/>
                <a:gd name="f45" fmla="val 440"/>
                <a:gd name="f46" fmla="val 561"/>
                <a:gd name="f47" fmla="val 458"/>
                <a:gd name="f48" fmla="val 539"/>
                <a:gd name="f49" fmla="val 475"/>
                <a:gd name="f50" fmla="val 530"/>
                <a:gd name="f51" fmla="val 496"/>
                <a:gd name="f52" fmla="val 524"/>
                <a:gd name="f53" fmla="val 984"/>
                <a:gd name="f54" fmla="val 471"/>
                <a:gd name="f55" fmla="val 997"/>
                <a:gd name="f56" fmla="val 472"/>
                <a:gd name="f57" fmla="val 1011"/>
                <a:gd name="f58" fmla="val 474"/>
                <a:gd name="f59" fmla="val 1030"/>
                <a:gd name="f60" fmla="val 481"/>
                <a:gd name="f61" fmla="val 1044"/>
                <a:gd name="f62" fmla="val 492"/>
                <a:gd name="f63" fmla="val 1051"/>
                <a:gd name="f64" fmla="val 505"/>
                <a:gd name="f65" fmla="val 1053"/>
                <a:gd name="f66" fmla="val 515"/>
                <a:gd name="f67" fmla="val 1046"/>
                <a:gd name="f68" fmla="val 534"/>
                <a:gd name="f69" fmla="val 1034"/>
                <a:gd name="f70" fmla="val 545"/>
                <a:gd name="f71" fmla="val 1019"/>
                <a:gd name="f72" fmla="val 1003"/>
                <a:gd name="f73" fmla="val 557"/>
                <a:gd name="f74" fmla="val 983"/>
                <a:gd name="f75" fmla="val 559"/>
                <a:gd name="f76" fmla="val 969"/>
                <a:gd name="f77" fmla="val 558"/>
                <a:gd name="f78" fmla="val 955"/>
                <a:gd name="f79" fmla="val 555"/>
                <a:gd name="f80" fmla="val 936"/>
                <a:gd name="f81" fmla="val 548"/>
                <a:gd name="f82" fmla="val 922"/>
                <a:gd name="f83" fmla="val 537"/>
                <a:gd name="f84" fmla="val 915"/>
                <a:gd name="f85" fmla="val 913"/>
                <a:gd name="f86" fmla="val 514"/>
                <a:gd name="f87" fmla="val 504"/>
                <a:gd name="f88" fmla="val 920"/>
                <a:gd name="f89" fmla="val 495"/>
                <a:gd name="f90" fmla="val 931"/>
                <a:gd name="f91" fmla="val 485"/>
                <a:gd name="f92" fmla="val 946"/>
                <a:gd name="f93" fmla="val 477"/>
                <a:gd name="f94" fmla="val 964"/>
                <a:gd name="f95" fmla="val 473"/>
                <a:gd name="f96" fmla="val 82"/>
                <a:gd name="f97" fmla="val 423"/>
                <a:gd name="f98" fmla="val 97"/>
                <a:gd name="f99" fmla="val 424"/>
                <a:gd name="f100" fmla="val 111"/>
                <a:gd name="f101" fmla="val 427"/>
                <a:gd name="f102" fmla="val 125"/>
                <a:gd name="f103" fmla="val 433"/>
                <a:gd name="f104" fmla="val 136"/>
                <a:gd name="f105" fmla="val 439"/>
                <a:gd name="f106" fmla="val 146"/>
                <a:gd name="f107" fmla="val 448"/>
                <a:gd name="f108" fmla="val 151"/>
                <a:gd name="f109" fmla="val 152"/>
                <a:gd name="f110" fmla="val 468"/>
                <a:gd name="f111" fmla="val 150"/>
                <a:gd name="f112" fmla="val 478"/>
                <a:gd name="f113" fmla="val 145"/>
                <a:gd name="f114" fmla="val 487"/>
                <a:gd name="f115" fmla="val 134"/>
                <a:gd name="f116" fmla="val 497"/>
                <a:gd name="f117" fmla="val 119"/>
                <a:gd name="f118" fmla="val 102"/>
                <a:gd name="f119" fmla="val 510"/>
                <a:gd name="f120" fmla="val 512"/>
                <a:gd name="f121" fmla="val 68"/>
                <a:gd name="f122" fmla="val 511"/>
                <a:gd name="f123" fmla="val 54"/>
                <a:gd name="f124" fmla="val 508"/>
                <a:gd name="f125" fmla="val 36"/>
                <a:gd name="f126" fmla="val 500"/>
                <a:gd name="f127" fmla="val 22"/>
                <a:gd name="f128" fmla="val 490"/>
                <a:gd name="f129" fmla="val 14"/>
                <a:gd name="f130" fmla="val 13"/>
                <a:gd name="f131" fmla="val 466"/>
                <a:gd name="f132" fmla="val 15"/>
                <a:gd name="f133" fmla="val 457"/>
                <a:gd name="f134" fmla="val 20"/>
                <a:gd name="f135" fmla="val 31"/>
                <a:gd name="f136" fmla="val 46"/>
                <a:gd name="f137" fmla="val 430"/>
                <a:gd name="f138" fmla="val 63"/>
                <a:gd name="f139" fmla="val 425"/>
                <a:gd name="f140" fmla="val 771"/>
                <a:gd name="f141" fmla="val 138"/>
                <a:gd name="f142" fmla="val 783"/>
                <a:gd name="f143" fmla="val 139"/>
                <a:gd name="f144" fmla="val 796"/>
                <a:gd name="f145" fmla="val 141"/>
                <a:gd name="f146" fmla="val 811"/>
                <a:gd name="f147" fmla="val 147"/>
                <a:gd name="f148" fmla="val 823"/>
                <a:gd name="f149" fmla="val 157"/>
                <a:gd name="f150" fmla="val 829"/>
                <a:gd name="f151" fmla="val 167"/>
                <a:gd name="f152" fmla="val 830"/>
                <a:gd name="f153" fmla="val 181"/>
                <a:gd name="f154" fmla="val 825"/>
                <a:gd name="f155" fmla="val 194"/>
                <a:gd name="f156" fmla="val 816"/>
                <a:gd name="f157" fmla="val 202"/>
                <a:gd name="f158" fmla="val 803"/>
                <a:gd name="f159" fmla="val 209"/>
                <a:gd name="f160" fmla="val 787"/>
                <a:gd name="f161" fmla="val 213"/>
                <a:gd name="f162" fmla="val 215"/>
                <a:gd name="f163" fmla="val 759"/>
                <a:gd name="f164" fmla="val 214"/>
                <a:gd name="f165" fmla="val 747"/>
                <a:gd name="f166" fmla="val 212"/>
                <a:gd name="f167" fmla="val 730"/>
                <a:gd name="f168" fmla="val 205"/>
                <a:gd name="f169" fmla="val 718"/>
                <a:gd name="f170" fmla="val 196"/>
                <a:gd name="f171" fmla="val 712"/>
                <a:gd name="f172" fmla="val 184"/>
                <a:gd name="f173" fmla="val 711"/>
                <a:gd name="f174" fmla="val 172"/>
                <a:gd name="f175" fmla="val 716"/>
                <a:gd name="f176" fmla="val 159"/>
                <a:gd name="f177" fmla="val 726"/>
                <a:gd name="f178" fmla="val 738"/>
                <a:gd name="f179" fmla="val 143"/>
                <a:gd name="f180" fmla="val 754"/>
                <a:gd name="f181" fmla="val 575"/>
                <a:gd name="f182" fmla="val 107"/>
                <a:gd name="f183" fmla="val 587"/>
                <a:gd name="f184" fmla="val 108"/>
                <a:gd name="f185" fmla="val 110"/>
                <a:gd name="f186" fmla="val 117"/>
                <a:gd name="f187" fmla="val 632"/>
                <a:gd name="f188" fmla="val 137"/>
                <a:gd name="f189" fmla="val 633"/>
                <a:gd name="f190" fmla="val 149"/>
                <a:gd name="f191" fmla="val 628"/>
                <a:gd name="f192" fmla="val 161"/>
                <a:gd name="f193" fmla="val 618"/>
                <a:gd name="f194" fmla="val 170"/>
                <a:gd name="f195" fmla="val 605"/>
                <a:gd name="f196" fmla="val 176"/>
                <a:gd name="f197" fmla="val 182"/>
                <a:gd name="f198" fmla="val 179"/>
                <a:gd name="f199" fmla="val 173"/>
                <a:gd name="f200" fmla="val 525"/>
                <a:gd name="f201" fmla="val 163"/>
                <a:gd name="f202" fmla="val 153"/>
                <a:gd name="f203" fmla="val 518"/>
                <a:gd name="f204" fmla="val 140"/>
                <a:gd name="f205" fmla="val 128"/>
                <a:gd name="f206" fmla="val 120"/>
                <a:gd name="f207" fmla="val 544"/>
                <a:gd name="f208" fmla="val 112"/>
                <a:gd name="f209" fmla="val 109"/>
                <a:gd name="f210" fmla="val 354"/>
                <a:gd name="f211" fmla="val 379"/>
                <a:gd name="f212" fmla="val 398"/>
                <a:gd name="f213" fmla="val 73"/>
                <a:gd name="f214" fmla="val 410"/>
                <a:gd name="f215" fmla="val 413"/>
                <a:gd name="f216" fmla="val 187"/>
                <a:gd name="f217" fmla="val 400"/>
                <a:gd name="f218" fmla="val 224"/>
                <a:gd name="f219" fmla="val 384"/>
                <a:gd name="f220" fmla="val 259"/>
                <a:gd name="f221" fmla="val 361"/>
                <a:gd name="f222" fmla="val 293"/>
                <a:gd name="f223" fmla="val 332"/>
                <a:gd name="f224" fmla="val 326"/>
                <a:gd name="f225" fmla="val 297"/>
                <a:gd name="f226" fmla="val 356"/>
                <a:gd name="f227" fmla="val 327"/>
                <a:gd name="f228" fmla="val 396"/>
                <a:gd name="f229" fmla="val 405"/>
                <a:gd name="f230" fmla="val 375"/>
                <a:gd name="f231" fmla="val 566"/>
                <a:gd name="f232" fmla="val 348"/>
                <a:gd name="f233" fmla="val 651"/>
                <a:gd name="f234" fmla="val 342"/>
                <a:gd name="f235" fmla="val 735"/>
                <a:gd name="f236" fmla="val 340"/>
                <a:gd name="f237" fmla="val 824"/>
                <a:gd name="f238" fmla="val 910"/>
                <a:gd name="f239" fmla="val 349"/>
                <a:gd name="f240" fmla="val 994"/>
                <a:gd name="f241" fmla="val 1077"/>
                <a:gd name="f242" fmla="val 378"/>
                <a:gd name="f243" fmla="val 1156"/>
                <a:gd name="f244" fmla="val 399"/>
                <a:gd name="f245" fmla="val 1233"/>
                <a:gd name="f246" fmla="val 1246"/>
                <a:gd name="f247" fmla="val 1171"/>
                <a:gd name="f248" fmla="val 463"/>
                <a:gd name="f249" fmla="val 1092"/>
                <a:gd name="f250" fmla="val 1012"/>
                <a:gd name="f251" fmla="val 421"/>
                <a:gd name="f252" fmla="val 929"/>
                <a:gd name="f253" fmla="val 406"/>
                <a:gd name="f254" fmla="val 844"/>
                <a:gd name="f255" fmla="val 393"/>
                <a:gd name="f256" fmla="val 745"/>
                <a:gd name="f257" fmla="val 434"/>
                <a:gd name="f258" fmla="val 736"/>
                <a:gd name="f259" fmla="val 734"/>
                <a:gd name="f260" fmla="val 737"/>
                <a:gd name="f261" fmla="val 564"/>
                <a:gd name="f262" fmla="val 749"/>
                <a:gd name="f263" fmla="val 610"/>
                <a:gd name="f264" fmla="val 767"/>
                <a:gd name="f265" fmla="val 656"/>
                <a:gd name="f266" fmla="val 792"/>
                <a:gd name="f267" fmla="val 702"/>
                <a:gd name="f268" fmla="val 746"/>
                <a:gd name="f269" fmla="val 764"/>
                <a:gd name="f270" fmla="val 741"/>
                <a:gd name="f271" fmla="val 703"/>
                <a:gd name="f272" fmla="val 698"/>
                <a:gd name="f273" fmla="val 680"/>
                <a:gd name="f274" fmla="val 653"/>
                <a:gd name="f275" fmla="val 665"/>
                <a:gd name="f276" fmla="val 655"/>
                <a:gd name="f277" fmla="val 652"/>
                <a:gd name="f278" fmla="val 654"/>
                <a:gd name="f279" fmla="val 661"/>
                <a:gd name="f280" fmla="val 435"/>
                <a:gd name="f281" fmla="val 673"/>
                <a:gd name="f282" fmla="val 395"/>
                <a:gd name="f283" fmla="val 401"/>
                <a:gd name="f284" fmla="val 426"/>
                <a:gd name="f285" fmla="val 357"/>
                <a:gd name="f286" fmla="val 389"/>
                <a:gd name="f287" fmla="val 529"/>
                <a:gd name="f288" fmla="val 572"/>
                <a:gd name="f289" fmla="val 697"/>
                <a:gd name="f290" fmla="val 377"/>
                <a:gd name="f291" fmla="val 359"/>
                <a:gd name="f292" fmla="val 778"/>
                <a:gd name="f293" fmla="val 337"/>
                <a:gd name="f294" fmla="val 273"/>
                <a:gd name="f295" fmla="val 292"/>
                <a:gd name="f296" fmla="val 305"/>
                <a:gd name="f297" fmla="val 314"/>
                <a:gd name="f298" fmla="val 317"/>
                <a:gd name="f299" fmla="val 303"/>
                <a:gd name="f300" fmla="val 286"/>
                <a:gd name="f301" fmla="val 263"/>
                <a:gd name="f302" fmla="val 235"/>
                <a:gd name="f303" fmla="val 199"/>
                <a:gd name="f304" fmla="val 353"/>
                <a:gd name="f305" fmla="val 315"/>
                <a:gd name="f306" fmla="val 279"/>
                <a:gd name="f307" fmla="val 58"/>
                <a:gd name="f308" fmla="val 246"/>
                <a:gd name="f309" fmla="val 59"/>
                <a:gd name="f310" fmla="val 114"/>
                <a:gd name="f311" fmla="val 208"/>
                <a:gd name="f312" fmla="val 164"/>
                <a:gd name="f313" fmla="val 238"/>
                <a:gd name="f314" fmla="val 210"/>
                <a:gd name="f315" fmla="val 272"/>
                <a:gd name="f316" fmla="val 252"/>
                <a:gd name="f317" fmla="val 308"/>
                <a:gd name="f318" fmla="val 280"/>
                <a:gd name="f319" fmla="val 278"/>
                <a:gd name="f320" fmla="val 302"/>
                <a:gd name="f321" fmla="val 249"/>
                <a:gd name="f322" fmla="val 318"/>
                <a:gd name="f323" fmla="val 217"/>
                <a:gd name="f324" fmla="val 328"/>
                <a:gd name="f325" fmla="val 329"/>
                <a:gd name="f326" fmla="val 122"/>
                <a:gd name="f327" fmla="val 321"/>
                <a:gd name="f328" fmla="val 93"/>
                <a:gd name="f329" fmla="val 309"/>
                <a:gd name="f330" fmla="val 66"/>
                <a:gd name="f331" fmla="val 291"/>
                <a:gd name="f332" fmla="val 39"/>
                <a:gd name="f333" fmla="+- 0 0 -90"/>
                <a:gd name="f334" fmla="*/ f4 1 1306"/>
                <a:gd name="f335" fmla="*/ f5 1 817"/>
                <a:gd name="f336" fmla="+- f8 0 f6"/>
                <a:gd name="f337" fmla="+- f7 0 f6"/>
                <a:gd name="f338" fmla="*/ f333 f0 1"/>
                <a:gd name="f339" fmla="*/ f337 1 1306"/>
                <a:gd name="f340" fmla="*/ f336 1 817"/>
                <a:gd name="f341" fmla="*/ 568 f337 1"/>
                <a:gd name="f342" fmla="*/ 533 f336 1"/>
                <a:gd name="f343" fmla="*/ 600 f337 1"/>
                <a:gd name="f344" fmla="*/ 574 f336 1"/>
                <a:gd name="f345" fmla="*/ 562 f337 1"/>
                <a:gd name="f346" fmla="*/ 617 f336 1"/>
                <a:gd name="f347" fmla="*/ 486 f337 1"/>
                <a:gd name="f348" fmla="*/ 621 f336 1"/>
                <a:gd name="f349" fmla="*/ 438 f337 1"/>
                <a:gd name="f350" fmla="*/ 585 f336 1"/>
                <a:gd name="f351" fmla="*/ 458 f337 1"/>
                <a:gd name="f352" fmla="*/ 539 f336 1"/>
                <a:gd name="f353" fmla="*/ 984 f337 1"/>
                <a:gd name="f354" fmla="*/ 471 f336 1"/>
                <a:gd name="f355" fmla="*/ 1044 f337 1"/>
                <a:gd name="f356" fmla="*/ 492 f336 1"/>
                <a:gd name="f357" fmla="*/ 1046 f337 1"/>
                <a:gd name="f358" fmla="*/ 534 f336 1"/>
                <a:gd name="f359" fmla="*/ 983 f337 1"/>
                <a:gd name="f360" fmla="*/ 559 f336 1"/>
                <a:gd name="f361" fmla="*/ 922 f337 1"/>
                <a:gd name="f362" fmla="*/ 537 f336 1"/>
                <a:gd name="f363" fmla="*/ 920 f337 1"/>
                <a:gd name="f364" fmla="*/ 495 f336 1"/>
                <a:gd name="f365" fmla="*/ 125 f337 1"/>
                <a:gd name="f366" fmla="*/ 433 f336 1"/>
                <a:gd name="f367" fmla="*/ 152 f337 1"/>
                <a:gd name="f368" fmla="*/ 468 f336 1"/>
                <a:gd name="f369" fmla="*/ 119 f337 1"/>
                <a:gd name="f370" fmla="*/ 505 f336 1"/>
                <a:gd name="f371" fmla="*/ 54 f337 1"/>
                <a:gd name="f372" fmla="*/ 508 f336 1"/>
                <a:gd name="f373" fmla="*/ 13 f337 1"/>
                <a:gd name="f374" fmla="*/ 466 f336 1"/>
                <a:gd name="f375" fmla="*/ 46 f337 1"/>
                <a:gd name="f376" fmla="*/ 430 f336 1"/>
                <a:gd name="f377" fmla="*/ 783 f337 1"/>
                <a:gd name="f378" fmla="*/ 139 f336 1"/>
                <a:gd name="f379" fmla="*/ 829 f337 1"/>
                <a:gd name="f380" fmla="*/ 167 f336 1"/>
                <a:gd name="f381" fmla="*/ 803 f337 1"/>
                <a:gd name="f382" fmla="*/ 209 f336 1"/>
                <a:gd name="f383" fmla="*/ 747 f337 1"/>
                <a:gd name="f384" fmla="*/ 212 f336 1"/>
                <a:gd name="f385" fmla="*/ 711 f337 1"/>
                <a:gd name="f386" fmla="*/ 172 f336 1"/>
                <a:gd name="f387" fmla="*/ 754 f337 1"/>
                <a:gd name="f388" fmla="*/ 598 f337 1"/>
                <a:gd name="f389" fmla="*/ 110 f336 1"/>
                <a:gd name="f390" fmla="*/ 633 f337 1"/>
                <a:gd name="f391" fmla="*/ 149 f336 1"/>
                <a:gd name="f392" fmla="*/ 592 f337 1"/>
                <a:gd name="f393" fmla="*/ 180 f336 1"/>
                <a:gd name="f394" fmla="*/ 525 f337 1"/>
                <a:gd name="f395" fmla="*/ 163 f336 1"/>
                <a:gd name="f396" fmla="*/ 533 f337 1"/>
                <a:gd name="f397" fmla="*/ 120 f336 1"/>
                <a:gd name="f398" fmla="*/ 354 f337 1"/>
                <a:gd name="f399" fmla="*/ 0 f336 1"/>
                <a:gd name="f400" fmla="*/ 413 f337 1"/>
                <a:gd name="f401" fmla="*/ 150 f336 1"/>
                <a:gd name="f402" fmla="*/ 361 f337 1"/>
                <a:gd name="f403" fmla="*/ 293 f336 1"/>
                <a:gd name="f404" fmla="*/ 405 f337 1"/>
                <a:gd name="f405" fmla="*/ 375 f336 1"/>
                <a:gd name="f406" fmla="*/ 735 f337 1"/>
                <a:gd name="f407" fmla="*/ 340 f336 1"/>
                <a:gd name="f408" fmla="*/ 1077 f337 1"/>
                <a:gd name="f409" fmla="*/ 378 f336 1"/>
                <a:gd name="f410" fmla="*/ 1246 f337 1"/>
                <a:gd name="f411" fmla="*/ 929 f337 1"/>
                <a:gd name="f412" fmla="*/ 406 f336 1"/>
                <a:gd name="f413" fmla="*/ 736 f337 1"/>
                <a:gd name="f414" fmla="*/ 474 f336 1"/>
                <a:gd name="f415" fmla="*/ 767 f337 1"/>
                <a:gd name="f416" fmla="*/ 656 f336 1"/>
                <a:gd name="f417" fmla="*/ 730 f337 1"/>
                <a:gd name="f418" fmla="*/ 741 f336 1"/>
                <a:gd name="f419" fmla="*/ 655 f337 1"/>
                <a:gd name="f420" fmla="*/ 561 f336 1"/>
                <a:gd name="f421" fmla="*/ 673 f337 1"/>
                <a:gd name="f422" fmla="*/ 395 f336 1"/>
                <a:gd name="f423" fmla="*/ 357 f337 1"/>
                <a:gd name="f424" fmla="*/ 445 f336 1"/>
                <a:gd name="f425" fmla="*/ 399 f337 1"/>
                <a:gd name="f426" fmla="*/ 614 f336 1"/>
                <a:gd name="f427" fmla="*/ 359 f337 1"/>
                <a:gd name="f428" fmla="*/ 778 f336 1"/>
                <a:gd name="f429" fmla="*/ 305 f337 1"/>
                <a:gd name="f430" fmla="*/ 697 f336 1"/>
                <a:gd name="f431" fmla="*/ 303 f337 1"/>
                <a:gd name="f432" fmla="*/ 522 f336 1"/>
                <a:gd name="f433" fmla="*/ 199 f337 1"/>
                <a:gd name="f434" fmla="*/ 353 f336 1"/>
                <a:gd name="f435" fmla="*/ 0 f337 1"/>
                <a:gd name="f436" fmla="*/ 215 f336 1"/>
                <a:gd name="f437" fmla="*/ 210 f337 1"/>
                <a:gd name="f438" fmla="*/ 272 f336 1"/>
                <a:gd name="f439" fmla="*/ 318 f337 1"/>
                <a:gd name="f440" fmla="*/ 217 f336 1"/>
                <a:gd name="f441" fmla="*/ 321 f337 1"/>
                <a:gd name="f442" fmla="*/ 93 f336 1"/>
                <a:gd name="f443" fmla="*/ f338 1 f3"/>
                <a:gd name="f444" fmla="*/ f341 1 1306"/>
                <a:gd name="f445" fmla="*/ f342 1 817"/>
                <a:gd name="f446" fmla="*/ f343 1 1306"/>
                <a:gd name="f447" fmla="*/ f344 1 817"/>
                <a:gd name="f448" fmla="*/ f345 1 1306"/>
                <a:gd name="f449" fmla="*/ f346 1 817"/>
                <a:gd name="f450" fmla="*/ f347 1 1306"/>
                <a:gd name="f451" fmla="*/ f348 1 817"/>
                <a:gd name="f452" fmla="*/ f349 1 1306"/>
                <a:gd name="f453" fmla="*/ f350 1 817"/>
                <a:gd name="f454" fmla="*/ f351 1 1306"/>
                <a:gd name="f455" fmla="*/ f352 1 817"/>
                <a:gd name="f456" fmla="*/ f353 1 1306"/>
                <a:gd name="f457" fmla="*/ f354 1 817"/>
                <a:gd name="f458" fmla="*/ f355 1 1306"/>
                <a:gd name="f459" fmla="*/ f356 1 817"/>
                <a:gd name="f460" fmla="*/ f357 1 1306"/>
                <a:gd name="f461" fmla="*/ f358 1 817"/>
                <a:gd name="f462" fmla="*/ f359 1 1306"/>
                <a:gd name="f463" fmla="*/ f360 1 817"/>
                <a:gd name="f464" fmla="*/ f361 1 1306"/>
                <a:gd name="f465" fmla="*/ f362 1 817"/>
                <a:gd name="f466" fmla="*/ f363 1 1306"/>
                <a:gd name="f467" fmla="*/ f364 1 817"/>
                <a:gd name="f468" fmla="*/ f365 1 1306"/>
                <a:gd name="f469" fmla="*/ f366 1 817"/>
                <a:gd name="f470" fmla="*/ f367 1 1306"/>
                <a:gd name="f471" fmla="*/ f368 1 817"/>
                <a:gd name="f472" fmla="*/ f369 1 1306"/>
                <a:gd name="f473" fmla="*/ f370 1 817"/>
                <a:gd name="f474" fmla="*/ f371 1 1306"/>
                <a:gd name="f475" fmla="*/ f372 1 817"/>
                <a:gd name="f476" fmla="*/ f373 1 1306"/>
                <a:gd name="f477" fmla="*/ f374 1 817"/>
                <a:gd name="f478" fmla="*/ f375 1 1306"/>
                <a:gd name="f479" fmla="*/ f376 1 817"/>
                <a:gd name="f480" fmla="*/ f377 1 1306"/>
                <a:gd name="f481" fmla="*/ f378 1 817"/>
                <a:gd name="f482" fmla="*/ f379 1 1306"/>
                <a:gd name="f483" fmla="*/ f380 1 817"/>
                <a:gd name="f484" fmla="*/ f381 1 1306"/>
                <a:gd name="f485" fmla="*/ f382 1 817"/>
                <a:gd name="f486" fmla="*/ f383 1 1306"/>
                <a:gd name="f487" fmla="*/ f384 1 817"/>
                <a:gd name="f488" fmla="*/ f385 1 1306"/>
                <a:gd name="f489" fmla="*/ f386 1 817"/>
                <a:gd name="f490" fmla="*/ f387 1 1306"/>
                <a:gd name="f491" fmla="*/ f388 1 1306"/>
                <a:gd name="f492" fmla="*/ f389 1 817"/>
                <a:gd name="f493" fmla="*/ f390 1 1306"/>
                <a:gd name="f494" fmla="*/ f391 1 817"/>
                <a:gd name="f495" fmla="*/ f392 1 1306"/>
                <a:gd name="f496" fmla="*/ f393 1 817"/>
                <a:gd name="f497" fmla="*/ f394 1 1306"/>
                <a:gd name="f498" fmla="*/ f395 1 817"/>
                <a:gd name="f499" fmla="*/ f396 1 1306"/>
                <a:gd name="f500" fmla="*/ f397 1 817"/>
                <a:gd name="f501" fmla="*/ f398 1 1306"/>
                <a:gd name="f502" fmla="*/ f399 1 817"/>
                <a:gd name="f503" fmla="*/ f400 1 1306"/>
                <a:gd name="f504" fmla="*/ f401 1 817"/>
                <a:gd name="f505" fmla="*/ f402 1 1306"/>
                <a:gd name="f506" fmla="*/ f403 1 817"/>
                <a:gd name="f507" fmla="*/ f404 1 1306"/>
                <a:gd name="f508" fmla="*/ f405 1 817"/>
                <a:gd name="f509" fmla="*/ f406 1 1306"/>
                <a:gd name="f510" fmla="*/ f407 1 817"/>
                <a:gd name="f511" fmla="*/ f408 1 1306"/>
                <a:gd name="f512" fmla="*/ f409 1 817"/>
                <a:gd name="f513" fmla="*/ f410 1 1306"/>
                <a:gd name="f514" fmla="*/ f411 1 1306"/>
                <a:gd name="f515" fmla="*/ f412 1 817"/>
                <a:gd name="f516" fmla="*/ f413 1 1306"/>
                <a:gd name="f517" fmla="*/ f414 1 817"/>
                <a:gd name="f518" fmla="*/ f415 1 1306"/>
                <a:gd name="f519" fmla="*/ f416 1 817"/>
                <a:gd name="f520" fmla="*/ f417 1 1306"/>
                <a:gd name="f521" fmla="*/ f418 1 817"/>
                <a:gd name="f522" fmla="*/ f419 1 1306"/>
                <a:gd name="f523" fmla="*/ f420 1 817"/>
                <a:gd name="f524" fmla="*/ f421 1 1306"/>
                <a:gd name="f525" fmla="*/ f422 1 817"/>
                <a:gd name="f526" fmla="*/ f423 1 1306"/>
                <a:gd name="f527" fmla="*/ f424 1 817"/>
                <a:gd name="f528" fmla="*/ f425 1 1306"/>
                <a:gd name="f529" fmla="*/ f426 1 817"/>
                <a:gd name="f530" fmla="*/ f427 1 1306"/>
                <a:gd name="f531" fmla="*/ f428 1 817"/>
                <a:gd name="f532" fmla="*/ f429 1 1306"/>
                <a:gd name="f533" fmla="*/ f430 1 817"/>
                <a:gd name="f534" fmla="*/ f431 1 1306"/>
                <a:gd name="f535" fmla="*/ f432 1 817"/>
                <a:gd name="f536" fmla="*/ f433 1 1306"/>
                <a:gd name="f537" fmla="*/ f434 1 817"/>
                <a:gd name="f538" fmla="*/ f435 1 1306"/>
                <a:gd name="f539" fmla="*/ f436 1 817"/>
                <a:gd name="f540" fmla="*/ f437 1 1306"/>
                <a:gd name="f541" fmla="*/ f438 1 817"/>
                <a:gd name="f542" fmla="*/ f439 1 1306"/>
                <a:gd name="f543" fmla="*/ f440 1 817"/>
                <a:gd name="f544" fmla="*/ f441 1 1306"/>
                <a:gd name="f545" fmla="*/ f442 1 817"/>
                <a:gd name="f546" fmla="*/ 0 1 f339"/>
                <a:gd name="f547" fmla="*/ f7 1 f339"/>
                <a:gd name="f548" fmla="*/ 0 1 f340"/>
                <a:gd name="f549" fmla="*/ f8 1 f340"/>
                <a:gd name="f550" fmla="+- f443 0 f1"/>
                <a:gd name="f551" fmla="*/ f444 1 f339"/>
                <a:gd name="f552" fmla="*/ f445 1 f340"/>
                <a:gd name="f553" fmla="*/ f446 1 f339"/>
                <a:gd name="f554" fmla="*/ f447 1 f340"/>
                <a:gd name="f555" fmla="*/ f448 1 f339"/>
                <a:gd name="f556" fmla="*/ f449 1 f340"/>
                <a:gd name="f557" fmla="*/ f450 1 f339"/>
                <a:gd name="f558" fmla="*/ f451 1 f340"/>
                <a:gd name="f559" fmla="*/ f452 1 f339"/>
                <a:gd name="f560" fmla="*/ f453 1 f340"/>
                <a:gd name="f561" fmla="*/ f454 1 f339"/>
                <a:gd name="f562" fmla="*/ f455 1 f340"/>
                <a:gd name="f563" fmla="*/ f456 1 f339"/>
                <a:gd name="f564" fmla="*/ f457 1 f340"/>
                <a:gd name="f565" fmla="*/ f458 1 f339"/>
                <a:gd name="f566" fmla="*/ f459 1 f340"/>
                <a:gd name="f567" fmla="*/ f460 1 f339"/>
                <a:gd name="f568" fmla="*/ f461 1 f340"/>
                <a:gd name="f569" fmla="*/ f462 1 f339"/>
                <a:gd name="f570" fmla="*/ f463 1 f340"/>
                <a:gd name="f571" fmla="*/ f464 1 f339"/>
                <a:gd name="f572" fmla="*/ f465 1 f340"/>
                <a:gd name="f573" fmla="*/ f466 1 f339"/>
                <a:gd name="f574" fmla="*/ f467 1 f340"/>
                <a:gd name="f575" fmla="*/ f468 1 f339"/>
                <a:gd name="f576" fmla="*/ f469 1 f340"/>
                <a:gd name="f577" fmla="*/ f470 1 f339"/>
                <a:gd name="f578" fmla="*/ f471 1 f340"/>
                <a:gd name="f579" fmla="*/ f472 1 f339"/>
                <a:gd name="f580" fmla="*/ f473 1 f340"/>
                <a:gd name="f581" fmla="*/ f474 1 f339"/>
                <a:gd name="f582" fmla="*/ f475 1 f340"/>
                <a:gd name="f583" fmla="*/ f476 1 f339"/>
                <a:gd name="f584" fmla="*/ f477 1 f340"/>
                <a:gd name="f585" fmla="*/ f478 1 f339"/>
                <a:gd name="f586" fmla="*/ f479 1 f340"/>
                <a:gd name="f587" fmla="*/ f480 1 f339"/>
                <a:gd name="f588" fmla="*/ f481 1 f340"/>
                <a:gd name="f589" fmla="*/ f482 1 f339"/>
                <a:gd name="f590" fmla="*/ f483 1 f340"/>
                <a:gd name="f591" fmla="*/ f484 1 f339"/>
                <a:gd name="f592" fmla="*/ f485 1 f340"/>
                <a:gd name="f593" fmla="*/ f486 1 f339"/>
                <a:gd name="f594" fmla="*/ f487 1 f340"/>
                <a:gd name="f595" fmla="*/ f488 1 f339"/>
                <a:gd name="f596" fmla="*/ f489 1 f340"/>
                <a:gd name="f597" fmla="*/ f490 1 f339"/>
                <a:gd name="f598" fmla="*/ f491 1 f339"/>
                <a:gd name="f599" fmla="*/ f492 1 f340"/>
                <a:gd name="f600" fmla="*/ f493 1 f339"/>
                <a:gd name="f601" fmla="*/ f494 1 f340"/>
                <a:gd name="f602" fmla="*/ f495 1 f339"/>
                <a:gd name="f603" fmla="*/ f496 1 f340"/>
                <a:gd name="f604" fmla="*/ f497 1 f339"/>
                <a:gd name="f605" fmla="*/ f498 1 f340"/>
                <a:gd name="f606" fmla="*/ f499 1 f339"/>
                <a:gd name="f607" fmla="*/ f500 1 f340"/>
                <a:gd name="f608" fmla="*/ f501 1 f339"/>
                <a:gd name="f609" fmla="*/ f502 1 f340"/>
                <a:gd name="f610" fmla="*/ f503 1 f339"/>
                <a:gd name="f611" fmla="*/ f504 1 f340"/>
                <a:gd name="f612" fmla="*/ f505 1 f339"/>
                <a:gd name="f613" fmla="*/ f506 1 f340"/>
                <a:gd name="f614" fmla="*/ f507 1 f339"/>
                <a:gd name="f615" fmla="*/ f508 1 f340"/>
                <a:gd name="f616" fmla="*/ f509 1 f339"/>
                <a:gd name="f617" fmla="*/ f510 1 f340"/>
                <a:gd name="f618" fmla="*/ f511 1 f339"/>
                <a:gd name="f619" fmla="*/ f512 1 f340"/>
                <a:gd name="f620" fmla="*/ f513 1 f339"/>
                <a:gd name="f621" fmla="*/ f514 1 f339"/>
                <a:gd name="f622" fmla="*/ f515 1 f340"/>
                <a:gd name="f623" fmla="*/ f516 1 f339"/>
                <a:gd name="f624" fmla="*/ f517 1 f340"/>
                <a:gd name="f625" fmla="*/ f518 1 f339"/>
                <a:gd name="f626" fmla="*/ f519 1 f340"/>
                <a:gd name="f627" fmla="*/ f520 1 f339"/>
                <a:gd name="f628" fmla="*/ f521 1 f340"/>
                <a:gd name="f629" fmla="*/ f522 1 f339"/>
                <a:gd name="f630" fmla="*/ f523 1 f340"/>
                <a:gd name="f631" fmla="*/ f524 1 f339"/>
                <a:gd name="f632" fmla="*/ f525 1 f340"/>
                <a:gd name="f633" fmla="*/ f526 1 f339"/>
                <a:gd name="f634" fmla="*/ f527 1 f340"/>
                <a:gd name="f635" fmla="*/ f528 1 f339"/>
                <a:gd name="f636" fmla="*/ f529 1 f340"/>
                <a:gd name="f637" fmla="*/ f530 1 f339"/>
                <a:gd name="f638" fmla="*/ f531 1 f340"/>
                <a:gd name="f639" fmla="*/ f532 1 f339"/>
                <a:gd name="f640" fmla="*/ f533 1 f340"/>
                <a:gd name="f641" fmla="*/ f534 1 f339"/>
                <a:gd name="f642" fmla="*/ f535 1 f340"/>
                <a:gd name="f643" fmla="*/ f536 1 f339"/>
                <a:gd name="f644" fmla="*/ f537 1 f340"/>
                <a:gd name="f645" fmla="*/ f538 1 f339"/>
                <a:gd name="f646" fmla="*/ f539 1 f340"/>
                <a:gd name="f647" fmla="*/ f540 1 f339"/>
                <a:gd name="f648" fmla="*/ f541 1 f340"/>
                <a:gd name="f649" fmla="*/ f542 1 f339"/>
                <a:gd name="f650" fmla="*/ f543 1 f340"/>
                <a:gd name="f651" fmla="*/ f544 1 f339"/>
                <a:gd name="f652" fmla="*/ f545 1 f340"/>
                <a:gd name="f653" fmla="*/ f546 f334 1"/>
                <a:gd name="f654" fmla="*/ f547 f334 1"/>
                <a:gd name="f655" fmla="*/ f549 f335 1"/>
                <a:gd name="f656" fmla="*/ f548 f335 1"/>
                <a:gd name="f657" fmla="*/ f551 f334 1"/>
                <a:gd name="f658" fmla="*/ f552 f335 1"/>
                <a:gd name="f659" fmla="*/ f553 f334 1"/>
                <a:gd name="f660" fmla="*/ f554 f335 1"/>
                <a:gd name="f661" fmla="*/ f555 f334 1"/>
                <a:gd name="f662" fmla="*/ f556 f335 1"/>
                <a:gd name="f663" fmla="*/ f557 f334 1"/>
                <a:gd name="f664" fmla="*/ f558 f335 1"/>
                <a:gd name="f665" fmla="*/ f559 f334 1"/>
                <a:gd name="f666" fmla="*/ f560 f335 1"/>
                <a:gd name="f667" fmla="*/ f561 f334 1"/>
                <a:gd name="f668" fmla="*/ f562 f335 1"/>
                <a:gd name="f669" fmla="*/ f563 f334 1"/>
                <a:gd name="f670" fmla="*/ f564 f335 1"/>
                <a:gd name="f671" fmla="*/ f565 f334 1"/>
                <a:gd name="f672" fmla="*/ f566 f335 1"/>
                <a:gd name="f673" fmla="*/ f567 f334 1"/>
                <a:gd name="f674" fmla="*/ f568 f335 1"/>
                <a:gd name="f675" fmla="*/ f569 f334 1"/>
                <a:gd name="f676" fmla="*/ f570 f335 1"/>
                <a:gd name="f677" fmla="*/ f571 f334 1"/>
                <a:gd name="f678" fmla="*/ f572 f335 1"/>
                <a:gd name="f679" fmla="*/ f573 f334 1"/>
                <a:gd name="f680" fmla="*/ f574 f335 1"/>
                <a:gd name="f681" fmla="*/ f575 f334 1"/>
                <a:gd name="f682" fmla="*/ f576 f335 1"/>
                <a:gd name="f683" fmla="*/ f577 f334 1"/>
                <a:gd name="f684" fmla="*/ f578 f335 1"/>
                <a:gd name="f685" fmla="*/ f579 f334 1"/>
                <a:gd name="f686" fmla="*/ f580 f335 1"/>
                <a:gd name="f687" fmla="*/ f581 f334 1"/>
                <a:gd name="f688" fmla="*/ f582 f335 1"/>
                <a:gd name="f689" fmla="*/ f583 f334 1"/>
                <a:gd name="f690" fmla="*/ f584 f335 1"/>
                <a:gd name="f691" fmla="*/ f585 f334 1"/>
                <a:gd name="f692" fmla="*/ f586 f335 1"/>
                <a:gd name="f693" fmla="*/ f587 f334 1"/>
                <a:gd name="f694" fmla="*/ f588 f335 1"/>
                <a:gd name="f695" fmla="*/ f589 f334 1"/>
                <a:gd name="f696" fmla="*/ f590 f335 1"/>
                <a:gd name="f697" fmla="*/ f591 f334 1"/>
                <a:gd name="f698" fmla="*/ f592 f335 1"/>
                <a:gd name="f699" fmla="*/ f593 f334 1"/>
                <a:gd name="f700" fmla="*/ f594 f335 1"/>
                <a:gd name="f701" fmla="*/ f595 f334 1"/>
                <a:gd name="f702" fmla="*/ f596 f335 1"/>
                <a:gd name="f703" fmla="*/ f597 f334 1"/>
                <a:gd name="f704" fmla="*/ f598 f334 1"/>
                <a:gd name="f705" fmla="*/ f599 f335 1"/>
                <a:gd name="f706" fmla="*/ f600 f334 1"/>
                <a:gd name="f707" fmla="*/ f601 f335 1"/>
                <a:gd name="f708" fmla="*/ f602 f334 1"/>
                <a:gd name="f709" fmla="*/ f603 f335 1"/>
                <a:gd name="f710" fmla="*/ f604 f334 1"/>
                <a:gd name="f711" fmla="*/ f605 f335 1"/>
                <a:gd name="f712" fmla="*/ f606 f334 1"/>
                <a:gd name="f713" fmla="*/ f607 f335 1"/>
                <a:gd name="f714" fmla="*/ f608 f334 1"/>
                <a:gd name="f715" fmla="*/ f609 f335 1"/>
                <a:gd name="f716" fmla="*/ f610 f334 1"/>
                <a:gd name="f717" fmla="*/ f611 f335 1"/>
                <a:gd name="f718" fmla="*/ f612 f334 1"/>
                <a:gd name="f719" fmla="*/ f613 f335 1"/>
                <a:gd name="f720" fmla="*/ f614 f334 1"/>
                <a:gd name="f721" fmla="*/ f615 f335 1"/>
                <a:gd name="f722" fmla="*/ f616 f334 1"/>
                <a:gd name="f723" fmla="*/ f617 f335 1"/>
                <a:gd name="f724" fmla="*/ f618 f334 1"/>
                <a:gd name="f725" fmla="*/ f619 f335 1"/>
                <a:gd name="f726" fmla="*/ f620 f334 1"/>
                <a:gd name="f727" fmla="*/ f621 f334 1"/>
                <a:gd name="f728" fmla="*/ f622 f335 1"/>
                <a:gd name="f729" fmla="*/ f623 f334 1"/>
                <a:gd name="f730" fmla="*/ f624 f335 1"/>
                <a:gd name="f731" fmla="*/ f625 f334 1"/>
                <a:gd name="f732" fmla="*/ f626 f335 1"/>
                <a:gd name="f733" fmla="*/ f627 f334 1"/>
                <a:gd name="f734" fmla="*/ f628 f335 1"/>
                <a:gd name="f735" fmla="*/ f629 f334 1"/>
                <a:gd name="f736" fmla="*/ f630 f335 1"/>
                <a:gd name="f737" fmla="*/ f631 f334 1"/>
                <a:gd name="f738" fmla="*/ f632 f335 1"/>
                <a:gd name="f739" fmla="*/ f633 f334 1"/>
                <a:gd name="f740" fmla="*/ f634 f335 1"/>
                <a:gd name="f741" fmla="*/ f635 f334 1"/>
                <a:gd name="f742" fmla="*/ f636 f335 1"/>
                <a:gd name="f743" fmla="*/ f637 f334 1"/>
                <a:gd name="f744" fmla="*/ f638 f335 1"/>
                <a:gd name="f745" fmla="*/ f639 f334 1"/>
                <a:gd name="f746" fmla="*/ f640 f335 1"/>
                <a:gd name="f747" fmla="*/ f641 f334 1"/>
                <a:gd name="f748" fmla="*/ f642 f335 1"/>
                <a:gd name="f749" fmla="*/ f643 f334 1"/>
                <a:gd name="f750" fmla="*/ f644 f335 1"/>
                <a:gd name="f751" fmla="*/ f645 f334 1"/>
                <a:gd name="f752" fmla="*/ f646 f335 1"/>
                <a:gd name="f753" fmla="*/ f647 f334 1"/>
                <a:gd name="f754" fmla="*/ f648 f335 1"/>
                <a:gd name="f755" fmla="*/ f649 f334 1"/>
                <a:gd name="f756" fmla="*/ f650 f335 1"/>
                <a:gd name="f757" fmla="*/ f651 f334 1"/>
                <a:gd name="f758" fmla="*/ f652 f335 1"/>
              </a:gdLst>
              <a:ahLst/>
              <a:cxnLst>
                <a:cxn ang="3cd4">
                  <a:pos x="hc" y="t"/>
                </a:cxn>
                <a:cxn ang="0">
                  <a:pos x="r" y="vc"/>
                </a:cxn>
                <a:cxn ang="cd4">
                  <a:pos x="hc" y="b"/>
                </a:cxn>
                <a:cxn ang="cd2">
                  <a:pos x="l" y="vc"/>
                </a:cxn>
                <a:cxn ang="f550">
                  <a:pos x="f657" y="f658"/>
                </a:cxn>
                <a:cxn ang="f550">
                  <a:pos x="f659" y="f660"/>
                </a:cxn>
                <a:cxn ang="f550">
                  <a:pos x="f661" y="f662"/>
                </a:cxn>
                <a:cxn ang="f550">
                  <a:pos x="f663" y="f664"/>
                </a:cxn>
                <a:cxn ang="f550">
                  <a:pos x="f665" y="f666"/>
                </a:cxn>
                <a:cxn ang="f550">
                  <a:pos x="f667" y="f668"/>
                </a:cxn>
                <a:cxn ang="f550">
                  <a:pos x="f669" y="f670"/>
                </a:cxn>
                <a:cxn ang="f550">
                  <a:pos x="f671" y="f672"/>
                </a:cxn>
                <a:cxn ang="f550">
                  <a:pos x="f673" y="f674"/>
                </a:cxn>
                <a:cxn ang="f550">
                  <a:pos x="f675" y="f676"/>
                </a:cxn>
                <a:cxn ang="f550">
                  <a:pos x="f677" y="f678"/>
                </a:cxn>
                <a:cxn ang="f550">
                  <a:pos x="f679" y="f680"/>
                </a:cxn>
                <a:cxn ang="f550">
                  <a:pos x="f669" y="f670"/>
                </a:cxn>
                <a:cxn ang="f550">
                  <a:pos x="f681" y="f682"/>
                </a:cxn>
                <a:cxn ang="f550">
                  <a:pos x="f683" y="f684"/>
                </a:cxn>
                <a:cxn ang="f550">
                  <a:pos x="f685" y="f686"/>
                </a:cxn>
                <a:cxn ang="f550">
                  <a:pos x="f687" y="f688"/>
                </a:cxn>
                <a:cxn ang="f550">
                  <a:pos x="f689" y="f690"/>
                </a:cxn>
                <a:cxn ang="f550">
                  <a:pos x="f691" y="f692"/>
                </a:cxn>
                <a:cxn ang="f550">
                  <a:pos x="f693" y="f694"/>
                </a:cxn>
                <a:cxn ang="f550">
                  <a:pos x="f695" y="f696"/>
                </a:cxn>
                <a:cxn ang="f550">
                  <a:pos x="f697" y="f698"/>
                </a:cxn>
                <a:cxn ang="f550">
                  <a:pos x="f699" y="f700"/>
                </a:cxn>
                <a:cxn ang="f550">
                  <a:pos x="f701" y="f702"/>
                </a:cxn>
                <a:cxn ang="f550">
                  <a:pos x="f703" y="f694"/>
                </a:cxn>
                <a:cxn ang="f550">
                  <a:pos x="f704" y="f705"/>
                </a:cxn>
                <a:cxn ang="f550">
                  <a:pos x="f706" y="f707"/>
                </a:cxn>
                <a:cxn ang="f550">
                  <a:pos x="f708" y="f709"/>
                </a:cxn>
                <a:cxn ang="f550">
                  <a:pos x="f710" y="f711"/>
                </a:cxn>
                <a:cxn ang="f550">
                  <a:pos x="f712" y="f713"/>
                </a:cxn>
                <a:cxn ang="f550">
                  <a:pos x="f714" y="f715"/>
                </a:cxn>
                <a:cxn ang="f550">
                  <a:pos x="f716" y="f717"/>
                </a:cxn>
                <a:cxn ang="f550">
                  <a:pos x="f718" y="f719"/>
                </a:cxn>
                <a:cxn ang="f550">
                  <a:pos x="f720" y="f721"/>
                </a:cxn>
                <a:cxn ang="f550">
                  <a:pos x="f722" y="f723"/>
                </a:cxn>
                <a:cxn ang="f550">
                  <a:pos x="f724" y="f725"/>
                </a:cxn>
                <a:cxn ang="f550">
                  <a:pos x="f726" y="f672"/>
                </a:cxn>
                <a:cxn ang="f550">
                  <a:pos x="f727" y="f728"/>
                </a:cxn>
                <a:cxn ang="f550">
                  <a:pos x="f729" y="f730"/>
                </a:cxn>
                <a:cxn ang="f550">
                  <a:pos x="f731" y="f732"/>
                </a:cxn>
                <a:cxn ang="f550">
                  <a:pos x="f733" y="f734"/>
                </a:cxn>
                <a:cxn ang="f550">
                  <a:pos x="f735" y="f736"/>
                </a:cxn>
                <a:cxn ang="f550">
                  <a:pos x="f737" y="f738"/>
                </a:cxn>
                <a:cxn ang="f550">
                  <a:pos x="f739" y="f740"/>
                </a:cxn>
                <a:cxn ang="f550">
                  <a:pos x="f741" y="f742"/>
                </a:cxn>
                <a:cxn ang="f550">
                  <a:pos x="f743" y="f744"/>
                </a:cxn>
                <a:cxn ang="f550">
                  <a:pos x="f745" y="f746"/>
                </a:cxn>
                <a:cxn ang="f550">
                  <a:pos x="f747" y="f748"/>
                </a:cxn>
                <a:cxn ang="f550">
                  <a:pos x="f749" y="f750"/>
                </a:cxn>
                <a:cxn ang="f550">
                  <a:pos x="f751" y="f752"/>
                </a:cxn>
                <a:cxn ang="f550">
                  <a:pos x="f753" y="f754"/>
                </a:cxn>
                <a:cxn ang="f550">
                  <a:pos x="f755" y="f756"/>
                </a:cxn>
                <a:cxn ang="f550">
                  <a:pos x="f757" y="f758"/>
                </a:cxn>
              </a:cxnLst>
              <a:rect l="f653" t="f656" r="f654" b="f655"/>
              <a:pathLst>
                <a:path w="1306" h="817">
                  <a:moveTo>
                    <a:pt x="f9" y="f10"/>
                  </a:moveTo>
                  <a:lnTo>
                    <a:pt x="f11" y="f12"/>
                  </a:lnTo>
                  <a:lnTo>
                    <a:pt x="f13" y="f14"/>
                  </a:lnTo>
                  <a:lnTo>
                    <a:pt x="f15" y="f16"/>
                  </a:lnTo>
                  <a:lnTo>
                    <a:pt x="f17" y="f18"/>
                  </a:lnTo>
                  <a:lnTo>
                    <a:pt x="f19" y="f20"/>
                  </a:lnTo>
                  <a:lnTo>
                    <a:pt x="f21" y="f22"/>
                  </a:lnTo>
                  <a:lnTo>
                    <a:pt x="f23" y="f24"/>
                  </a:lnTo>
                  <a:lnTo>
                    <a:pt x="f21" y="f25"/>
                  </a:lnTo>
                  <a:lnTo>
                    <a:pt x="f19" y="f26"/>
                  </a:lnTo>
                  <a:lnTo>
                    <a:pt x="f27" y="f28"/>
                  </a:lnTo>
                  <a:lnTo>
                    <a:pt x="f22" y="f29"/>
                  </a:lnTo>
                  <a:lnTo>
                    <a:pt x="f18" y="f30"/>
                  </a:lnTo>
                  <a:lnTo>
                    <a:pt x="f9" y="f31"/>
                  </a:lnTo>
                  <a:lnTo>
                    <a:pt x="f32" y="f33"/>
                  </a:lnTo>
                  <a:lnTo>
                    <a:pt x="f34" y="f35"/>
                  </a:lnTo>
                  <a:lnTo>
                    <a:pt x="f36" y="f37"/>
                  </a:lnTo>
                  <a:lnTo>
                    <a:pt x="f38" y="f39"/>
                  </a:lnTo>
                  <a:lnTo>
                    <a:pt x="f40" y="f26"/>
                  </a:lnTo>
                  <a:lnTo>
                    <a:pt x="f41" y="f42"/>
                  </a:lnTo>
                  <a:lnTo>
                    <a:pt x="f43" y="f44"/>
                  </a:lnTo>
                  <a:lnTo>
                    <a:pt x="f45" y="f46"/>
                  </a:lnTo>
                  <a:lnTo>
                    <a:pt x="f40" y="f20"/>
                  </a:lnTo>
                  <a:lnTo>
                    <a:pt x="f47" y="f48"/>
                  </a:lnTo>
                  <a:lnTo>
                    <a:pt x="f49" y="f50"/>
                  </a:lnTo>
                  <a:lnTo>
                    <a:pt x="f51" y="f52"/>
                  </a:lnTo>
                  <a:lnTo>
                    <a:pt x="f9" y="f10"/>
                  </a:lnTo>
                  <a:close/>
                  <a:moveTo>
                    <a:pt x="f53" y="f54"/>
                  </a:moveTo>
                  <a:lnTo>
                    <a:pt x="f55" y="f56"/>
                  </a:lnTo>
                  <a:lnTo>
                    <a:pt x="f57" y="f58"/>
                  </a:lnTo>
                  <a:lnTo>
                    <a:pt x="f59" y="f60"/>
                  </a:lnTo>
                  <a:lnTo>
                    <a:pt x="f61" y="f62"/>
                  </a:lnTo>
                  <a:lnTo>
                    <a:pt x="f63" y="f64"/>
                  </a:lnTo>
                  <a:lnTo>
                    <a:pt x="f65" y="f66"/>
                  </a:lnTo>
                  <a:lnTo>
                    <a:pt x="f63" y="f52"/>
                  </a:lnTo>
                  <a:lnTo>
                    <a:pt x="f67" y="f68"/>
                  </a:lnTo>
                  <a:lnTo>
                    <a:pt x="f69" y="f70"/>
                  </a:lnTo>
                  <a:lnTo>
                    <a:pt x="f71" y="f13"/>
                  </a:lnTo>
                  <a:lnTo>
                    <a:pt x="f72" y="f73"/>
                  </a:lnTo>
                  <a:lnTo>
                    <a:pt x="f74" y="f75"/>
                  </a:lnTo>
                  <a:lnTo>
                    <a:pt x="f76" y="f77"/>
                  </a:lnTo>
                  <a:lnTo>
                    <a:pt x="f78" y="f79"/>
                  </a:lnTo>
                  <a:lnTo>
                    <a:pt x="f80" y="f81"/>
                  </a:lnTo>
                  <a:lnTo>
                    <a:pt x="f82" y="f83"/>
                  </a:lnTo>
                  <a:lnTo>
                    <a:pt x="f84" y="f12"/>
                  </a:lnTo>
                  <a:lnTo>
                    <a:pt x="f85" y="f86"/>
                  </a:lnTo>
                  <a:lnTo>
                    <a:pt x="f84" y="f87"/>
                  </a:lnTo>
                  <a:lnTo>
                    <a:pt x="f88" y="f89"/>
                  </a:lnTo>
                  <a:lnTo>
                    <a:pt x="f90" y="f91"/>
                  </a:lnTo>
                  <a:lnTo>
                    <a:pt x="f92" y="f93"/>
                  </a:lnTo>
                  <a:lnTo>
                    <a:pt x="f94" y="f95"/>
                  </a:lnTo>
                  <a:lnTo>
                    <a:pt x="f53" y="f54"/>
                  </a:lnTo>
                  <a:close/>
                  <a:moveTo>
                    <a:pt x="f96" y="f97"/>
                  </a:moveTo>
                  <a:lnTo>
                    <a:pt x="f98" y="f99"/>
                  </a:lnTo>
                  <a:lnTo>
                    <a:pt x="f100" y="f101"/>
                  </a:lnTo>
                  <a:lnTo>
                    <a:pt x="f102" y="f103"/>
                  </a:lnTo>
                  <a:lnTo>
                    <a:pt x="f104" y="f105"/>
                  </a:lnTo>
                  <a:lnTo>
                    <a:pt x="f106" y="f107"/>
                  </a:lnTo>
                  <a:lnTo>
                    <a:pt x="f108" y="f47"/>
                  </a:lnTo>
                  <a:lnTo>
                    <a:pt x="f109" y="f110"/>
                  </a:lnTo>
                  <a:lnTo>
                    <a:pt x="f111" y="f112"/>
                  </a:lnTo>
                  <a:lnTo>
                    <a:pt x="f113" y="f114"/>
                  </a:lnTo>
                  <a:lnTo>
                    <a:pt x="f115" y="f116"/>
                  </a:lnTo>
                  <a:lnTo>
                    <a:pt x="f117" y="f64"/>
                  </a:lnTo>
                  <a:lnTo>
                    <a:pt x="f118" y="f119"/>
                  </a:lnTo>
                  <a:lnTo>
                    <a:pt x="f96" y="f120"/>
                  </a:lnTo>
                  <a:lnTo>
                    <a:pt x="f121" y="f122"/>
                  </a:lnTo>
                  <a:lnTo>
                    <a:pt x="f123" y="f124"/>
                  </a:lnTo>
                  <a:lnTo>
                    <a:pt x="f125" y="f126"/>
                  </a:lnTo>
                  <a:lnTo>
                    <a:pt x="f127" y="f128"/>
                  </a:lnTo>
                  <a:lnTo>
                    <a:pt x="f129" y="f93"/>
                  </a:lnTo>
                  <a:lnTo>
                    <a:pt x="f130" y="f131"/>
                  </a:lnTo>
                  <a:lnTo>
                    <a:pt x="f132" y="f133"/>
                  </a:lnTo>
                  <a:lnTo>
                    <a:pt x="f134" y="f107"/>
                  </a:lnTo>
                  <a:lnTo>
                    <a:pt x="f135" y="f41"/>
                  </a:lnTo>
                  <a:lnTo>
                    <a:pt x="f136" y="f137"/>
                  </a:lnTo>
                  <a:lnTo>
                    <a:pt x="f138" y="f139"/>
                  </a:lnTo>
                  <a:lnTo>
                    <a:pt x="f96" y="f97"/>
                  </a:lnTo>
                  <a:close/>
                  <a:moveTo>
                    <a:pt x="f140" y="f141"/>
                  </a:move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40" y="f162"/>
                  </a:lnTo>
                  <a:lnTo>
                    <a:pt x="f163" y="f164"/>
                  </a:lnTo>
                  <a:lnTo>
                    <a:pt x="f165" y="f166"/>
                  </a:lnTo>
                  <a:lnTo>
                    <a:pt x="f167" y="f168"/>
                  </a:lnTo>
                  <a:lnTo>
                    <a:pt x="f169" y="f170"/>
                  </a:lnTo>
                  <a:lnTo>
                    <a:pt x="f171" y="f172"/>
                  </a:lnTo>
                  <a:lnTo>
                    <a:pt x="f173" y="f174"/>
                  </a:lnTo>
                  <a:lnTo>
                    <a:pt x="f175" y="f176"/>
                  </a:lnTo>
                  <a:lnTo>
                    <a:pt x="f177" y="f111"/>
                  </a:lnTo>
                  <a:lnTo>
                    <a:pt x="f178" y="f179"/>
                  </a:lnTo>
                  <a:lnTo>
                    <a:pt x="f180" y="f143"/>
                  </a:lnTo>
                  <a:lnTo>
                    <a:pt x="f140" y="f141"/>
                  </a:lnTo>
                  <a:close/>
                  <a:moveTo>
                    <a:pt x="f181" y="f182"/>
                  </a:moveTo>
                  <a:lnTo>
                    <a:pt x="f183" y="f184"/>
                  </a:lnTo>
                  <a:lnTo>
                    <a:pt x="f21" y="f185"/>
                  </a:lnTo>
                  <a:lnTo>
                    <a:pt x="f37" y="f186"/>
                  </a:lnTo>
                  <a:lnTo>
                    <a:pt x="f31" y="f102"/>
                  </a:lnTo>
                  <a:lnTo>
                    <a:pt x="f187" y="f188"/>
                  </a:lnTo>
                  <a:lnTo>
                    <a:pt x="f189" y="f190"/>
                  </a:lnTo>
                  <a:lnTo>
                    <a:pt x="f191" y="f192"/>
                  </a:lnTo>
                  <a:lnTo>
                    <a:pt x="f193" y="f194"/>
                  </a:lnTo>
                  <a:lnTo>
                    <a:pt x="f195" y="f196"/>
                  </a:lnTo>
                  <a:lnTo>
                    <a:pt x="f19" y="f3"/>
                  </a:lnTo>
                  <a:lnTo>
                    <a:pt x="f181" y="f197"/>
                  </a:lnTo>
                  <a:lnTo>
                    <a:pt x="f13" y="f198"/>
                  </a:lnTo>
                  <a:lnTo>
                    <a:pt x="f83" y="f199"/>
                  </a:lnTo>
                  <a:lnTo>
                    <a:pt x="f200" y="f201"/>
                  </a:lnTo>
                  <a:lnTo>
                    <a:pt x="f9" y="f202"/>
                  </a:lnTo>
                  <a:lnTo>
                    <a:pt x="f203" y="f204"/>
                  </a:lnTo>
                  <a:lnTo>
                    <a:pt x="f12" y="f205"/>
                  </a:lnTo>
                  <a:lnTo>
                    <a:pt x="f16" y="f206"/>
                  </a:lnTo>
                  <a:lnTo>
                    <a:pt x="f207" y="f208"/>
                  </a:lnTo>
                  <a:lnTo>
                    <a:pt x="f75" y="f209"/>
                  </a:lnTo>
                  <a:lnTo>
                    <a:pt x="f181" y="f182"/>
                  </a:lnTo>
                  <a:close/>
                  <a:moveTo>
                    <a:pt x="f210" y="f6"/>
                  </a:moveTo>
                  <a:lnTo>
                    <a:pt x="f211" y="f125"/>
                  </a:lnTo>
                  <a:lnTo>
                    <a:pt x="f212" y="f213"/>
                  </a:lnTo>
                  <a:lnTo>
                    <a:pt x="f214" y="f100"/>
                  </a:lnTo>
                  <a:lnTo>
                    <a:pt x="f215" y="f111"/>
                  </a:lnTo>
                  <a:lnTo>
                    <a:pt x="f214" y="f216"/>
                  </a:lnTo>
                  <a:lnTo>
                    <a:pt x="f217" y="f218"/>
                  </a:lnTo>
                  <a:lnTo>
                    <a:pt x="f219" y="f220"/>
                  </a:lnTo>
                  <a:lnTo>
                    <a:pt x="f221" y="f222"/>
                  </a:lnTo>
                  <a:lnTo>
                    <a:pt x="f223" y="f224"/>
                  </a:lnTo>
                  <a:lnTo>
                    <a:pt x="f225" y="f226"/>
                  </a:lnTo>
                  <a:lnTo>
                    <a:pt x="f227" y="f228"/>
                  </a:lnTo>
                  <a:lnTo>
                    <a:pt x="f229" y="f230"/>
                  </a:lnTo>
                  <a:lnTo>
                    <a:pt x="f91" y="f2"/>
                  </a:lnTo>
                  <a:lnTo>
                    <a:pt x="f231" y="f232"/>
                  </a:lnTo>
                  <a:lnTo>
                    <a:pt x="f233" y="f234"/>
                  </a:lnTo>
                  <a:lnTo>
                    <a:pt x="f235" y="f236"/>
                  </a:lnTo>
                  <a:lnTo>
                    <a:pt x="f237" y="f234"/>
                  </a:lnTo>
                  <a:lnTo>
                    <a:pt x="f238" y="f239"/>
                  </a:lnTo>
                  <a:lnTo>
                    <a:pt x="f240" y="f221"/>
                  </a:lnTo>
                  <a:lnTo>
                    <a:pt x="f241" y="f242"/>
                  </a:lnTo>
                  <a:lnTo>
                    <a:pt x="f243" y="f244"/>
                  </a:lnTo>
                  <a:lnTo>
                    <a:pt x="f245" y="f139"/>
                  </a:lnTo>
                  <a:lnTo>
                    <a:pt x="f7" y="f38"/>
                  </a:lnTo>
                  <a:lnTo>
                    <a:pt x="f246" y="f62"/>
                  </a:lnTo>
                  <a:lnTo>
                    <a:pt x="f247" y="f248"/>
                  </a:lnTo>
                  <a:lnTo>
                    <a:pt x="f249" y="f105"/>
                  </a:lnTo>
                  <a:lnTo>
                    <a:pt x="f250" y="f251"/>
                  </a:lnTo>
                  <a:lnTo>
                    <a:pt x="f252" y="f253"/>
                  </a:lnTo>
                  <a:lnTo>
                    <a:pt x="f254" y="f212"/>
                  </a:lnTo>
                  <a:lnTo>
                    <a:pt x="f163" y="f255"/>
                  </a:lnTo>
                  <a:lnTo>
                    <a:pt x="f256" y="f257"/>
                  </a:lnTo>
                  <a:lnTo>
                    <a:pt x="f258" y="f58"/>
                  </a:lnTo>
                  <a:lnTo>
                    <a:pt x="f259" y="f66"/>
                  </a:lnTo>
                  <a:lnTo>
                    <a:pt x="f260" y="f261"/>
                  </a:lnTo>
                  <a:lnTo>
                    <a:pt x="f262" y="f263"/>
                  </a:lnTo>
                  <a:lnTo>
                    <a:pt x="f264" y="f265"/>
                  </a:lnTo>
                  <a:lnTo>
                    <a:pt x="f266" y="f267"/>
                  </a:lnTo>
                  <a:lnTo>
                    <a:pt x="f154" y="f268"/>
                  </a:lnTo>
                  <a:lnTo>
                    <a:pt x="f269" y="f142"/>
                  </a:lnTo>
                  <a:lnTo>
                    <a:pt x="f167" y="f270"/>
                  </a:lnTo>
                  <a:lnTo>
                    <a:pt x="f271" y="f272"/>
                  </a:lnTo>
                  <a:lnTo>
                    <a:pt x="f273" y="f274"/>
                  </a:lnTo>
                  <a:lnTo>
                    <a:pt x="f275" y="f28"/>
                  </a:lnTo>
                  <a:lnTo>
                    <a:pt x="f276" y="f46"/>
                  </a:lnTo>
                  <a:lnTo>
                    <a:pt x="f277" y="f66"/>
                  </a:lnTo>
                  <a:lnTo>
                    <a:pt x="f278" y="f49"/>
                  </a:lnTo>
                  <a:lnTo>
                    <a:pt x="f279" y="f280"/>
                  </a:lnTo>
                  <a:lnTo>
                    <a:pt x="f281" y="f282"/>
                  </a:lnTo>
                  <a:lnTo>
                    <a:pt x="f19" y="f283"/>
                  </a:lnTo>
                  <a:lnTo>
                    <a:pt x="f122" y="f214"/>
                  </a:lnTo>
                  <a:lnTo>
                    <a:pt x="f103" y="f284"/>
                  </a:lnTo>
                  <a:lnTo>
                    <a:pt x="f285" y="f40"/>
                  </a:lnTo>
                  <a:lnTo>
                    <a:pt x="f230" y="f114"/>
                  </a:lnTo>
                  <a:lnTo>
                    <a:pt x="f286" y="f287"/>
                  </a:lnTo>
                  <a:lnTo>
                    <a:pt x="f228" y="f288"/>
                  </a:lnTo>
                  <a:lnTo>
                    <a:pt x="f244" y="f37"/>
                  </a:lnTo>
                  <a:lnTo>
                    <a:pt x="f228" y="f276"/>
                  </a:lnTo>
                  <a:lnTo>
                    <a:pt x="f286" y="f289"/>
                  </a:lnTo>
                  <a:lnTo>
                    <a:pt x="f290" y="f178"/>
                  </a:lnTo>
                  <a:lnTo>
                    <a:pt x="f291" y="f292"/>
                  </a:lnTo>
                  <a:lnTo>
                    <a:pt x="f293" y="f8"/>
                  </a:lnTo>
                  <a:lnTo>
                    <a:pt x="f294" y="f292"/>
                  </a:lnTo>
                  <a:lnTo>
                    <a:pt x="f295" y="f178"/>
                  </a:lnTo>
                  <a:lnTo>
                    <a:pt x="f296" y="f289"/>
                  </a:lnTo>
                  <a:lnTo>
                    <a:pt x="f297" y="f276"/>
                  </a:lnTo>
                  <a:lnTo>
                    <a:pt x="f298" y="f37"/>
                  </a:lnTo>
                  <a:lnTo>
                    <a:pt x="f297" y="f15"/>
                  </a:lnTo>
                  <a:lnTo>
                    <a:pt x="f299" y="f10"/>
                  </a:lnTo>
                  <a:lnTo>
                    <a:pt x="f300" y="f112"/>
                  </a:lnTo>
                  <a:lnTo>
                    <a:pt x="f301" y="f280"/>
                  </a:lnTo>
                  <a:lnTo>
                    <a:pt x="f302" y="f255"/>
                  </a:lnTo>
                  <a:lnTo>
                    <a:pt x="f303" y="f304"/>
                  </a:lnTo>
                  <a:lnTo>
                    <a:pt x="f149" y="f305"/>
                  </a:lnTo>
                  <a:lnTo>
                    <a:pt x="f185" y="f306"/>
                  </a:lnTo>
                  <a:lnTo>
                    <a:pt x="f307" y="f308"/>
                  </a:lnTo>
                  <a:lnTo>
                    <a:pt x="f6" y="f162"/>
                  </a:lnTo>
                  <a:lnTo>
                    <a:pt x="f309" y="f198"/>
                  </a:lnTo>
                  <a:lnTo>
                    <a:pt x="f310" y="f311"/>
                  </a:lnTo>
                  <a:lnTo>
                    <a:pt x="f312" y="f313"/>
                  </a:lnTo>
                  <a:lnTo>
                    <a:pt x="f314" y="f315"/>
                  </a:lnTo>
                  <a:lnTo>
                    <a:pt x="f316" y="f317"/>
                  </a:lnTo>
                  <a:lnTo>
                    <a:pt x="f318" y="f319"/>
                  </a:lnTo>
                  <a:lnTo>
                    <a:pt x="f320" y="f321"/>
                  </a:lnTo>
                  <a:lnTo>
                    <a:pt x="f322" y="f323"/>
                  </a:lnTo>
                  <a:lnTo>
                    <a:pt x="f324" y="f172"/>
                  </a:lnTo>
                  <a:lnTo>
                    <a:pt x="f223" y="f111"/>
                  </a:lnTo>
                  <a:lnTo>
                    <a:pt x="f325" y="f326"/>
                  </a:lnTo>
                  <a:lnTo>
                    <a:pt x="f327" y="f328"/>
                  </a:lnTo>
                  <a:lnTo>
                    <a:pt x="f329" y="f330"/>
                  </a:lnTo>
                  <a:lnTo>
                    <a:pt x="f331" y="f332"/>
                  </a:lnTo>
                  <a:lnTo>
                    <a:pt x="f210" y="f6"/>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36" name="Group 135">
            <a:extLst>
              <a:ext uri="{FF2B5EF4-FFF2-40B4-BE49-F238E27FC236}">
                <a16:creationId xmlns:a16="http://schemas.microsoft.com/office/drawing/2014/main" id="{72E82A1A-BBE0-4BB7-B521-1690CFE16450}"/>
              </a:ext>
            </a:extLst>
          </p:cNvPr>
          <p:cNvGrpSpPr/>
          <p:nvPr/>
        </p:nvGrpSpPr>
        <p:grpSpPr>
          <a:xfrm>
            <a:off x="3920761" y="3030613"/>
            <a:ext cx="749319" cy="568389"/>
            <a:chOff x="1957015" y="1915561"/>
            <a:chExt cx="1001386" cy="1092132"/>
          </a:xfrm>
        </p:grpSpPr>
        <p:grpSp>
          <p:nvGrpSpPr>
            <p:cNvPr id="137" name="Group 15">
              <a:extLst>
                <a:ext uri="{FF2B5EF4-FFF2-40B4-BE49-F238E27FC236}">
                  <a16:creationId xmlns:a16="http://schemas.microsoft.com/office/drawing/2014/main" id="{CFB18176-ABD0-4810-A6B8-DCDCD39AB6A9}"/>
                </a:ext>
              </a:extLst>
            </p:cNvPr>
            <p:cNvGrpSpPr/>
            <p:nvPr/>
          </p:nvGrpSpPr>
          <p:grpSpPr>
            <a:xfrm>
              <a:off x="1957015" y="2350514"/>
              <a:ext cx="542723" cy="602452"/>
              <a:chOff x="4166875" y="2958230"/>
              <a:chExt cx="542723" cy="602452"/>
            </a:xfrm>
          </p:grpSpPr>
          <p:sp>
            <p:nvSpPr>
              <p:cNvPr id="178" name="Freeform 6">
                <a:extLst>
                  <a:ext uri="{FF2B5EF4-FFF2-40B4-BE49-F238E27FC236}">
                    <a16:creationId xmlns:a16="http://schemas.microsoft.com/office/drawing/2014/main" id="{C6E9A008-8558-432E-80DB-7B8C279A8D83}"/>
                  </a:ext>
                </a:extLst>
              </p:cNvPr>
              <p:cNvSpPr/>
              <p:nvPr/>
            </p:nvSpPr>
            <p:spPr>
              <a:xfrm>
                <a:off x="4166875" y="2958230"/>
                <a:ext cx="542723" cy="602452"/>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9" name="Freeform 7">
                <a:extLst>
                  <a:ext uri="{FF2B5EF4-FFF2-40B4-BE49-F238E27FC236}">
                    <a16:creationId xmlns:a16="http://schemas.microsoft.com/office/drawing/2014/main" id="{822EE9BB-53B9-46B8-86F4-00FDFE5DC6D7}"/>
                  </a:ext>
                </a:extLst>
              </p:cNvPr>
              <p:cNvSpPr/>
              <p:nvPr/>
            </p:nvSpPr>
            <p:spPr>
              <a:xfrm>
                <a:off x="4195248" y="2999771"/>
                <a:ext cx="485976" cy="519351"/>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0" name="Rectangle 18">
                <a:extLst>
                  <a:ext uri="{FF2B5EF4-FFF2-40B4-BE49-F238E27FC236}">
                    <a16:creationId xmlns:a16="http://schemas.microsoft.com/office/drawing/2014/main" id="{F21D683F-CA85-4A8C-BEDC-A975BB7E0A68}"/>
                  </a:ext>
                </a:extLst>
              </p:cNvPr>
              <p:cNvSpPr/>
              <p:nvPr/>
            </p:nvSpPr>
            <p:spPr>
              <a:xfrm>
                <a:off x="4253779" y="3082872"/>
                <a:ext cx="368914" cy="353150"/>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1" name="Freeform 9">
                <a:extLst>
                  <a:ext uri="{FF2B5EF4-FFF2-40B4-BE49-F238E27FC236}">
                    <a16:creationId xmlns:a16="http://schemas.microsoft.com/office/drawing/2014/main" id="{0C0A6924-EBD9-496D-BDED-D0C52DB9F9E0}"/>
                  </a:ext>
                </a:extLst>
              </p:cNvPr>
              <p:cNvSpPr/>
              <p:nvPr/>
            </p:nvSpPr>
            <p:spPr>
              <a:xfrm>
                <a:off x="4253779" y="3082872"/>
                <a:ext cx="368914" cy="353150"/>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2" name="Freeform 10">
                <a:extLst>
                  <a:ext uri="{FF2B5EF4-FFF2-40B4-BE49-F238E27FC236}">
                    <a16:creationId xmlns:a16="http://schemas.microsoft.com/office/drawing/2014/main" id="{62177C2B-4B34-4958-9C77-AE276E5FECB2}"/>
                  </a:ext>
                </a:extLst>
              </p:cNvPr>
              <p:cNvSpPr/>
              <p:nvPr/>
            </p:nvSpPr>
            <p:spPr>
              <a:xfrm>
                <a:off x="4253779" y="3082872"/>
                <a:ext cx="322801" cy="353150"/>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3" name="Freeform 11">
                <a:extLst>
                  <a:ext uri="{FF2B5EF4-FFF2-40B4-BE49-F238E27FC236}">
                    <a16:creationId xmlns:a16="http://schemas.microsoft.com/office/drawing/2014/main" id="{6F40DF41-8D47-4D0C-BD1D-747498AC01D6}"/>
                  </a:ext>
                </a:extLst>
              </p:cNvPr>
              <p:cNvSpPr/>
              <p:nvPr/>
            </p:nvSpPr>
            <p:spPr>
              <a:xfrm>
                <a:off x="4253779" y="3082872"/>
                <a:ext cx="322801" cy="353150"/>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4" name="Freeform 12">
                <a:extLst>
                  <a:ext uri="{FF2B5EF4-FFF2-40B4-BE49-F238E27FC236}">
                    <a16:creationId xmlns:a16="http://schemas.microsoft.com/office/drawing/2014/main" id="{CB37FB8B-34BB-4281-A21D-38D49157284D}"/>
                  </a:ext>
                </a:extLst>
              </p:cNvPr>
              <p:cNvSpPr/>
              <p:nvPr/>
            </p:nvSpPr>
            <p:spPr>
              <a:xfrm>
                <a:off x="4253779" y="3082872"/>
                <a:ext cx="322801" cy="353150"/>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5" name="Freeform 13">
                <a:extLst>
                  <a:ext uri="{FF2B5EF4-FFF2-40B4-BE49-F238E27FC236}">
                    <a16:creationId xmlns:a16="http://schemas.microsoft.com/office/drawing/2014/main" id="{1E9C467E-6FD1-49F1-946E-74214557C9C1}"/>
                  </a:ext>
                </a:extLst>
              </p:cNvPr>
              <p:cNvSpPr/>
              <p:nvPr/>
            </p:nvSpPr>
            <p:spPr>
              <a:xfrm>
                <a:off x="4299892" y="3082872"/>
                <a:ext cx="276688" cy="353150"/>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6" name="Freeform 14">
                <a:extLst>
                  <a:ext uri="{FF2B5EF4-FFF2-40B4-BE49-F238E27FC236}">
                    <a16:creationId xmlns:a16="http://schemas.microsoft.com/office/drawing/2014/main" id="{CE63ECC5-090A-460E-8E44-9A3FD3295FD3}"/>
                  </a:ext>
                </a:extLst>
              </p:cNvPr>
              <p:cNvSpPr/>
              <p:nvPr/>
            </p:nvSpPr>
            <p:spPr>
              <a:xfrm>
                <a:off x="4253779" y="3152979"/>
                <a:ext cx="138339" cy="283043"/>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38" name="Group 73">
              <a:extLst>
                <a:ext uri="{FF2B5EF4-FFF2-40B4-BE49-F238E27FC236}">
                  <a16:creationId xmlns:a16="http://schemas.microsoft.com/office/drawing/2014/main" id="{87CDA832-165F-468E-BD85-51AB86C99025}"/>
                </a:ext>
              </a:extLst>
            </p:cNvPr>
            <p:cNvGrpSpPr/>
            <p:nvPr/>
          </p:nvGrpSpPr>
          <p:grpSpPr>
            <a:xfrm>
              <a:off x="2004637" y="2040176"/>
              <a:ext cx="470513" cy="465530"/>
              <a:chOff x="4214497" y="2647892"/>
              <a:chExt cx="470513" cy="465530"/>
            </a:xfrm>
          </p:grpSpPr>
          <p:sp>
            <p:nvSpPr>
              <p:cNvPr id="169" name="Freeform 6">
                <a:extLst>
                  <a:ext uri="{FF2B5EF4-FFF2-40B4-BE49-F238E27FC236}">
                    <a16:creationId xmlns:a16="http://schemas.microsoft.com/office/drawing/2014/main" id="{51A1E0F7-5D82-4C7F-AB6B-3AD55EF5262C}"/>
                  </a:ext>
                </a:extLst>
              </p:cNvPr>
              <p:cNvSpPr/>
              <p:nvPr/>
            </p:nvSpPr>
            <p:spPr>
              <a:xfrm>
                <a:off x="4214497" y="2647892"/>
                <a:ext cx="470513" cy="465530"/>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0" name="Freeform 7">
                <a:extLst>
                  <a:ext uri="{FF2B5EF4-FFF2-40B4-BE49-F238E27FC236}">
                    <a16:creationId xmlns:a16="http://schemas.microsoft.com/office/drawing/2014/main" id="{620D1AC0-426D-434B-A823-E7D7535EC3E5}"/>
                  </a:ext>
                </a:extLst>
              </p:cNvPr>
              <p:cNvSpPr/>
              <p:nvPr/>
            </p:nvSpPr>
            <p:spPr>
              <a:xfrm>
                <a:off x="4239103" y="2679996"/>
                <a:ext cx="421309" cy="401321"/>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1" name="Rectangle 76">
                <a:extLst>
                  <a:ext uri="{FF2B5EF4-FFF2-40B4-BE49-F238E27FC236}">
                    <a16:creationId xmlns:a16="http://schemas.microsoft.com/office/drawing/2014/main" id="{AB837EC5-C908-4F68-AF8B-847FA52910D2}"/>
                  </a:ext>
                </a:extLst>
              </p:cNvPr>
              <p:cNvSpPr/>
              <p:nvPr/>
            </p:nvSpPr>
            <p:spPr>
              <a:xfrm>
                <a:off x="4289852" y="2744205"/>
                <a:ext cx="319829" cy="272893"/>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2" name="Freeform 9">
                <a:extLst>
                  <a:ext uri="{FF2B5EF4-FFF2-40B4-BE49-F238E27FC236}">
                    <a16:creationId xmlns:a16="http://schemas.microsoft.com/office/drawing/2014/main" id="{61F4494B-14E1-4544-B7CD-6134D62F5B8D}"/>
                  </a:ext>
                </a:extLst>
              </p:cNvPr>
              <p:cNvSpPr/>
              <p:nvPr/>
            </p:nvSpPr>
            <p:spPr>
              <a:xfrm>
                <a:off x="4289852" y="2744205"/>
                <a:ext cx="319829" cy="272893"/>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3" name="Freeform 10">
                <a:extLst>
                  <a:ext uri="{FF2B5EF4-FFF2-40B4-BE49-F238E27FC236}">
                    <a16:creationId xmlns:a16="http://schemas.microsoft.com/office/drawing/2014/main" id="{BE77F0D1-2C6C-4985-BFFC-9ADDF26BFE7C}"/>
                  </a:ext>
                </a:extLst>
              </p:cNvPr>
              <p:cNvSpPr/>
              <p:nvPr/>
            </p:nvSpPr>
            <p:spPr>
              <a:xfrm>
                <a:off x="4289852" y="2744205"/>
                <a:ext cx="279852" cy="272893"/>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4" name="Freeform 11">
                <a:extLst>
                  <a:ext uri="{FF2B5EF4-FFF2-40B4-BE49-F238E27FC236}">
                    <a16:creationId xmlns:a16="http://schemas.microsoft.com/office/drawing/2014/main" id="{79F9B669-92E0-4D8B-A0BC-A7F502906593}"/>
                  </a:ext>
                </a:extLst>
              </p:cNvPr>
              <p:cNvSpPr/>
              <p:nvPr/>
            </p:nvSpPr>
            <p:spPr>
              <a:xfrm>
                <a:off x="4289852" y="2744205"/>
                <a:ext cx="279852" cy="272893"/>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5" name="Freeform 12">
                <a:extLst>
                  <a:ext uri="{FF2B5EF4-FFF2-40B4-BE49-F238E27FC236}">
                    <a16:creationId xmlns:a16="http://schemas.microsoft.com/office/drawing/2014/main" id="{8E31EC07-0E94-4C57-AA16-DF22E7483144}"/>
                  </a:ext>
                </a:extLst>
              </p:cNvPr>
              <p:cNvSpPr/>
              <p:nvPr/>
            </p:nvSpPr>
            <p:spPr>
              <a:xfrm>
                <a:off x="4289852" y="2744205"/>
                <a:ext cx="279852" cy="272893"/>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6" name="Freeform 13">
                <a:extLst>
                  <a:ext uri="{FF2B5EF4-FFF2-40B4-BE49-F238E27FC236}">
                    <a16:creationId xmlns:a16="http://schemas.microsoft.com/office/drawing/2014/main" id="{FA621E60-6721-4E0C-9DF3-616E817D4423}"/>
                  </a:ext>
                </a:extLst>
              </p:cNvPr>
              <p:cNvSpPr/>
              <p:nvPr/>
            </p:nvSpPr>
            <p:spPr>
              <a:xfrm>
                <a:off x="4329830" y="2744205"/>
                <a:ext cx="239874" cy="272893"/>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77" name="Freeform 14">
                <a:extLst>
                  <a:ext uri="{FF2B5EF4-FFF2-40B4-BE49-F238E27FC236}">
                    <a16:creationId xmlns:a16="http://schemas.microsoft.com/office/drawing/2014/main" id="{1367C0FC-ADDF-4932-8CA9-5EA7C6DEE686}"/>
                  </a:ext>
                </a:extLst>
              </p:cNvPr>
              <p:cNvSpPr/>
              <p:nvPr/>
            </p:nvSpPr>
            <p:spPr>
              <a:xfrm>
                <a:off x="4289852" y="2798384"/>
                <a:ext cx="119932" cy="218715"/>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39" name="Group 123">
              <a:extLst>
                <a:ext uri="{FF2B5EF4-FFF2-40B4-BE49-F238E27FC236}">
                  <a16:creationId xmlns:a16="http://schemas.microsoft.com/office/drawing/2014/main" id="{96031CA0-ABD5-42B3-9CB3-2EC3634C9E4B}"/>
                </a:ext>
              </a:extLst>
            </p:cNvPr>
            <p:cNvGrpSpPr/>
            <p:nvPr/>
          </p:nvGrpSpPr>
          <p:grpSpPr>
            <a:xfrm>
              <a:off x="2411402" y="2476462"/>
              <a:ext cx="542723" cy="411480"/>
              <a:chOff x="4525850" y="2970721"/>
              <a:chExt cx="542723" cy="411480"/>
            </a:xfrm>
          </p:grpSpPr>
          <p:sp>
            <p:nvSpPr>
              <p:cNvPr id="160" name="Freeform 6">
                <a:extLst>
                  <a:ext uri="{FF2B5EF4-FFF2-40B4-BE49-F238E27FC236}">
                    <a16:creationId xmlns:a16="http://schemas.microsoft.com/office/drawing/2014/main" id="{817FC2E7-C5A6-432B-9E4F-3106FFC876C7}"/>
                  </a:ext>
                </a:extLst>
              </p:cNvPr>
              <p:cNvSpPr/>
              <p:nvPr/>
            </p:nvSpPr>
            <p:spPr>
              <a:xfrm>
                <a:off x="4525850" y="2970721"/>
                <a:ext cx="542723" cy="411480"/>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1" name="Freeform 7">
                <a:extLst>
                  <a:ext uri="{FF2B5EF4-FFF2-40B4-BE49-F238E27FC236}">
                    <a16:creationId xmlns:a16="http://schemas.microsoft.com/office/drawing/2014/main" id="{CFA9DC33-590E-48D7-A65B-C674678C799C}"/>
                  </a:ext>
                </a:extLst>
              </p:cNvPr>
              <p:cNvSpPr/>
              <p:nvPr/>
            </p:nvSpPr>
            <p:spPr>
              <a:xfrm>
                <a:off x="4554224" y="2999103"/>
                <a:ext cx="485976" cy="354723"/>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2" name="Rectangle 126">
                <a:extLst>
                  <a:ext uri="{FF2B5EF4-FFF2-40B4-BE49-F238E27FC236}">
                    <a16:creationId xmlns:a16="http://schemas.microsoft.com/office/drawing/2014/main" id="{C2FCDA0B-F29E-476E-BD6B-49E8AA4FD966}"/>
                  </a:ext>
                </a:extLst>
              </p:cNvPr>
              <p:cNvSpPr/>
              <p:nvPr/>
            </p:nvSpPr>
            <p:spPr>
              <a:xfrm>
                <a:off x="4612754" y="3055842"/>
                <a:ext cx="368914" cy="241209"/>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3" name="Freeform 9">
                <a:extLst>
                  <a:ext uri="{FF2B5EF4-FFF2-40B4-BE49-F238E27FC236}">
                    <a16:creationId xmlns:a16="http://schemas.microsoft.com/office/drawing/2014/main" id="{B9BB0645-D0DE-48E1-B533-53BC45B3F2DB}"/>
                  </a:ext>
                </a:extLst>
              </p:cNvPr>
              <p:cNvSpPr/>
              <p:nvPr/>
            </p:nvSpPr>
            <p:spPr>
              <a:xfrm>
                <a:off x="4612754" y="3055842"/>
                <a:ext cx="368914" cy="241209"/>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4" name="Freeform 10">
                <a:extLst>
                  <a:ext uri="{FF2B5EF4-FFF2-40B4-BE49-F238E27FC236}">
                    <a16:creationId xmlns:a16="http://schemas.microsoft.com/office/drawing/2014/main" id="{06E71CC7-F155-40CD-941D-C33C750946E8}"/>
                  </a:ext>
                </a:extLst>
              </p:cNvPr>
              <p:cNvSpPr/>
              <p:nvPr/>
            </p:nvSpPr>
            <p:spPr>
              <a:xfrm>
                <a:off x="4612754" y="3055842"/>
                <a:ext cx="322801" cy="241209"/>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5" name="Freeform 11">
                <a:extLst>
                  <a:ext uri="{FF2B5EF4-FFF2-40B4-BE49-F238E27FC236}">
                    <a16:creationId xmlns:a16="http://schemas.microsoft.com/office/drawing/2014/main" id="{FB25F560-5846-4665-A222-0E4BDB0DE62B}"/>
                  </a:ext>
                </a:extLst>
              </p:cNvPr>
              <p:cNvSpPr/>
              <p:nvPr/>
            </p:nvSpPr>
            <p:spPr>
              <a:xfrm>
                <a:off x="4612754" y="3055842"/>
                <a:ext cx="322801" cy="241209"/>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6" name="Freeform 12">
                <a:extLst>
                  <a:ext uri="{FF2B5EF4-FFF2-40B4-BE49-F238E27FC236}">
                    <a16:creationId xmlns:a16="http://schemas.microsoft.com/office/drawing/2014/main" id="{B2805466-1EDF-4D04-9B81-7543A59210C2}"/>
                  </a:ext>
                </a:extLst>
              </p:cNvPr>
              <p:cNvSpPr/>
              <p:nvPr/>
            </p:nvSpPr>
            <p:spPr>
              <a:xfrm>
                <a:off x="4612754" y="3055842"/>
                <a:ext cx="322801" cy="241209"/>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7" name="Freeform 13">
                <a:extLst>
                  <a:ext uri="{FF2B5EF4-FFF2-40B4-BE49-F238E27FC236}">
                    <a16:creationId xmlns:a16="http://schemas.microsoft.com/office/drawing/2014/main" id="{FF426EAC-2523-4D57-BBE0-E4BCA3085C47}"/>
                  </a:ext>
                </a:extLst>
              </p:cNvPr>
              <p:cNvSpPr/>
              <p:nvPr/>
            </p:nvSpPr>
            <p:spPr>
              <a:xfrm>
                <a:off x="4658868" y="3055842"/>
                <a:ext cx="276688" cy="241209"/>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68" name="Freeform 14">
                <a:extLst>
                  <a:ext uri="{FF2B5EF4-FFF2-40B4-BE49-F238E27FC236}">
                    <a16:creationId xmlns:a16="http://schemas.microsoft.com/office/drawing/2014/main" id="{AB9C8FD9-33D6-4724-A0D8-B8EE77329F54}"/>
                  </a:ext>
                </a:extLst>
              </p:cNvPr>
              <p:cNvSpPr/>
              <p:nvPr/>
            </p:nvSpPr>
            <p:spPr>
              <a:xfrm>
                <a:off x="4612754" y="3103747"/>
                <a:ext cx="138339" cy="193322"/>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40" name="Group 113">
              <a:extLst>
                <a:ext uri="{FF2B5EF4-FFF2-40B4-BE49-F238E27FC236}">
                  <a16:creationId xmlns:a16="http://schemas.microsoft.com/office/drawing/2014/main" id="{ED07B9BD-83D1-42C9-B168-178540B2ECC9}"/>
                </a:ext>
              </a:extLst>
            </p:cNvPr>
            <p:cNvGrpSpPr/>
            <p:nvPr/>
          </p:nvGrpSpPr>
          <p:grpSpPr>
            <a:xfrm>
              <a:off x="2415678" y="1915561"/>
              <a:ext cx="542723" cy="602452"/>
              <a:chOff x="4625538" y="2523277"/>
              <a:chExt cx="542723" cy="602452"/>
            </a:xfrm>
          </p:grpSpPr>
          <p:sp>
            <p:nvSpPr>
              <p:cNvPr id="151" name="Freeform 6">
                <a:extLst>
                  <a:ext uri="{FF2B5EF4-FFF2-40B4-BE49-F238E27FC236}">
                    <a16:creationId xmlns:a16="http://schemas.microsoft.com/office/drawing/2014/main" id="{F07D2C70-4D7A-4B36-89C8-66A4DB92CA8A}"/>
                  </a:ext>
                </a:extLst>
              </p:cNvPr>
              <p:cNvSpPr/>
              <p:nvPr/>
            </p:nvSpPr>
            <p:spPr>
              <a:xfrm>
                <a:off x="4625538" y="2523277"/>
                <a:ext cx="542723" cy="602452"/>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2" name="Freeform 7">
                <a:extLst>
                  <a:ext uri="{FF2B5EF4-FFF2-40B4-BE49-F238E27FC236}">
                    <a16:creationId xmlns:a16="http://schemas.microsoft.com/office/drawing/2014/main" id="{8F410563-B0C8-4BA6-82B4-D83267B1AD34}"/>
                  </a:ext>
                </a:extLst>
              </p:cNvPr>
              <p:cNvSpPr/>
              <p:nvPr/>
            </p:nvSpPr>
            <p:spPr>
              <a:xfrm>
                <a:off x="4653911" y="2564827"/>
                <a:ext cx="485976" cy="519351"/>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3" name="Rectangle 116">
                <a:extLst>
                  <a:ext uri="{FF2B5EF4-FFF2-40B4-BE49-F238E27FC236}">
                    <a16:creationId xmlns:a16="http://schemas.microsoft.com/office/drawing/2014/main" id="{6A62B634-1353-4A30-89C0-6D0DA2074305}"/>
                  </a:ext>
                </a:extLst>
              </p:cNvPr>
              <p:cNvSpPr/>
              <p:nvPr/>
            </p:nvSpPr>
            <p:spPr>
              <a:xfrm>
                <a:off x="4712442" y="2647928"/>
                <a:ext cx="368914" cy="353150"/>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4" name="Freeform 9">
                <a:extLst>
                  <a:ext uri="{FF2B5EF4-FFF2-40B4-BE49-F238E27FC236}">
                    <a16:creationId xmlns:a16="http://schemas.microsoft.com/office/drawing/2014/main" id="{9DDD4D53-7923-4F0D-B9B0-1AE80EBF2560}"/>
                  </a:ext>
                </a:extLst>
              </p:cNvPr>
              <p:cNvSpPr/>
              <p:nvPr/>
            </p:nvSpPr>
            <p:spPr>
              <a:xfrm>
                <a:off x="4666329" y="2674574"/>
                <a:ext cx="368914" cy="353150"/>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5" name="Freeform 10">
                <a:extLst>
                  <a:ext uri="{FF2B5EF4-FFF2-40B4-BE49-F238E27FC236}">
                    <a16:creationId xmlns:a16="http://schemas.microsoft.com/office/drawing/2014/main" id="{7DE05D93-1586-4E3C-BB6F-3F47DE635B06}"/>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6" name="Freeform 11">
                <a:extLst>
                  <a:ext uri="{FF2B5EF4-FFF2-40B4-BE49-F238E27FC236}">
                    <a16:creationId xmlns:a16="http://schemas.microsoft.com/office/drawing/2014/main" id="{984180DF-2760-4165-84A7-4EED97C8B710}"/>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7" name="Freeform 12">
                <a:extLst>
                  <a:ext uri="{FF2B5EF4-FFF2-40B4-BE49-F238E27FC236}">
                    <a16:creationId xmlns:a16="http://schemas.microsoft.com/office/drawing/2014/main" id="{03F67213-7947-4959-8D48-F332D3CEACE4}"/>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8" name="Freeform 13">
                <a:extLst>
                  <a:ext uri="{FF2B5EF4-FFF2-40B4-BE49-F238E27FC236}">
                    <a16:creationId xmlns:a16="http://schemas.microsoft.com/office/drawing/2014/main" id="{5EE1FFFB-3BD9-464B-A7F2-CF053035B02B}"/>
                  </a:ext>
                </a:extLst>
              </p:cNvPr>
              <p:cNvSpPr/>
              <p:nvPr/>
            </p:nvSpPr>
            <p:spPr>
              <a:xfrm>
                <a:off x="4758555" y="2647928"/>
                <a:ext cx="276688" cy="353150"/>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9" name="Freeform 14">
                <a:extLst>
                  <a:ext uri="{FF2B5EF4-FFF2-40B4-BE49-F238E27FC236}">
                    <a16:creationId xmlns:a16="http://schemas.microsoft.com/office/drawing/2014/main" id="{D64A74D1-9350-46F8-9805-6F9D0CF303D5}"/>
                  </a:ext>
                </a:extLst>
              </p:cNvPr>
              <p:cNvSpPr/>
              <p:nvPr/>
            </p:nvSpPr>
            <p:spPr>
              <a:xfrm>
                <a:off x="4712442" y="2718035"/>
                <a:ext cx="138339" cy="283043"/>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41" name="Group 304">
              <a:extLst>
                <a:ext uri="{FF2B5EF4-FFF2-40B4-BE49-F238E27FC236}">
                  <a16:creationId xmlns:a16="http://schemas.microsoft.com/office/drawing/2014/main" id="{1889D79B-513B-4F13-AB22-AB9E6CE385B6}"/>
                </a:ext>
              </a:extLst>
            </p:cNvPr>
            <p:cNvGrpSpPr/>
            <p:nvPr/>
          </p:nvGrpSpPr>
          <p:grpSpPr>
            <a:xfrm>
              <a:off x="2359213" y="2555065"/>
              <a:ext cx="597002" cy="452628"/>
              <a:chOff x="4569073" y="3162781"/>
              <a:chExt cx="597002" cy="452628"/>
            </a:xfrm>
          </p:grpSpPr>
          <p:sp>
            <p:nvSpPr>
              <p:cNvPr id="142" name="Freeform 6">
                <a:extLst>
                  <a:ext uri="{FF2B5EF4-FFF2-40B4-BE49-F238E27FC236}">
                    <a16:creationId xmlns:a16="http://schemas.microsoft.com/office/drawing/2014/main" id="{FBA7012F-8727-43C9-BC65-C09F47C3898F}"/>
                  </a:ext>
                </a:extLst>
              </p:cNvPr>
              <p:cNvSpPr/>
              <p:nvPr/>
            </p:nvSpPr>
            <p:spPr>
              <a:xfrm>
                <a:off x="4569073" y="3162781"/>
                <a:ext cx="597002" cy="452628"/>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3" name="Freeform 7">
                <a:extLst>
                  <a:ext uri="{FF2B5EF4-FFF2-40B4-BE49-F238E27FC236}">
                    <a16:creationId xmlns:a16="http://schemas.microsoft.com/office/drawing/2014/main" id="{4DE6A937-66D7-4339-88AC-753ABB371B9B}"/>
                  </a:ext>
                </a:extLst>
              </p:cNvPr>
              <p:cNvSpPr/>
              <p:nvPr/>
            </p:nvSpPr>
            <p:spPr>
              <a:xfrm>
                <a:off x="4600291" y="3194017"/>
                <a:ext cx="534567" cy="390192"/>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4" name="Rectangle 307">
                <a:extLst>
                  <a:ext uri="{FF2B5EF4-FFF2-40B4-BE49-F238E27FC236}">
                    <a16:creationId xmlns:a16="http://schemas.microsoft.com/office/drawing/2014/main" id="{3136E9A9-BFC3-47BC-8A8C-EB50C7AC33F9}"/>
                  </a:ext>
                </a:extLst>
              </p:cNvPr>
              <p:cNvSpPr/>
              <p:nvPr/>
            </p:nvSpPr>
            <p:spPr>
              <a:xfrm>
                <a:off x="4664674" y="3256434"/>
                <a:ext cx="405801" cy="265331"/>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5" name="Freeform 9">
                <a:extLst>
                  <a:ext uri="{FF2B5EF4-FFF2-40B4-BE49-F238E27FC236}">
                    <a16:creationId xmlns:a16="http://schemas.microsoft.com/office/drawing/2014/main" id="{C1501387-9AD0-4535-B4C8-28C647C77AEF}"/>
                  </a:ext>
                </a:extLst>
              </p:cNvPr>
              <p:cNvSpPr/>
              <p:nvPr/>
            </p:nvSpPr>
            <p:spPr>
              <a:xfrm>
                <a:off x="4664674" y="3256434"/>
                <a:ext cx="405801" cy="265331"/>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6" name="Freeform 10">
                <a:extLst>
                  <a:ext uri="{FF2B5EF4-FFF2-40B4-BE49-F238E27FC236}">
                    <a16:creationId xmlns:a16="http://schemas.microsoft.com/office/drawing/2014/main" id="{D81EC3CF-4559-432A-A9AB-473E2D301543}"/>
                  </a:ext>
                </a:extLst>
              </p:cNvPr>
              <p:cNvSpPr/>
              <p:nvPr/>
            </p:nvSpPr>
            <p:spPr>
              <a:xfrm>
                <a:off x="4664674" y="3256434"/>
                <a:ext cx="355079" cy="265331"/>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7" name="Freeform 11">
                <a:extLst>
                  <a:ext uri="{FF2B5EF4-FFF2-40B4-BE49-F238E27FC236}">
                    <a16:creationId xmlns:a16="http://schemas.microsoft.com/office/drawing/2014/main" id="{5B507C81-3665-49B5-B37A-4FEB5A9F9046}"/>
                  </a:ext>
                </a:extLst>
              </p:cNvPr>
              <p:cNvSpPr/>
              <p:nvPr/>
            </p:nvSpPr>
            <p:spPr>
              <a:xfrm>
                <a:off x="4664674" y="3256434"/>
                <a:ext cx="355079" cy="265331"/>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8" name="Freeform 12">
                <a:extLst>
                  <a:ext uri="{FF2B5EF4-FFF2-40B4-BE49-F238E27FC236}">
                    <a16:creationId xmlns:a16="http://schemas.microsoft.com/office/drawing/2014/main" id="{0416C88B-FEC4-4A90-9420-3049AD126512}"/>
                  </a:ext>
                </a:extLst>
              </p:cNvPr>
              <p:cNvSpPr/>
              <p:nvPr/>
            </p:nvSpPr>
            <p:spPr>
              <a:xfrm>
                <a:off x="4664674" y="3256434"/>
                <a:ext cx="355079" cy="265331"/>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49" name="Freeform 13">
                <a:extLst>
                  <a:ext uri="{FF2B5EF4-FFF2-40B4-BE49-F238E27FC236}">
                    <a16:creationId xmlns:a16="http://schemas.microsoft.com/office/drawing/2014/main" id="{9786D74C-B0C4-460E-81A1-02DA4A1CBFFB}"/>
                  </a:ext>
                </a:extLst>
              </p:cNvPr>
              <p:cNvSpPr/>
              <p:nvPr/>
            </p:nvSpPr>
            <p:spPr>
              <a:xfrm>
                <a:off x="4715405" y="3256434"/>
                <a:ext cx="304348" cy="265331"/>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50" name="Freeform 14">
                <a:extLst>
                  <a:ext uri="{FF2B5EF4-FFF2-40B4-BE49-F238E27FC236}">
                    <a16:creationId xmlns:a16="http://schemas.microsoft.com/office/drawing/2014/main" id="{06AEF3CE-A3C9-481A-8C29-156B4EA07E5A}"/>
                  </a:ext>
                </a:extLst>
              </p:cNvPr>
              <p:cNvSpPr/>
              <p:nvPr/>
            </p:nvSpPr>
            <p:spPr>
              <a:xfrm>
                <a:off x="4664674" y="3309122"/>
                <a:ext cx="152174" cy="212652"/>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grpSp>
        <p:nvGrpSpPr>
          <p:cNvPr id="187" name="Group 210">
            <a:extLst>
              <a:ext uri="{FF2B5EF4-FFF2-40B4-BE49-F238E27FC236}">
                <a16:creationId xmlns:a16="http://schemas.microsoft.com/office/drawing/2014/main" id="{BA6CF4F7-0B83-470B-8AA6-B0BD2E24F294}"/>
              </a:ext>
            </a:extLst>
          </p:cNvPr>
          <p:cNvGrpSpPr/>
          <p:nvPr/>
        </p:nvGrpSpPr>
        <p:grpSpPr>
          <a:xfrm>
            <a:off x="978357" y="3433769"/>
            <a:ext cx="606524" cy="390200"/>
            <a:chOff x="11384446" y="2516328"/>
            <a:chExt cx="597808" cy="411480"/>
          </a:xfrm>
        </p:grpSpPr>
        <p:sp>
          <p:nvSpPr>
            <p:cNvPr id="188" name="Freeform 58">
              <a:extLst>
                <a:ext uri="{FF2B5EF4-FFF2-40B4-BE49-F238E27FC236}">
                  <a16:creationId xmlns:a16="http://schemas.microsoft.com/office/drawing/2014/main" id="{6E02DD68-0F18-4DD4-926D-DB9BB2F06E39}"/>
                </a:ext>
              </a:extLst>
            </p:cNvPr>
            <p:cNvSpPr/>
            <p:nvPr/>
          </p:nvSpPr>
          <p:spPr>
            <a:xfrm>
              <a:off x="11384446" y="2516328"/>
              <a:ext cx="597808" cy="411480"/>
            </a:xfrm>
            <a:custGeom>
              <a:avLst/>
              <a:gdLst>
                <a:gd name="f0" fmla="val 10800000"/>
                <a:gd name="f1" fmla="val 5400000"/>
                <a:gd name="f2" fmla="val 180"/>
                <a:gd name="f3" fmla="val w"/>
                <a:gd name="f4" fmla="val h"/>
                <a:gd name="f5" fmla="val 0"/>
                <a:gd name="f6" fmla="val 2152"/>
                <a:gd name="f7" fmla="val 1481"/>
                <a:gd name="f8" fmla="val 1076"/>
                <a:gd name="f9" fmla="val 1107"/>
                <a:gd name="f10" fmla="val 2"/>
                <a:gd name="f11" fmla="val 1136"/>
                <a:gd name="f12" fmla="val 8"/>
                <a:gd name="f13" fmla="val 1165"/>
                <a:gd name="f14" fmla="val 19"/>
                <a:gd name="f15" fmla="val 1192"/>
                <a:gd name="f16" fmla="val 33"/>
                <a:gd name="f17" fmla="val 2044"/>
                <a:gd name="f18" fmla="val 548"/>
                <a:gd name="f19" fmla="val 2071"/>
                <a:gd name="f20" fmla="val 567"/>
                <a:gd name="f21" fmla="val 2094"/>
                <a:gd name="f22" fmla="val 589"/>
                <a:gd name="f23" fmla="val 2114"/>
                <a:gd name="f24" fmla="val 616"/>
                <a:gd name="f25" fmla="val 2130"/>
                <a:gd name="f26" fmla="val 644"/>
                <a:gd name="f27" fmla="val 2142"/>
                <a:gd name="f28" fmla="val 675"/>
                <a:gd name="f29" fmla="val 2149"/>
                <a:gd name="f30" fmla="val 707"/>
                <a:gd name="f31" fmla="val 741"/>
                <a:gd name="f32" fmla="val 773"/>
                <a:gd name="f33" fmla="val 805"/>
                <a:gd name="f34" fmla="val 836"/>
                <a:gd name="f35" fmla="val 864"/>
                <a:gd name="f36" fmla="val 891"/>
                <a:gd name="f37" fmla="val 913"/>
                <a:gd name="f38" fmla="val 933"/>
                <a:gd name="f39" fmla="val 1448"/>
                <a:gd name="f40" fmla="val 1463"/>
                <a:gd name="f41" fmla="val 1473"/>
                <a:gd name="f42" fmla="val 1479"/>
                <a:gd name="f43" fmla="val 1075"/>
                <a:gd name="f44" fmla="val 1045"/>
                <a:gd name="f45" fmla="val 1015"/>
                <a:gd name="f46" fmla="val 986"/>
                <a:gd name="f47" fmla="val 959"/>
                <a:gd name="f48" fmla="val 108"/>
                <a:gd name="f49" fmla="val 81"/>
                <a:gd name="f50" fmla="val 58"/>
                <a:gd name="f51" fmla="val 38"/>
                <a:gd name="f52" fmla="val 22"/>
                <a:gd name="f53" fmla="val 10"/>
                <a:gd name="f54" fmla="val 3"/>
                <a:gd name="f55" fmla="val 591"/>
                <a:gd name="f56" fmla="val 960"/>
                <a:gd name="f57" fmla="val 1016"/>
                <a:gd name="f58" fmla="+- 0 0 -90"/>
                <a:gd name="f59" fmla="*/ f3 1 2152"/>
                <a:gd name="f60" fmla="*/ f4 1 1481"/>
                <a:gd name="f61" fmla="+- f7 0 f5"/>
                <a:gd name="f62" fmla="+- f6 0 f5"/>
                <a:gd name="f63" fmla="*/ f58 f0 1"/>
                <a:gd name="f64" fmla="*/ f62 1 2152"/>
                <a:gd name="f65" fmla="*/ f61 1 1481"/>
                <a:gd name="f66" fmla="*/ 1076 f62 1"/>
                <a:gd name="f67" fmla="*/ 0 f61 1"/>
                <a:gd name="f68" fmla="*/ 1107 f62 1"/>
                <a:gd name="f69" fmla="*/ 2 f61 1"/>
                <a:gd name="f70" fmla="*/ 1136 f62 1"/>
                <a:gd name="f71" fmla="*/ 8 f61 1"/>
                <a:gd name="f72" fmla="*/ 1165 f62 1"/>
                <a:gd name="f73" fmla="*/ 19 f61 1"/>
                <a:gd name="f74" fmla="*/ 1192 f62 1"/>
                <a:gd name="f75" fmla="*/ 33 f61 1"/>
                <a:gd name="f76" fmla="*/ 2044 f62 1"/>
                <a:gd name="f77" fmla="*/ 548 f61 1"/>
                <a:gd name="f78" fmla="*/ 2071 f62 1"/>
                <a:gd name="f79" fmla="*/ 567 f61 1"/>
                <a:gd name="f80" fmla="*/ 2094 f62 1"/>
                <a:gd name="f81" fmla="*/ 589 f61 1"/>
                <a:gd name="f82" fmla="*/ 2114 f62 1"/>
                <a:gd name="f83" fmla="*/ 616 f61 1"/>
                <a:gd name="f84" fmla="*/ 2130 f62 1"/>
                <a:gd name="f85" fmla="*/ 644 f61 1"/>
                <a:gd name="f86" fmla="*/ 2142 f62 1"/>
                <a:gd name="f87" fmla="*/ 675 f61 1"/>
                <a:gd name="f88" fmla="*/ 2149 f62 1"/>
                <a:gd name="f89" fmla="*/ 707 f61 1"/>
                <a:gd name="f90" fmla="*/ 2152 f62 1"/>
                <a:gd name="f91" fmla="*/ 741 f61 1"/>
                <a:gd name="f92" fmla="*/ 773 f61 1"/>
                <a:gd name="f93" fmla="*/ 805 f61 1"/>
                <a:gd name="f94" fmla="*/ 836 f61 1"/>
                <a:gd name="f95" fmla="*/ 864 f61 1"/>
                <a:gd name="f96" fmla="*/ 891 f61 1"/>
                <a:gd name="f97" fmla="*/ 913 f61 1"/>
                <a:gd name="f98" fmla="*/ 933 f61 1"/>
                <a:gd name="f99" fmla="*/ 1448 f61 1"/>
                <a:gd name="f100" fmla="*/ 1463 f61 1"/>
                <a:gd name="f101" fmla="*/ 1473 f61 1"/>
                <a:gd name="f102" fmla="*/ 1479 f61 1"/>
                <a:gd name="f103" fmla="*/ 1075 f62 1"/>
                <a:gd name="f104" fmla="*/ 1481 f61 1"/>
                <a:gd name="f105" fmla="*/ 1045 f62 1"/>
                <a:gd name="f106" fmla="*/ 1015 f62 1"/>
                <a:gd name="f107" fmla="*/ 986 f62 1"/>
                <a:gd name="f108" fmla="*/ 959 f62 1"/>
                <a:gd name="f109" fmla="*/ 108 f62 1"/>
                <a:gd name="f110" fmla="*/ 81 f62 1"/>
                <a:gd name="f111" fmla="*/ 58 f62 1"/>
                <a:gd name="f112" fmla="*/ 38 f62 1"/>
                <a:gd name="f113" fmla="*/ 22 f62 1"/>
                <a:gd name="f114" fmla="*/ 10 f62 1"/>
                <a:gd name="f115" fmla="*/ 3 f62 1"/>
                <a:gd name="f116" fmla="*/ 0 f62 1"/>
                <a:gd name="f117" fmla="*/ 591 f61 1"/>
                <a:gd name="f118" fmla="*/ 960 f62 1"/>
                <a:gd name="f119" fmla="*/ 1016 f62 1"/>
                <a:gd name="f120" fmla="*/ f63 1 f2"/>
                <a:gd name="f121" fmla="*/ f66 1 2152"/>
                <a:gd name="f122" fmla="*/ f67 1 1481"/>
                <a:gd name="f123" fmla="*/ f68 1 2152"/>
                <a:gd name="f124" fmla="*/ f69 1 1481"/>
                <a:gd name="f125" fmla="*/ f70 1 2152"/>
                <a:gd name="f126" fmla="*/ f71 1 1481"/>
                <a:gd name="f127" fmla="*/ f72 1 2152"/>
                <a:gd name="f128" fmla="*/ f73 1 1481"/>
                <a:gd name="f129" fmla="*/ f74 1 2152"/>
                <a:gd name="f130" fmla="*/ f75 1 1481"/>
                <a:gd name="f131" fmla="*/ f76 1 2152"/>
                <a:gd name="f132" fmla="*/ f77 1 1481"/>
                <a:gd name="f133" fmla="*/ f78 1 2152"/>
                <a:gd name="f134" fmla="*/ f79 1 1481"/>
                <a:gd name="f135" fmla="*/ f80 1 2152"/>
                <a:gd name="f136" fmla="*/ f81 1 1481"/>
                <a:gd name="f137" fmla="*/ f82 1 2152"/>
                <a:gd name="f138" fmla="*/ f83 1 1481"/>
                <a:gd name="f139" fmla="*/ f84 1 2152"/>
                <a:gd name="f140" fmla="*/ f85 1 1481"/>
                <a:gd name="f141" fmla="*/ f86 1 2152"/>
                <a:gd name="f142" fmla="*/ f87 1 1481"/>
                <a:gd name="f143" fmla="*/ f88 1 2152"/>
                <a:gd name="f144" fmla="*/ f89 1 1481"/>
                <a:gd name="f145" fmla="*/ f90 1 2152"/>
                <a:gd name="f146" fmla="*/ f91 1 1481"/>
                <a:gd name="f147" fmla="*/ f92 1 1481"/>
                <a:gd name="f148" fmla="*/ f93 1 1481"/>
                <a:gd name="f149" fmla="*/ f94 1 1481"/>
                <a:gd name="f150" fmla="*/ f95 1 1481"/>
                <a:gd name="f151" fmla="*/ f96 1 1481"/>
                <a:gd name="f152" fmla="*/ f97 1 1481"/>
                <a:gd name="f153" fmla="*/ f98 1 1481"/>
                <a:gd name="f154" fmla="*/ f99 1 1481"/>
                <a:gd name="f155" fmla="*/ f100 1 1481"/>
                <a:gd name="f156" fmla="*/ f101 1 1481"/>
                <a:gd name="f157" fmla="*/ f102 1 1481"/>
                <a:gd name="f158" fmla="*/ f103 1 2152"/>
                <a:gd name="f159" fmla="*/ f104 1 1481"/>
                <a:gd name="f160" fmla="*/ f105 1 2152"/>
                <a:gd name="f161" fmla="*/ f106 1 2152"/>
                <a:gd name="f162" fmla="*/ f107 1 2152"/>
                <a:gd name="f163" fmla="*/ f108 1 2152"/>
                <a:gd name="f164" fmla="*/ f109 1 2152"/>
                <a:gd name="f165" fmla="*/ f110 1 2152"/>
                <a:gd name="f166" fmla="*/ f111 1 2152"/>
                <a:gd name="f167" fmla="*/ f112 1 2152"/>
                <a:gd name="f168" fmla="*/ f113 1 2152"/>
                <a:gd name="f169" fmla="*/ f114 1 2152"/>
                <a:gd name="f170" fmla="*/ f115 1 2152"/>
                <a:gd name="f171" fmla="*/ f116 1 2152"/>
                <a:gd name="f172" fmla="*/ f117 1 1481"/>
                <a:gd name="f173" fmla="*/ f118 1 2152"/>
                <a:gd name="f174" fmla="*/ f119 1 2152"/>
                <a:gd name="f175" fmla="*/ 0 1 f64"/>
                <a:gd name="f176" fmla="*/ f6 1 f64"/>
                <a:gd name="f177" fmla="*/ 0 1 f65"/>
                <a:gd name="f178" fmla="*/ f7 1 f65"/>
                <a:gd name="f179" fmla="+- f120 0 f1"/>
                <a:gd name="f180" fmla="*/ f121 1 f64"/>
                <a:gd name="f181" fmla="*/ f122 1 f65"/>
                <a:gd name="f182" fmla="*/ f123 1 f64"/>
                <a:gd name="f183" fmla="*/ f124 1 f65"/>
                <a:gd name="f184" fmla="*/ f125 1 f64"/>
                <a:gd name="f185" fmla="*/ f126 1 f65"/>
                <a:gd name="f186" fmla="*/ f127 1 f64"/>
                <a:gd name="f187" fmla="*/ f128 1 f65"/>
                <a:gd name="f188" fmla="*/ f129 1 f64"/>
                <a:gd name="f189" fmla="*/ f130 1 f65"/>
                <a:gd name="f190" fmla="*/ f131 1 f64"/>
                <a:gd name="f191" fmla="*/ f132 1 f65"/>
                <a:gd name="f192" fmla="*/ f133 1 f64"/>
                <a:gd name="f193" fmla="*/ f134 1 f65"/>
                <a:gd name="f194" fmla="*/ f135 1 f64"/>
                <a:gd name="f195" fmla="*/ f136 1 f65"/>
                <a:gd name="f196" fmla="*/ f137 1 f64"/>
                <a:gd name="f197" fmla="*/ f138 1 f65"/>
                <a:gd name="f198" fmla="*/ f139 1 f64"/>
                <a:gd name="f199" fmla="*/ f140 1 f65"/>
                <a:gd name="f200" fmla="*/ f141 1 f64"/>
                <a:gd name="f201" fmla="*/ f142 1 f65"/>
                <a:gd name="f202" fmla="*/ f143 1 f64"/>
                <a:gd name="f203" fmla="*/ f144 1 f65"/>
                <a:gd name="f204" fmla="*/ f145 1 f64"/>
                <a:gd name="f205" fmla="*/ f146 1 f65"/>
                <a:gd name="f206" fmla="*/ f147 1 f65"/>
                <a:gd name="f207" fmla="*/ f148 1 f65"/>
                <a:gd name="f208" fmla="*/ f149 1 f65"/>
                <a:gd name="f209" fmla="*/ f150 1 f65"/>
                <a:gd name="f210" fmla="*/ f151 1 f65"/>
                <a:gd name="f211" fmla="*/ f152 1 f65"/>
                <a:gd name="f212" fmla="*/ f153 1 f65"/>
                <a:gd name="f213" fmla="*/ f154 1 f65"/>
                <a:gd name="f214" fmla="*/ f155 1 f65"/>
                <a:gd name="f215" fmla="*/ f156 1 f65"/>
                <a:gd name="f216" fmla="*/ f157 1 f65"/>
                <a:gd name="f217" fmla="*/ f158 1 f64"/>
                <a:gd name="f218" fmla="*/ f159 1 f65"/>
                <a:gd name="f219" fmla="*/ f160 1 f64"/>
                <a:gd name="f220" fmla="*/ f161 1 f64"/>
                <a:gd name="f221" fmla="*/ f162 1 f64"/>
                <a:gd name="f222" fmla="*/ f163 1 f64"/>
                <a:gd name="f223" fmla="*/ f164 1 f64"/>
                <a:gd name="f224" fmla="*/ f165 1 f64"/>
                <a:gd name="f225" fmla="*/ f166 1 f64"/>
                <a:gd name="f226" fmla="*/ f167 1 f64"/>
                <a:gd name="f227" fmla="*/ f168 1 f64"/>
                <a:gd name="f228" fmla="*/ f169 1 f64"/>
                <a:gd name="f229" fmla="*/ f170 1 f64"/>
                <a:gd name="f230" fmla="*/ f171 1 f64"/>
                <a:gd name="f231" fmla="*/ f172 1 f65"/>
                <a:gd name="f232" fmla="*/ f173 1 f64"/>
                <a:gd name="f233" fmla="*/ f174 1 f64"/>
                <a:gd name="f234" fmla="*/ f175 f59 1"/>
                <a:gd name="f235" fmla="*/ f176 f59 1"/>
                <a:gd name="f236" fmla="*/ f178 f60 1"/>
                <a:gd name="f237" fmla="*/ f177 f60 1"/>
                <a:gd name="f238" fmla="*/ f180 f59 1"/>
                <a:gd name="f239" fmla="*/ f181 f60 1"/>
                <a:gd name="f240" fmla="*/ f182 f59 1"/>
                <a:gd name="f241" fmla="*/ f183 f60 1"/>
                <a:gd name="f242" fmla="*/ f184 f59 1"/>
                <a:gd name="f243" fmla="*/ f185 f60 1"/>
                <a:gd name="f244" fmla="*/ f186 f59 1"/>
                <a:gd name="f245" fmla="*/ f187 f60 1"/>
                <a:gd name="f246" fmla="*/ f188 f59 1"/>
                <a:gd name="f247" fmla="*/ f189 f60 1"/>
                <a:gd name="f248" fmla="*/ f190 f59 1"/>
                <a:gd name="f249" fmla="*/ f191 f60 1"/>
                <a:gd name="f250" fmla="*/ f192 f59 1"/>
                <a:gd name="f251" fmla="*/ f193 f60 1"/>
                <a:gd name="f252" fmla="*/ f194 f59 1"/>
                <a:gd name="f253" fmla="*/ f195 f60 1"/>
                <a:gd name="f254" fmla="*/ f196 f59 1"/>
                <a:gd name="f255" fmla="*/ f197 f60 1"/>
                <a:gd name="f256" fmla="*/ f198 f59 1"/>
                <a:gd name="f257" fmla="*/ f199 f60 1"/>
                <a:gd name="f258" fmla="*/ f200 f59 1"/>
                <a:gd name="f259" fmla="*/ f201 f60 1"/>
                <a:gd name="f260" fmla="*/ f202 f59 1"/>
                <a:gd name="f261" fmla="*/ f203 f60 1"/>
                <a:gd name="f262" fmla="*/ f204 f59 1"/>
                <a:gd name="f263" fmla="*/ f205 f60 1"/>
                <a:gd name="f264" fmla="*/ f206 f60 1"/>
                <a:gd name="f265" fmla="*/ f207 f60 1"/>
                <a:gd name="f266" fmla="*/ f208 f60 1"/>
                <a:gd name="f267" fmla="*/ f209 f60 1"/>
                <a:gd name="f268" fmla="*/ f210 f60 1"/>
                <a:gd name="f269" fmla="*/ f211 f60 1"/>
                <a:gd name="f270" fmla="*/ f212 f60 1"/>
                <a:gd name="f271" fmla="*/ f213 f60 1"/>
                <a:gd name="f272" fmla="*/ f214 f60 1"/>
                <a:gd name="f273" fmla="*/ f215 f60 1"/>
                <a:gd name="f274" fmla="*/ f216 f60 1"/>
                <a:gd name="f275" fmla="*/ f217 f59 1"/>
                <a:gd name="f276" fmla="*/ f218 f60 1"/>
                <a:gd name="f277" fmla="*/ f219 f59 1"/>
                <a:gd name="f278" fmla="*/ f220 f59 1"/>
                <a:gd name="f279" fmla="*/ f221 f59 1"/>
                <a:gd name="f280" fmla="*/ f222 f59 1"/>
                <a:gd name="f281" fmla="*/ f223 f59 1"/>
                <a:gd name="f282" fmla="*/ f224 f59 1"/>
                <a:gd name="f283" fmla="*/ f225 f59 1"/>
                <a:gd name="f284" fmla="*/ f226 f59 1"/>
                <a:gd name="f285" fmla="*/ f227 f59 1"/>
                <a:gd name="f286" fmla="*/ f228 f59 1"/>
                <a:gd name="f287" fmla="*/ f229 f59 1"/>
                <a:gd name="f288" fmla="*/ f230 f59 1"/>
                <a:gd name="f289" fmla="*/ f231 f60 1"/>
                <a:gd name="f290" fmla="*/ f232 f59 1"/>
                <a:gd name="f291" fmla="*/ f233 f59 1"/>
              </a:gdLst>
              <a:ahLst/>
              <a:cxnLst>
                <a:cxn ang="3cd4">
                  <a:pos x="hc" y="t"/>
                </a:cxn>
                <a:cxn ang="0">
                  <a:pos x="r" y="vc"/>
                </a:cxn>
                <a:cxn ang="cd4">
                  <a:pos x="hc" y="b"/>
                </a:cxn>
                <a:cxn ang="cd2">
                  <a:pos x="l" y="vc"/>
                </a:cxn>
                <a:cxn ang="f179">
                  <a:pos x="f238" y="f239"/>
                </a:cxn>
                <a:cxn ang="f179">
                  <a:pos x="f240" y="f241"/>
                </a:cxn>
                <a:cxn ang="f179">
                  <a:pos x="f242" y="f243"/>
                </a:cxn>
                <a:cxn ang="f179">
                  <a:pos x="f244" y="f245"/>
                </a:cxn>
                <a:cxn ang="f179">
                  <a:pos x="f246" y="f247"/>
                </a:cxn>
                <a:cxn ang="f179">
                  <a:pos x="f248" y="f249"/>
                </a:cxn>
                <a:cxn ang="f179">
                  <a:pos x="f250" y="f251"/>
                </a:cxn>
                <a:cxn ang="f179">
                  <a:pos x="f252" y="f253"/>
                </a:cxn>
                <a:cxn ang="f179">
                  <a:pos x="f254" y="f255"/>
                </a:cxn>
                <a:cxn ang="f179">
                  <a:pos x="f256" y="f257"/>
                </a:cxn>
                <a:cxn ang="f179">
                  <a:pos x="f258" y="f259"/>
                </a:cxn>
                <a:cxn ang="f179">
                  <a:pos x="f260" y="f261"/>
                </a:cxn>
                <a:cxn ang="f179">
                  <a:pos x="f262" y="f263"/>
                </a:cxn>
                <a:cxn ang="f179">
                  <a:pos x="f260" y="f264"/>
                </a:cxn>
                <a:cxn ang="f179">
                  <a:pos x="f258" y="f265"/>
                </a:cxn>
                <a:cxn ang="f179">
                  <a:pos x="f256" y="f266"/>
                </a:cxn>
                <a:cxn ang="f179">
                  <a:pos x="f254" y="f267"/>
                </a:cxn>
                <a:cxn ang="f179">
                  <a:pos x="f252" y="f268"/>
                </a:cxn>
                <a:cxn ang="f179">
                  <a:pos x="f250" y="f269"/>
                </a:cxn>
                <a:cxn ang="f179">
                  <a:pos x="f248" y="f270"/>
                </a:cxn>
                <a:cxn ang="f179">
                  <a:pos x="f246" y="f271"/>
                </a:cxn>
                <a:cxn ang="f179">
                  <a:pos x="f244" y="f272"/>
                </a:cxn>
                <a:cxn ang="f179">
                  <a:pos x="f242" y="f273"/>
                </a:cxn>
                <a:cxn ang="f179">
                  <a:pos x="f240" y="f274"/>
                </a:cxn>
                <a:cxn ang="f179">
                  <a:pos x="f275" y="f276"/>
                </a:cxn>
                <a:cxn ang="f179">
                  <a:pos x="f277" y="f274"/>
                </a:cxn>
                <a:cxn ang="f179">
                  <a:pos x="f278" y="f273"/>
                </a:cxn>
                <a:cxn ang="f179">
                  <a:pos x="f279" y="f272"/>
                </a:cxn>
                <a:cxn ang="f179">
                  <a:pos x="f280" y="f271"/>
                </a:cxn>
                <a:cxn ang="f179">
                  <a:pos x="f281" y="f270"/>
                </a:cxn>
                <a:cxn ang="f179">
                  <a:pos x="f282" y="f269"/>
                </a:cxn>
                <a:cxn ang="f179">
                  <a:pos x="f283" y="f268"/>
                </a:cxn>
                <a:cxn ang="f179">
                  <a:pos x="f284" y="f267"/>
                </a:cxn>
                <a:cxn ang="f179">
                  <a:pos x="f285" y="f266"/>
                </a:cxn>
                <a:cxn ang="f179">
                  <a:pos x="f286" y="f265"/>
                </a:cxn>
                <a:cxn ang="f179">
                  <a:pos x="f287" y="f264"/>
                </a:cxn>
                <a:cxn ang="f179">
                  <a:pos x="f288" y="f263"/>
                </a:cxn>
                <a:cxn ang="f179">
                  <a:pos x="f287" y="f261"/>
                </a:cxn>
                <a:cxn ang="f179">
                  <a:pos x="f286" y="f259"/>
                </a:cxn>
                <a:cxn ang="f179">
                  <a:pos x="f285" y="f257"/>
                </a:cxn>
                <a:cxn ang="f179">
                  <a:pos x="f284" y="f255"/>
                </a:cxn>
                <a:cxn ang="f179">
                  <a:pos x="f283" y="f289"/>
                </a:cxn>
                <a:cxn ang="f179">
                  <a:pos x="f282" y="f251"/>
                </a:cxn>
                <a:cxn ang="f179">
                  <a:pos x="f281" y="f249"/>
                </a:cxn>
                <a:cxn ang="f179">
                  <a:pos x="f290" y="f247"/>
                </a:cxn>
                <a:cxn ang="f179">
                  <a:pos x="f279" y="f245"/>
                </a:cxn>
                <a:cxn ang="f179">
                  <a:pos x="f291" y="f243"/>
                </a:cxn>
                <a:cxn ang="f179">
                  <a:pos x="f277" y="f241"/>
                </a:cxn>
                <a:cxn ang="f179">
                  <a:pos x="f238" y="f239"/>
                </a:cxn>
              </a:cxnLst>
              <a:rect l="f234" t="f237" r="f235" b="f236"/>
              <a:pathLst>
                <a:path w="2152" h="1481">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15" y="f39"/>
                  </a:lnTo>
                  <a:lnTo>
                    <a:pt x="f13" y="f40"/>
                  </a:lnTo>
                  <a:lnTo>
                    <a:pt x="f11" y="f41"/>
                  </a:lnTo>
                  <a:lnTo>
                    <a:pt x="f9" y="f42"/>
                  </a:lnTo>
                  <a:lnTo>
                    <a:pt x="f43" y="f7"/>
                  </a:lnTo>
                  <a:lnTo>
                    <a:pt x="f44" y="f42"/>
                  </a:lnTo>
                  <a:lnTo>
                    <a:pt x="f45" y="f41"/>
                  </a:lnTo>
                  <a:lnTo>
                    <a:pt x="f46" y="f40"/>
                  </a:lnTo>
                  <a:lnTo>
                    <a:pt x="f47" y="f39"/>
                  </a:lnTo>
                  <a:lnTo>
                    <a:pt x="f48" y="f38"/>
                  </a:lnTo>
                  <a:lnTo>
                    <a:pt x="f49" y="f37"/>
                  </a:lnTo>
                  <a:lnTo>
                    <a:pt x="f50" y="f36"/>
                  </a:lnTo>
                  <a:lnTo>
                    <a:pt x="f51" y="f35"/>
                  </a:lnTo>
                  <a:lnTo>
                    <a:pt x="f52" y="f34"/>
                  </a:lnTo>
                  <a:lnTo>
                    <a:pt x="f53" y="f33"/>
                  </a:lnTo>
                  <a:lnTo>
                    <a:pt x="f54" y="f32"/>
                  </a:lnTo>
                  <a:lnTo>
                    <a:pt x="f5" y="f31"/>
                  </a:lnTo>
                  <a:lnTo>
                    <a:pt x="f54" y="f30"/>
                  </a:lnTo>
                  <a:lnTo>
                    <a:pt x="f53" y="f28"/>
                  </a:lnTo>
                  <a:lnTo>
                    <a:pt x="f52" y="f26"/>
                  </a:lnTo>
                  <a:lnTo>
                    <a:pt x="f51" y="f24"/>
                  </a:lnTo>
                  <a:lnTo>
                    <a:pt x="f50" y="f55"/>
                  </a:lnTo>
                  <a:lnTo>
                    <a:pt x="f49" y="f20"/>
                  </a:lnTo>
                  <a:lnTo>
                    <a:pt x="f48" y="f18"/>
                  </a:lnTo>
                  <a:lnTo>
                    <a:pt x="f56" y="f16"/>
                  </a:lnTo>
                  <a:lnTo>
                    <a:pt x="f46" y="f14"/>
                  </a:lnTo>
                  <a:lnTo>
                    <a:pt x="f57" y="f12"/>
                  </a:lnTo>
                  <a:lnTo>
                    <a:pt x="f44"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89" name="Freeform 59">
              <a:extLst>
                <a:ext uri="{FF2B5EF4-FFF2-40B4-BE49-F238E27FC236}">
                  <a16:creationId xmlns:a16="http://schemas.microsoft.com/office/drawing/2014/main" id="{9713A641-68F9-4763-957F-C620066AE177}"/>
                </a:ext>
              </a:extLst>
            </p:cNvPr>
            <p:cNvSpPr/>
            <p:nvPr/>
          </p:nvSpPr>
          <p:spPr>
            <a:xfrm>
              <a:off x="11415493" y="2547378"/>
              <a:ext cx="535702" cy="349373"/>
            </a:xfrm>
            <a:custGeom>
              <a:avLst/>
              <a:gdLst>
                <a:gd name="f0" fmla="val 10800000"/>
                <a:gd name="f1" fmla="val 5400000"/>
                <a:gd name="f2" fmla="val 180"/>
                <a:gd name="f3" fmla="val w"/>
                <a:gd name="f4" fmla="val h"/>
                <a:gd name="f5" fmla="val 0"/>
                <a:gd name="f6" fmla="val 1926"/>
                <a:gd name="f7" fmla="val 1256"/>
                <a:gd name="f8" fmla="val 963"/>
                <a:gd name="f9" fmla="val 983"/>
                <a:gd name="f10" fmla="val 1"/>
                <a:gd name="f11" fmla="val 1003"/>
                <a:gd name="f12" fmla="val 6"/>
                <a:gd name="f13" fmla="val 1021"/>
                <a:gd name="f14" fmla="val 16"/>
                <a:gd name="f15" fmla="val 1873"/>
                <a:gd name="f16" fmla="val 531"/>
                <a:gd name="f17" fmla="val 1890"/>
                <a:gd name="f18" fmla="val 545"/>
                <a:gd name="f19" fmla="val 1906"/>
                <a:gd name="f20" fmla="val 562"/>
                <a:gd name="f21" fmla="val 1917"/>
                <a:gd name="f22" fmla="val 582"/>
                <a:gd name="f23" fmla="val 1924"/>
                <a:gd name="f24" fmla="val 604"/>
                <a:gd name="f25" fmla="val 628"/>
                <a:gd name="f26" fmla="val 651"/>
                <a:gd name="f27" fmla="val 672"/>
                <a:gd name="f28" fmla="val 692"/>
                <a:gd name="f29" fmla="val 1892"/>
                <a:gd name="f30" fmla="val 709"/>
                <a:gd name="f31" fmla="val 724"/>
                <a:gd name="f32" fmla="val 1239"/>
                <a:gd name="f33" fmla="val 1002"/>
                <a:gd name="f34" fmla="val 1249"/>
                <a:gd name="f35" fmla="val 1254"/>
                <a:gd name="f36" fmla="val 962"/>
                <a:gd name="f37" fmla="val 943"/>
                <a:gd name="f38" fmla="val 923"/>
                <a:gd name="f39" fmla="val 905"/>
                <a:gd name="f40" fmla="val 53"/>
                <a:gd name="f41" fmla="val 34"/>
                <a:gd name="f42" fmla="val 20"/>
                <a:gd name="f43" fmla="val 9"/>
                <a:gd name="f44" fmla="val 2"/>
                <a:gd name="f45" fmla="+- 0 0 -90"/>
                <a:gd name="f46" fmla="*/ f3 1 1926"/>
                <a:gd name="f47" fmla="*/ f4 1 1256"/>
                <a:gd name="f48" fmla="+- f7 0 f5"/>
                <a:gd name="f49" fmla="+- f6 0 f5"/>
                <a:gd name="f50" fmla="*/ f45 f0 1"/>
                <a:gd name="f51" fmla="*/ f49 1 1926"/>
                <a:gd name="f52" fmla="*/ f48 1 1256"/>
                <a:gd name="f53" fmla="*/ 963 f49 1"/>
                <a:gd name="f54" fmla="*/ 0 f48 1"/>
                <a:gd name="f55" fmla="*/ 983 f49 1"/>
                <a:gd name="f56" fmla="*/ 1 f48 1"/>
                <a:gd name="f57" fmla="*/ 1003 f49 1"/>
                <a:gd name="f58" fmla="*/ 6 f48 1"/>
                <a:gd name="f59" fmla="*/ 1021 f49 1"/>
                <a:gd name="f60" fmla="*/ 16 f48 1"/>
                <a:gd name="f61" fmla="*/ 1873 f49 1"/>
                <a:gd name="f62" fmla="*/ 531 f48 1"/>
                <a:gd name="f63" fmla="*/ 1890 f49 1"/>
                <a:gd name="f64" fmla="*/ 545 f48 1"/>
                <a:gd name="f65" fmla="*/ 1906 f49 1"/>
                <a:gd name="f66" fmla="*/ 562 f48 1"/>
                <a:gd name="f67" fmla="*/ 1917 f49 1"/>
                <a:gd name="f68" fmla="*/ 582 f48 1"/>
                <a:gd name="f69" fmla="*/ 1924 f49 1"/>
                <a:gd name="f70" fmla="*/ 604 f48 1"/>
                <a:gd name="f71" fmla="*/ 1926 f49 1"/>
                <a:gd name="f72" fmla="*/ 628 f48 1"/>
                <a:gd name="f73" fmla="*/ 651 f48 1"/>
                <a:gd name="f74" fmla="*/ 672 f48 1"/>
                <a:gd name="f75" fmla="*/ 692 f48 1"/>
                <a:gd name="f76" fmla="*/ 1892 f49 1"/>
                <a:gd name="f77" fmla="*/ 709 f48 1"/>
                <a:gd name="f78" fmla="*/ 724 f48 1"/>
                <a:gd name="f79" fmla="*/ 1239 f48 1"/>
                <a:gd name="f80" fmla="*/ 1002 f49 1"/>
                <a:gd name="f81" fmla="*/ 1249 f48 1"/>
                <a:gd name="f82" fmla="*/ 1254 f48 1"/>
                <a:gd name="f83" fmla="*/ 962 f49 1"/>
                <a:gd name="f84" fmla="*/ 1256 f48 1"/>
                <a:gd name="f85" fmla="*/ 943 f49 1"/>
                <a:gd name="f86" fmla="*/ 923 f49 1"/>
                <a:gd name="f87" fmla="*/ 905 f49 1"/>
                <a:gd name="f88" fmla="*/ 53 f49 1"/>
                <a:gd name="f89" fmla="*/ 34 f49 1"/>
                <a:gd name="f90" fmla="*/ 20 f49 1"/>
                <a:gd name="f91" fmla="*/ 9 f49 1"/>
                <a:gd name="f92" fmla="*/ 2 f49 1"/>
                <a:gd name="f93" fmla="*/ 0 f49 1"/>
                <a:gd name="f94" fmla="*/ f50 1 f2"/>
                <a:gd name="f95" fmla="*/ f53 1 1926"/>
                <a:gd name="f96" fmla="*/ f54 1 1256"/>
                <a:gd name="f97" fmla="*/ f55 1 1926"/>
                <a:gd name="f98" fmla="*/ f56 1 1256"/>
                <a:gd name="f99" fmla="*/ f57 1 1926"/>
                <a:gd name="f100" fmla="*/ f58 1 1256"/>
                <a:gd name="f101" fmla="*/ f59 1 1926"/>
                <a:gd name="f102" fmla="*/ f60 1 1256"/>
                <a:gd name="f103" fmla="*/ f61 1 1926"/>
                <a:gd name="f104" fmla="*/ f62 1 1256"/>
                <a:gd name="f105" fmla="*/ f63 1 1926"/>
                <a:gd name="f106" fmla="*/ f64 1 1256"/>
                <a:gd name="f107" fmla="*/ f65 1 1926"/>
                <a:gd name="f108" fmla="*/ f66 1 1256"/>
                <a:gd name="f109" fmla="*/ f67 1 1926"/>
                <a:gd name="f110" fmla="*/ f68 1 1256"/>
                <a:gd name="f111" fmla="*/ f69 1 1926"/>
                <a:gd name="f112" fmla="*/ f70 1 1256"/>
                <a:gd name="f113" fmla="*/ f71 1 1926"/>
                <a:gd name="f114" fmla="*/ f72 1 1256"/>
                <a:gd name="f115" fmla="*/ f73 1 1256"/>
                <a:gd name="f116" fmla="*/ f74 1 1256"/>
                <a:gd name="f117" fmla="*/ f75 1 1256"/>
                <a:gd name="f118" fmla="*/ f76 1 1926"/>
                <a:gd name="f119" fmla="*/ f77 1 1256"/>
                <a:gd name="f120" fmla="*/ f78 1 1256"/>
                <a:gd name="f121" fmla="*/ f79 1 1256"/>
                <a:gd name="f122" fmla="*/ f80 1 1926"/>
                <a:gd name="f123" fmla="*/ f81 1 1256"/>
                <a:gd name="f124" fmla="*/ f82 1 1256"/>
                <a:gd name="f125" fmla="*/ f83 1 1926"/>
                <a:gd name="f126" fmla="*/ f84 1 1256"/>
                <a:gd name="f127" fmla="*/ f85 1 1926"/>
                <a:gd name="f128" fmla="*/ f86 1 1926"/>
                <a:gd name="f129" fmla="*/ f87 1 1926"/>
                <a:gd name="f130" fmla="*/ f88 1 1926"/>
                <a:gd name="f131" fmla="*/ f89 1 1926"/>
                <a:gd name="f132" fmla="*/ f90 1 1926"/>
                <a:gd name="f133" fmla="*/ f91 1 1926"/>
                <a:gd name="f134" fmla="*/ f92 1 1926"/>
                <a:gd name="f135" fmla="*/ f93 1 1926"/>
                <a:gd name="f136" fmla="*/ 0 1 f51"/>
                <a:gd name="f137" fmla="*/ f6 1 f51"/>
                <a:gd name="f138" fmla="*/ 0 1 f52"/>
                <a:gd name="f139" fmla="*/ f7 1 f52"/>
                <a:gd name="f140" fmla="+- f94 0 f1"/>
                <a:gd name="f141" fmla="*/ f95 1 f51"/>
                <a:gd name="f142" fmla="*/ f96 1 f52"/>
                <a:gd name="f143" fmla="*/ f97 1 f51"/>
                <a:gd name="f144" fmla="*/ f98 1 f52"/>
                <a:gd name="f145" fmla="*/ f99 1 f51"/>
                <a:gd name="f146" fmla="*/ f100 1 f52"/>
                <a:gd name="f147" fmla="*/ f101 1 f51"/>
                <a:gd name="f148" fmla="*/ f102 1 f52"/>
                <a:gd name="f149" fmla="*/ f103 1 f51"/>
                <a:gd name="f150" fmla="*/ f104 1 f52"/>
                <a:gd name="f151" fmla="*/ f105 1 f51"/>
                <a:gd name="f152" fmla="*/ f106 1 f52"/>
                <a:gd name="f153" fmla="*/ f107 1 f51"/>
                <a:gd name="f154" fmla="*/ f108 1 f52"/>
                <a:gd name="f155" fmla="*/ f109 1 f51"/>
                <a:gd name="f156" fmla="*/ f110 1 f52"/>
                <a:gd name="f157" fmla="*/ f111 1 f51"/>
                <a:gd name="f158" fmla="*/ f112 1 f52"/>
                <a:gd name="f159" fmla="*/ f113 1 f51"/>
                <a:gd name="f160" fmla="*/ f114 1 f52"/>
                <a:gd name="f161" fmla="*/ f115 1 f52"/>
                <a:gd name="f162" fmla="*/ f116 1 f52"/>
                <a:gd name="f163" fmla="*/ f117 1 f52"/>
                <a:gd name="f164" fmla="*/ f118 1 f51"/>
                <a:gd name="f165" fmla="*/ f119 1 f52"/>
                <a:gd name="f166" fmla="*/ f120 1 f52"/>
                <a:gd name="f167" fmla="*/ f121 1 f52"/>
                <a:gd name="f168" fmla="*/ f122 1 f51"/>
                <a:gd name="f169" fmla="*/ f123 1 f52"/>
                <a:gd name="f170" fmla="*/ f124 1 f52"/>
                <a:gd name="f171" fmla="*/ f125 1 f51"/>
                <a:gd name="f172" fmla="*/ f126 1 f52"/>
                <a:gd name="f173" fmla="*/ f127 1 f51"/>
                <a:gd name="f174" fmla="*/ f128 1 f51"/>
                <a:gd name="f175" fmla="*/ f129 1 f51"/>
                <a:gd name="f176" fmla="*/ f130 1 f51"/>
                <a:gd name="f177" fmla="*/ f131 1 f51"/>
                <a:gd name="f178" fmla="*/ f132 1 f51"/>
                <a:gd name="f179" fmla="*/ f133 1 f51"/>
                <a:gd name="f180" fmla="*/ f134 1 f51"/>
                <a:gd name="f181" fmla="*/ f135 1 f51"/>
                <a:gd name="f182" fmla="*/ f136 f46 1"/>
                <a:gd name="f183" fmla="*/ f137 f46 1"/>
                <a:gd name="f184" fmla="*/ f139 f47 1"/>
                <a:gd name="f185" fmla="*/ f138 f47 1"/>
                <a:gd name="f186" fmla="*/ f141 f46 1"/>
                <a:gd name="f187" fmla="*/ f142 f47 1"/>
                <a:gd name="f188" fmla="*/ f143 f46 1"/>
                <a:gd name="f189" fmla="*/ f144 f47 1"/>
                <a:gd name="f190" fmla="*/ f145 f46 1"/>
                <a:gd name="f191" fmla="*/ f146 f47 1"/>
                <a:gd name="f192" fmla="*/ f147 f46 1"/>
                <a:gd name="f193" fmla="*/ f148 f47 1"/>
                <a:gd name="f194" fmla="*/ f149 f46 1"/>
                <a:gd name="f195" fmla="*/ f150 f47 1"/>
                <a:gd name="f196" fmla="*/ f151 f46 1"/>
                <a:gd name="f197" fmla="*/ f152 f47 1"/>
                <a:gd name="f198" fmla="*/ f153 f46 1"/>
                <a:gd name="f199" fmla="*/ f154 f47 1"/>
                <a:gd name="f200" fmla="*/ f155 f46 1"/>
                <a:gd name="f201" fmla="*/ f156 f47 1"/>
                <a:gd name="f202" fmla="*/ f157 f46 1"/>
                <a:gd name="f203" fmla="*/ f158 f47 1"/>
                <a:gd name="f204" fmla="*/ f159 f46 1"/>
                <a:gd name="f205" fmla="*/ f160 f47 1"/>
                <a:gd name="f206" fmla="*/ f161 f47 1"/>
                <a:gd name="f207" fmla="*/ f162 f47 1"/>
                <a:gd name="f208" fmla="*/ f163 f47 1"/>
                <a:gd name="f209" fmla="*/ f164 f46 1"/>
                <a:gd name="f210" fmla="*/ f165 f47 1"/>
                <a:gd name="f211" fmla="*/ f166 f47 1"/>
                <a:gd name="f212" fmla="*/ f167 f47 1"/>
                <a:gd name="f213" fmla="*/ f168 f46 1"/>
                <a:gd name="f214" fmla="*/ f169 f47 1"/>
                <a:gd name="f215" fmla="*/ f170 f47 1"/>
                <a:gd name="f216" fmla="*/ f171 f46 1"/>
                <a:gd name="f217" fmla="*/ f172 f47 1"/>
                <a:gd name="f218" fmla="*/ f173 f46 1"/>
                <a:gd name="f219" fmla="*/ f174 f46 1"/>
                <a:gd name="f220" fmla="*/ f175 f46 1"/>
                <a:gd name="f221" fmla="*/ f176 f46 1"/>
                <a:gd name="f222" fmla="*/ f177 f46 1"/>
                <a:gd name="f223" fmla="*/ f178 f46 1"/>
                <a:gd name="f224" fmla="*/ f179 f46 1"/>
                <a:gd name="f225" fmla="*/ f180 f46 1"/>
                <a:gd name="f226" fmla="*/ f181 f46 1"/>
              </a:gdLst>
              <a:ahLst/>
              <a:cxnLst>
                <a:cxn ang="3cd4">
                  <a:pos x="hc" y="t"/>
                </a:cxn>
                <a:cxn ang="0">
                  <a:pos x="r" y="vc"/>
                </a:cxn>
                <a:cxn ang="cd4">
                  <a:pos x="hc" y="b"/>
                </a:cxn>
                <a:cxn ang="cd2">
                  <a:pos x="l" y="vc"/>
                </a:cxn>
                <a:cxn ang="f140">
                  <a:pos x="f186" y="f187"/>
                </a:cxn>
                <a:cxn ang="f140">
                  <a:pos x="f188" y="f189"/>
                </a:cxn>
                <a:cxn ang="f140">
                  <a:pos x="f190" y="f191"/>
                </a:cxn>
                <a:cxn ang="f140">
                  <a:pos x="f192" y="f193"/>
                </a:cxn>
                <a:cxn ang="f140">
                  <a:pos x="f194" y="f195"/>
                </a:cxn>
                <a:cxn ang="f140">
                  <a:pos x="f196" y="f197"/>
                </a:cxn>
                <a:cxn ang="f140">
                  <a:pos x="f198" y="f199"/>
                </a:cxn>
                <a:cxn ang="f140">
                  <a:pos x="f200" y="f201"/>
                </a:cxn>
                <a:cxn ang="f140">
                  <a:pos x="f202" y="f203"/>
                </a:cxn>
                <a:cxn ang="f140">
                  <a:pos x="f204" y="f205"/>
                </a:cxn>
                <a:cxn ang="f140">
                  <a:pos x="f202" y="f206"/>
                </a:cxn>
                <a:cxn ang="f140">
                  <a:pos x="f200" y="f207"/>
                </a:cxn>
                <a:cxn ang="f140">
                  <a:pos x="f198" y="f208"/>
                </a:cxn>
                <a:cxn ang="f140">
                  <a:pos x="f209" y="f210"/>
                </a:cxn>
                <a:cxn ang="f140">
                  <a:pos x="f194" y="f211"/>
                </a:cxn>
                <a:cxn ang="f140">
                  <a:pos x="f192" y="f212"/>
                </a:cxn>
                <a:cxn ang="f140">
                  <a:pos x="f213" y="f214"/>
                </a:cxn>
                <a:cxn ang="f140">
                  <a:pos x="f188" y="f215"/>
                </a:cxn>
                <a:cxn ang="f140">
                  <a:pos x="f216" y="f217"/>
                </a:cxn>
                <a:cxn ang="f140">
                  <a:pos x="f218" y="f215"/>
                </a:cxn>
                <a:cxn ang="f140">
                  <a:pos x="f219" y="f214"/>
                </a:cxn>
                <a:cxn ang="f140">
                  <a:pos x="f220" y="f212"/>
                </a:cxn>
                <a:cxn ang="f140">
                  <a:pos x="f221" y="f211"/>
                </a:cxn>
                <a:cxn ang="f140">
                  <a:pos x="f222" y="f210"/>
                </a:cxn>
                <a:cxn ang="f140">
                  <a:pos x="f223" y="f208"/>
                </a:cxn>
                <a:cxn ang="f140">
                  <a:pos x="f224" y="f207"/>
                </a:cxn>
                <a:cxn ang="f140">
                  <a:pos x="f225" y="f206"/>
                </a:cxn>
                <a:cxn ang="f140">
                  <a:pos x="f226" y="f205"/>
                </a:cxn>
                <a:cxn ang="f140">
                  <a:pos x="f225" y="f203"/>
                </a:cxn>
                <a:cxn ang="f140">
                  <a:pos x="f224" y="f201"/>
                </a:cxn>
                <a:cxn ang="f140">
                  <a:pos x="f223" y="f199"/>
                </a:cxn>
                <a:cxn ang="f140">
                  <a:pos x="f222" y="f197"/>
                </a:cxn>
                <a:cxn ang="f140">
                  <a:pos x="f221" y="f195"/>
                </a:cxn>
                <a:cxn ang="f140">
                  <a:pos x="f220" y="f193"/>
                </a:cxn>
                <a:cxn ang="f140">
                  <a:pos x="f219" y="f191"/>
                </a:cxn>
                <a:cxn ang="f140">
                  <a:pos x="f218" y="f189"/>
                </a:cxn>
                <a:cxn ang="f140">
                  <a:pos x="f186" y="f187"/>
                </a:cxn>
              </a:cxnLst>
              <a:rect l="f182" t="f185" r="f183" b="f184"/>
              <a:pathLst>
                <a:path w="1926" h="1256">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29" y="f30"/>
                  </a:lnTo>
                  <a:lnTo>
                    <a:pt x="f15" y="f31"/>
                  </a:lnTo>
                  <a:lnTo>
                    <a:pt x="f13" y="f32"/>
                  </a:lnTo>
                  <a:lnTo>
                    <a:pt x="f33" y="f34"/>
                  </a:lnTo>
                  <a:lnTo>
                    <a:pt x="f9" y="f35"/>
                  </a:lnTo>
                  <a:lnTo>
                    <a:pt x="f36" y="f7"/>
                  </a:lnTo>
                  <a:lnTo>
                    <a:pt x="f37" y="f35"/>
                  </a:lnTo>
                  <a:lnTo>
                    <a:pt x="f38" y="f34"/>
                  </a:lnTo>
                  <a:lnTo>
                    <a:pt x="f39" y="f32"/>
                  </a:lnTo>
                  <a:lnTo>
                    <a:pt x="f40" y="f31"/>
                  </a:lnTo>
                  <a:lnTo>
                    <a:pt x="f41" y="f30"/>
                  </a:lnTo>
                  <a:lnTo>
                    <a:pt x="f42" y="f28"/>
                  </a:lnTo>
                  <a:lnTo>
                    <a:pt x="f43" y="f27"/>
                  </a:lnTo>
                  <a:lnTo>
                    <a:pt x="f44" y="f26"/>
                  </a:lnTo>
                  <a:lnTo>
                    <a:pt x="f5" y="f25"/>
                  </a:lnTo>
                  <a:lnTo>
                    <a:pt x="f44" y="f24"/>
                  </a:lnTo>
                  <a:lnTo>
                    <a:pt x="f43" y="f22"/>
                  </a:lnTo>
                  <a:lnTo>
                    <a:pt x="f42" y="f20"/>
                  </a:lnTo>
                  <a:lnTo>
                    <a:pt x="f41" y="f18"/>
                  </a:lnTo>
                  <a:lnTo>
                    <a:pt x="f40" y="f16"/>
                  </a:lnTo>
                  <a:lnTo>
                    <a:pt x="f39" y="f14"/>
                  </a:lnTo>
                  <a:lnTo>
                    <a:pt x="f38" y="f12"/>
                  </a:lnTo>
                  <a:lnTo>
                    <a:pt x="f37"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0" name="Freeform 60">
              <a:extLst>
                <a:ext uri="{FF2B5EF4-FFF2-40B4-BE49-F238E27FC236}">
                  <a16:creationId xmlns:a16="http://schemas.microsoft.com/office/drawing/2014/main" id="{6FF168D4-32CF-4638-8021-4ABDC446F06C}"/>
                </a:ext>
              </a:extLst>
            </p:cNvPr>
            <p:cNvSpPr/>
            <p:nvPr/>
          </p:nvSpPr>
          <p:spPr>
            <a:xfrm>
              <a:off x="11446547" y="2578433"/>
              <a:ext cx="473595" cy="287258"/>
            </a:xfrm>
            <a:custGeom>
              <a:avLst/>
              <a:gdLst>
                <a:gd name="f0" fmla="val 10800000"/>
                <a:gd name="f1" fmla="val 5400000"/>
                <a:gd name="f2" fmla="val 180"/>
                <a:gd name="f3" fmla="val w"/>
                <a:gd name="f4" fmla="val h"/>
                <a:gd name="f5" fmla="val 0"/>
                <a:gd name="f6" fmla="val 1702"/>
                <a:gd name="f7" fmla="val 1031"/>
                <a:gd name="f8" fmla="val 850"/>
                <a:gd name="f9" fmla="val 851"/>
                <a:gd name="f10" fmla="val 516"/>
                <a:gd name="f11" fmla="+- 0 0 -90"/>
                <a:gd name="f12" fmla="*/ f3 1 1702"/>
                <a:gd name="f13" fmla="*/ f4 1 1031"/>
                <a:gd name="f14" fmla="+- f7 0 f5"/>
                <a:gd name="f15" fmla="+- f6 0 f5"/>
                <a:gd name="f16" fmla="*/ f11 f0 1"/>
                <a:gd name="f17" fmla="*/ f15 1 1702"/>
                <a:gd name="f18" fmla="*/ f14 1 1031"/>
                <a:gd name="f19" fmla="*/ 850 f15 1"/>
                <a:gd name="f20" fmla="*/ 1031 f14 1"/>
                <a:gd name="f21" fmla="*/ 851 f15 1"/>
                <a:gd name="f22" fmla="*/ 0 f14 1"/>
                <a:gd name="f23" fmla="*/ 1702 f15 1"/>
                <a:gd name="f24" fmla="*/ 516 f14 1"/>
                <a:gd name="f25" fmla="*/ 0 f15 1"/>
                <a:gd name="f26" fmla="*/ f16 1 f2"/>
                <a:gd name="f27" fmla="*/ f19 1 1702"/>
                <a:gd name="f28" fmla="*/ f20 1 1031"/>
                <a:gd name="f29" fmla="*/ f21 1 1702"/>
                <a:gd name="f30" fmla="*/ f22 1 1031"/>
                <a:gd name="f31" fmla="*/ f23 1 1702"/>
                <a:gd name="f32" fmla="*/ f24 1 1031"/>
                <a:gd name="f33" fmla="*/ f25 1 1702"/>
                <a:gd name="f34" fmla="*/ 0 1 f17"/>
                <a:gd name="f35" fmla="*/ f6 1 f17"/>
                <a:gd name="f36" fmla="*/ 0 1 f18"/>
                <a:gd name="f37" fmla="*/ f7 1 f18"/>
                <a:gd name="f38" fmla="+- f26 0 f1"/>
                <a:gd name="f39" fmla="*/ f27 1 f17"/>
                <a:gd name="f40" fmla="*/ f28 1 f18"/>
                <a:gd name="f41" fmla="*/ f29 1 f17"/>
                <a:gd name="f42" fmla="*/ f30 1 f18"/>
                <a:gd name="f43" fmla="*/ f31 1 f17"/>
                <a:gd name="f44" fmla="*/ f32 1 f18"/>
                <a:gd name="f45" fmla="*/ f33 1 f17"/>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2 1"/>
              </a:gdLst>
              <a:ahLst/>
              <a:cxnLst>
                <a:cxn ang="3cd4">
                  <a:pos x="hc" y="t"/>
                </a:cxn>
                <a:cxn ang="0">
                  <a:pos x="r" y="vc"/>
                </a:cxn>
                <a:cxn ang="cd4">
                  <a:pos x="hc" y="b"/>
                </a:cxn>
                <a:cxn ang="cd2">
                  <a:pos x="l" y="vc"/>
                </a:cxn>
                <a:cxn ang="f38">
                  <a:pos x="f50" y="f51"/>
                </a:cxn>
                <a:cxn ang="f38">
                  <a:pos x="f50" y="f51"/>
                </a:cxn>
                <a:cxn ang="f38">
                  <a:pos x="f50" y="f51"/>
                </a:cxn>
                <a:cxn ang="f38">
                  <a:pos x="f50" y="f51"/>
                </a:cxn>
                <a:cxn ang="f38">
                  <a:pos x="f52" y="f53"/>
                </a:cxn>
                <a:cxn ang="f38">
                  <a:pos x="f54" y="f55"/>
                </a:cxn>
                <a:cxn ang="f38">
                  <a:pos x="f50" y="f51"/>
                </a:cxn>
                <a:cxn ang="f38">
                  <a:pos x="f56" y="f55"/>
                </a:cxn>
                <a:cxn ang="f38">
                  <a:pos x="f52" y="f53"/>
                </a:cxn>
              </a:cxnLst>
              <a:rect l="f46" t="f49" r="f47" b="f48"/>
              <a:pathLst>
                <a:path w="1702" h="1031">
                  <a:moveTo>
                    <a:pt x="f8" y="f7"/>
                  </a:moveTo>
                  <a:lnTo>
                    <a:pt x="f8" y="f7"/>
                  </a:lnTo>
                  <a:lnTo>
                    <a:pt x="f8" y="f7"/>
                  </a:lnTo>
                  <a:lnTo>
                    <a:pt x="f8" y="f7"/>
                  </a:lnTo>
                  <a:close/>
                  <a:moveTo>
                    <a:pt x="f9" y="f5"/>
                  </a:moveTo>
                  <a:lnTo>
                    <a:pt x="f6" y="f10"/>
                  </a:lnTo>
                  <a:lnTo>
                    <a:pt x="f8" y="f7"/>
                  </a:lnTo>
                  <a:lnTo>
                    <a:pt x="f5" y="f10"/>
                  </a:lnTo>
                  <a:lnTo>
                    <a:pt x="f9" y="f5"/>
                  </a:lnTo>
                  <a:close/>
                </a:path>
              </a:pathLst>
            </a:custGeom>
            <a:solidFill>
              <a:srgbClr val="FF883C"/>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1" name="Freeform 61">
              <a:extLst>
                <a:ext uri="{FF2B5EF4-FFF2-40B4-BE49-F238E27FC236}">
                  <a16:creationId xmlns:a16="http://schemas.microsoft.com/office/drawing/2014/main" id="{FD6416D4-F257-4198-AD1B-B658B4AE4117}"/>
                </a:ext>
              </a:extLst>
            </p:cNvPr>
            <p:cNvSpPr/>
            <p:nvPr/>
          </p:nvSpPr>
          <p:spPr>
            <a:xfrm>
              <a:off x="11446550" y="2667715"/>
              <a:ext cx="436717" cy="155274"/>
            </a:xfrm>
            <a:custGeom>
              <a:avLst/>
              <a:gdLst>
                <a:gd name="f0" fmla="val 10800000"/>
                <a:gd name="f1" fmla="val 5400000"/>
                <a:gd name="f2" fmla="val 180"/>
                <a:gd name="f3" fmla="val w"/>
                <a:gd name="f4" fmla="val h"/>
                <a:gd name="f5" fmla="val 0"/>
                <a:gd name="f6" fmla="val 1574"/>
                <a:gd name="f7" fmla="val 563"/>
                <a:gd name="f8" fmla="val 1312"/>
                <a:gd name="f9" fmla="val 256"/>
                <a:gd name="f10" fmla="val 1292"/>
                <a:gd name="f11" fmla="val 258"/>
                <a:gd name="f12" fmla="val 1274"/>
                <a:gd name="f13" fmla="val 262"/>
                <a:gd name="f14" fmla="val 1259"/>
                <a:gd name="f15" fmla="val 270"/>
                <a:gd name="f16" fmla="val 1248"/>
                <a:gd name="f17" fmla="val 280"/>
                <a:gd name="f18" fmla="val 1243"/>
                <a:gd name="f19" fmla="val 289"/>
                <a:gd name="f20" fmla="val 1241"/>
                <a:gd name="f21" fmla="val 299"/>
                <a:gd name="f22" fmla="val 308"/>
                <a:gd name="f23" fmla="val 1250"/>
                <a:gd name="f24" fmla="val 322"/>
                <a:gd name="f25" fmla="val 1264"/>
                <a:gd name="f26" fmla="val 333"/>
                <a:gd name="f27" fmla="val 1283"/>
                <a:gd name="f28" fmla="val 340"/>
                <a:gd name="f29" fmla="val 1297"/>
                <a:gd name="f30" fmla="val 343"/>
                <a:gd name="f31" fmla="val 1311"/>
                <a:gd name="f32" fmla="val 344"/>
                <a:gd name="f33" fmla="val 1331"/>
                <a:gd name="f34" fmla="val 342"/>
                <a:gd name="f35" fmla="val 1347"/>
                <a:gd name="f36" fmla="val 337"/>
                <a:gd name="f37" fmla="val 1362"/>
                <a:gd name="f38" fmla="val 330"/>
                <a:gd name="f39" fmla="val 1374"/>
                <a:gd name="f40" fmla="val 319"/>
                <a:gd name="f41" fmla="val 1379"/>
                <a:gd name="f42" fmla="val 309"/>
                <a:gd name="f43" fmla="val 1381"/>
                <a:gd name="f44" fmla="val 300"/>
                <a:gd name="f45" fmla="val 290"/>
                <a:gd name="f46" fmla="val 1372"/>
                <a:gd name="f47" fmla="val 277"/>
                <a:gd name="f48" fmla="val 1358"/>
                <a:gd name="f49" fmla="val 266"/>
                <a:gd name="f50" fmla="val 1339"/>
                <a:gd name="f51" fmla="val 259"/>
                <a:gd name="f52" fmla="val 1325"/>
                <a:gd name="f53" fmla="val 257"/>
                <a:gd name="f54" fmla="val 410"/>
                <a:gd name="f55" fmla="val 208"/>
                <a:gd name="f56" fmla="val 391"/>
                <a:gd name="f57" fmla="val 210"/>
                <a:gd name="f58" fmla="val 374"/>
                <a:gd name="f59" fmla="val 215"/>
                <a:gd name="f60" fmla="val 359"/>
                <a:gd name="f61" fmla="val 223"/>
                <a:gd name="f62" fmla="val 348"/>
                <a:gd name="f63" fmla="val 233"/>
                <a:gd name="f64" fmla="val 242"/>
                <a:gd name="f65" fmla="val 341"/>
                <a:gd name="f66" fmla="val 251"/>
                <a:gd name="f67" fmla="val 350"/>
                <a:gd name="f68" fmla="val 275"/>
                <a:gd name="f69" fmla="val 364"/>
                <a:gd name="f70" fmla="val 285"/>
                <a:gd name="f71" fmla="val 382"/>
                <a:gd name="f72" fmla="val 293"/>
                <a:gd name="f73" fmla="val 396"/>
                <a:gd name="f74" fmla="val 296"/>
                <a:gd name="f75" fmla="val 297"/>
                <a:gd name="f76" fmla="val 430"/>
                <a:gd name="f77" fmla="val 295"/>
                <a:gd name="f78" fmla="val 447"/>
                <a:gd name="f79" fmla="val 462"/>
                <a:gd name="f80" fmla="val 282"/>
                <a:gd name="f81" fmla="val 473"/>
                <a:gd name="f82" fmla="val 272"/>
                <a:gd name="f83" fmla="val 478"/>
                <a:gd name="f84" fmla="val 263"/>
                <a:gd name="f85" fmla="val 480"/>
                <a:gd name="f86" fmla="val 253"/>
                <a:gd name="f87" fmla="val 479"/>
                <a:gd name="f88" fmla="val 243"/>
                <a:gd name="f89" fmla="val 474"/>
                <a:gd name="f90" fmla="val 464"/>
                <a:gd name="f91" fmla="val 224"/>
                <a:gd name="f92" fmla="val 453"/>
                <a:gd name="f93" fmla="val 218"/>
                <a:gd name="f94" fmla="val 439"/>
                <a:gd name="f95" fmla="val 212"/>
                <a:gd name="f96" fmla="val 425"/>
                <a:gd name="f97" fmla="val 209"/>
                <a:gd name="f98" fmla="val 1087"/>
                <a:gd name="f99" fmla="val 178"/>
                <a:gd name="f100" fmla="val 1172"/>
                <a:gd name="f101" fmla="val 183"/>
                <a:gd name="f102" fmla="val 1257"/>
                <a:gd name="f103" fmla="val 191"/>
                <a:gd name="f104" fmla="val 1340"/>
                <a:gd name="f105" fmla="val 205"/>
                <a:gd name="f106" fmla="val 1420"/>
                <a:gd name="f107" fmla="val 1499"/>
                <a:gd name="f108" fmla="val 248"/>
                <a:gd name="f109" fmla="val 1153"/>
                <a:gd name="f110" fmla="val 531"/>
                <a:gd name="f111" fmla="val 1120"/>
                <a:gd name="f112" fmla="val 487"/>
                <a:gd name="f113" fmla="val 1095"/>
                <a:gd name="f114" fmla="val 441"/>
                <a:gd name="f115" fmla="val 1077"/>
                <a:gd name="f116" fmla="val 395"/>
                <a:gd name="f117" fmla="val 1065"/>
                <a:gd name="f118" fmla="val 349"/>
                <a:gd name="f119" fmla="val 1062"/>
                <a:gd name="f120" fmla="val 1064"/>
                <a:gd name="f121" fmla="val 1073"/>
                <a:gd name="f122" fmla="val 219"/>
                <a:gd name="f123" fmla="val 328"/>
                <a:gd name="f124" fmla="val 386"/>
                <a:gd name="f125" fmla="val 31"/>
                <a:gd name="f126" fmla="val 438"/>
                <a:gd name="f127" fmla="val 64"/>
                <a:gd name="f128" fmla="val 485"/>
                <a:gd name="f129" fmla="val 100"/>
                <a:gd name="f130" fmla="val 527"/>
                <a:gd name="f131" fmla="val 138"/>
                <a:gd name="f132" fmla="val 591"/>
                <a:gd name="f133" fmla="val 220"/>
                <a:gd name="f134" fmla="val 614"/>
                <a:gd name="f135" fmla="val 631"/>
                <a:gd name="f136" fmla="val 307"/>
                <a:gd name="f137" fmla="val 642"/>
                <a:gd name="f138" fmla="val 353"/>
                <a:gd name="f139" fmla="val 645"/>
                <a:gd name="f140" fmla="val 399"/>
                <a:gd name="f141" fmla="val 440"/>
                <a:gd name="f142" fmla="val 633"/>
                <a:gd name="f143" fmla="val 482"/>
                <a:gd name="f144" fmla="val 620"/>
                <a:gd name="f145" fmla="val 523"/>
                <a:gd name="f146" fmla="val 601"/>
                <a:gd name="f147" fmla="val 199"/>
                <a:gd name="f148" fmla="+- 0 0 -90"/>
                <a:gd name="f149" fmla="*/ f3 1 1574"/>
                <a:gd name="f150" fmla="*/ f4 1 563"/>
                <a:gd name="f151" fmla="+- f7 0 f5"/>
                <a:gd name="f152" fmla="+- f6 0 f5"/>
                <a:gd name="f153" fmla="*/ f148 f0 1"/>
                <a:gd name="f154" fmla="*/ f152 1 1574"/>
                <a:gd name="f155" fmla="*/ f151 1 563"/>
                <a:gd name="f156" fmla="*/ 1292 f152 1"/>
                <a:gd name="f157" fmla="*/ 258 f151 1"/>
                <a:gd name="f158" fmla="*/ 1259 f152 1"/>
                <a:gd name="f159" fmla="*/ 270 f151 1"/>
                <a:gd name="f160" fmla="*/ 1243 f152 1"/>
                <a:gd name="f161" fmla="*/ 289 f151 1"/>
                <a:gd name="f162" fmla="*/ 308 f151 1"/>
                <a:gd name="f163" fmla="*/ 1264 f152 1"/>
                <a:gd name="f164" fmla="*/ 333 f151 1"/>
                <a:gd name="f165" fmla="*/ 1297 f152 1"/>
                <a:gd name="f166" fmla="*/ 343 f151 1"/>
                <a:gd name="f167" fmla="*/ 1331 f152 1"/>
                <a:gd name="f168" fmla="*/ 342 f151 1"/>
                <a:gd name="f169" fmla="*/ 1362 f152 1"/>
                <a:gd name="f170" fmla="*/ 330 f151 1"/>
                <a:gd name="f171" fmla="*/ 1379 f152 1"/>
                <a:gd name="f172" fmla="*/ 309 f151 1"/>
                <a:gd name="f173" fmla="*/ 290 f151 1"/>
                <a:gd name="f174" fmla="*/ 1358 f152 1"/>
                <a:gd name="f175" fmla="*/ 266 f151 1"/>
                <a:gd name="f176" fmla="*/ 1325 f152 1"/>
                <a:gd name="f177" fmla="*/ 257 f151 1"/>
                <a:gd name="f178" fmla="*/ 410 f152 1"/>
                <a:gd name="f179" fmla="*/ 208 f151 1"/>
                <a:gd name="f180" fmla="*/ 374 f152 1"/>
                <a:gd name="f181" fmla="*/ 215 f151 1"/>
                <a:gd name="f182" fmla="*/ 348 f152 1"/>
                <a:gd name="f183" fmla="*/ 233 f151 1"/>
                <a:gd name="f184" fmla="*/ 341 f152 1"/>
                <a:gd name="f185" fmla="*/ 251 f151 1"/>
                <a:gd name="f186" fmla="*/ 350 f152 1"/>
                <a:gd name="f187" fmla="*/ 275 f151 1"/>
                <a:gd name="f188" fmla="*/ 382 f152 1"/>
                <a:gd name="f189" fmla="*/ 293 f151 1"/>
                <a:gd name="f190" fmla="*/ 297 f151 1"/>
                <a:gd name="f191" fmla="*/ 447 f152 1"/>
                <a:gd name="f192" fmla="*/ 473 f152 1"/>
                <a:gd name="f193" fmla="*/ 272 f151 1"/>
                <a:gd name="f194" fmla="*/ 480 f152 1"/>
                <a:gd name="f195" fmla="*/ 253 f151 1"/>
                <a:gd name="f196" fmla="*/ 474 f152 1"/>
                <a:gd name="f197" fmla="*/ 453 f152 1"/>
                <a:gd name="f198" fmla="*/ 218 f151 1"/>
                <a:gd name="f199" fmla="*/ 425 f152 1"/>
                <a:gd name="f200" fmla="*/ 209 f151 1"/>
                <a:gd name="f201" fmla="*/ 1087 f152 1"/>
                <a:gd name="f202" fmla="*/ 178 f151 1"/>
                <a:gd name="f203" fmla="*/ 1257 f152 1"/>
                <a:gd name="f204" fmla="*/ 191 f151 1"/>
                <a:gd name="f205" fmla="*/ 1420 f152 1"/>
                <a:gd name="f206" fmla="*/ 224 f151 1"/>
                <a:gd name="f207" fmla="*/ 1574 f152 1"/>
                <a:gd name="f208" fmla="*/ 277 f151 1"/>
                <a:gd name="f209" fmla="*/ 1120 f152 1"/>
                <a:gd name="f210" fmla="*/ 487 f151 1"/>
                <a:gd name="f211" fmla="*/ 1077 f152 1"/>
                <a:gd name="f212" fmla="*/ 395 f151 1"/>
                <a:gd name="f213" fmla="*/ 1062 f152 1"/>
                <a:gd name="f214" fmla="*/ 300 f151 1"/>
                <a:gd name="f215" fmla="*/ 1073 f152 1"/>
                <a:gd name="f216" fmla="*/ 219 f151 1"/>
                <a:gd name="f217" fmla="*/ 328 f152 1"/>
                <a:gd name="f218" fmla="*/ 0 f151 1"/>
                <a:gd name="f219" fmla="*/ 438 f152 1"/>
                <a:gd name="f220" fmla="*/ 64 f151 1"/>
                <a:gd name="f221" fmla="*/ 527 f152 1"/>
                <a:gd name="f222" fmla="*/ 138 f151 1"/>
                <a:gd name="f223" fmla="*/ 591 f152 1"/>
                <a:gd name="f224" fmla="*/ 220 f151 1"/>
                <a:gd name="f225" fmla="*/ 631 f152 1"/>
                <a:gd name="f226" fmla="*/ 307 f151 1"/>
                <a:gd name="f227" fmla="*/ 645 f152 1"/>
                <a:gd name="f228" fmla="*/ 399 f151 1"/>
                <a:gd name="f229" fmla="*/ 633 f152 1"/>
                <a:gd name="f230" fmla="*/ 482 f151 1"/>
                <a:gd name="f231" fmla="*/ 601 f152 1"/>
                <a:gd name="f232" fmla="*/ 563 f151 1"/>
                <a:gd name="f233" fmla="*/ f153 1 f2"/>
                <a:gd name="f234" fmla="*/ f156 1 1574"/>
                <a:gd name="f235" fmla="*/ f157 1 563"/>
                <a:gd name="f236" fmla="*/ f158 1 1574"/>
                <a:gd name="f237" fmla="*/ f159 1 563"/>
                <a:gd name="f238" fmla="*/ f160 1 1574"/>
                <a:gd name="f239" fmla="*/ f161 1 563"/>
                <a:gd name="f240" fmla="*/ f162 1 563"/>
                <a:gd name="f241" fmla="*/ f163 1 1574"/>
                <a:gd name="f242" fmla="*/ f164 1 563"/>
                <a:gd name="f243" fmla="*/ f165 1 1574"/>
                <a:gd name="f244" fmla="*/ f166 1 563"/>
                <a:gd name="f245" fmla="*/ f167 1 1574"/>
                <a:gd name="f246" fmla="*/ f168 1 563"/>
                <a:gd name="f247" fmla="*/ f169 1 1574"/>
                <a:gd name="f248" fmla="*/ f170 1 563"/>
                <a:gd name="f249" fmla="*/ f171 1 1574"/>
                <a:gd name="f250" fmla="*/ f172 1 563"/>
                <a:gd name="f251" fmla="*/ f173 1 563"/>
                <a:gd name="f252" fmla="*/ f174 1 1574"/>
                <a:gd name="f253" fmla="*/ f175 1 563"/>
                <a:gd name="f254" fmla="*/ f176 1 1574"/>
                <a:gd name="f255" fmla="*/ f177 1 563"/>
                <a:gd name="f256" fmla="*/ f178 1 1574"/>
                <a:gd name="f257" fmla="*/ f179 1 563"/>
                <a:gd name="f258" fmla="*/ f180 1 1574"/>
                <a:gd name="f259" fmla="*/ f181 1 563"/>
                <a:gd name="f260" fmla="*/ f182 1 1574"/>
                <a:gd name="f261" fmla="*/ f183 1 563"/>
                <a:gd name="f262" fmla="*/ f184 1 1574"/>
                <a:gd name="f263" fmla="*/ f185 1 563"/>
                <a:gd name="f264" fmla="*/ f186 1 1574"/>
                <a:gd name="f265" fmla="*/ f187 1 563"/>
                <a:gd name="f266" fmla="*/ f188 1 1574"/>
                <a:gd name="f267" fmla="*/ f189 1 563"/>
                <a:gd name="f268" fmla="*/ f190 1 563"/>
                <a:gd name="f269" fmla="*/ f191 1 1574"/>
                <a:gd name="f270" fmla="*/ f192 1 1574"/>
                <a:gd name="f271" fmla="*/ f193 1 563"/>
                <a:gd name="f272" fmla="*/ f194 1 1574"/>
                <a:gd name="f273" fmla="*/ f195 1 563"/>
                <a:gd name="f274" fmla="*/ f196 1 1574"/>
                <a:gd name="f275" fmla="*/ f197 1 1574"/>
                <a:gd name="f276" fmla="*/ f198 1 563"/>
                <a:gd name="f277" fmla="*/ f199 1 1574"/>
                <a:gd name="f278" fmla="*/ f200 1 563"/>
                <a:gd name="f279" fmla="*/ f201 1 1574"/>
                <a:gd name="f280" fmla="*/ f202 1 563"/>
                <a:gd name="f281" fmla="*/ f203 1 1574"/>
                <a:gd name="f282" fmla="*/ f204 1 563"/>
                <a:gd name="f283" fmla="*/ f205 1 1574"/>
                <a:gd name="f284" fmla="*/ f206 1 563"/>
                <a:gd name="f285" fmla="*/ f207 1 1574"/>
                <a:gd name="f286" fmla="*/ f208 1 563"/>
                <a:gd name="f287" fmla="*/ f209 1 1574"/>
                <a:gd name="f288" fmla="*/ f210 1 563"/>
                <a:gd name="f289" fmla="*/ f211 1 1574"/>
                <a:gd name="f290" fmla="*/ f212 1 563"/>
                <a:gd name="f291" fmla="*/ f213 1 1574"/>
                <a:gd name="f292" fmla="*/ f214 1 563"/>
                <a:gd name="f293" fmla="*/ f215 1 1574"/>
                <a:gd name="f294" fmla="*/ f216 1 563"/>
                <a:gd name="f295" fmla="*/ f217 1 1574"/>
                <a:gd name="f296" fmla="*/ f218 1 563"/>
                <a:gd name="f297" fmla="*/ f219 1 1574"/>
                <a:gd name="f298" fmla="*/ f220 1 563"/>
                <a:gd name="f299" fmla="*/ f221 1 1574"/>
                <a:gd name="f300" fmla="*/ f222 1 563"/>
                <a:gd name="f301" fmla="*/ f223 1 1574"/>
                <a:gd name="f302" fmla="*/ f224 1 563"/>
                <a:gd name="f303" fmla="*/ f225 1 1574"/>
                <a:gd name="f304" fmla="*/ f226 1 563"/>
                <a:gd name="f305" fmla="*/ f227 1 1574"/>
                <a:gd name="f306" fmla="*/ f228 1 563"/>
                <a:gd name="f307" fmla="*/ f229 1 1574"/>
                <a:gd name="f308" fmla="*/ f230 1 563"/>
                <a:gd name="f309" fmla="*/ f231 1 1574"/>
                <a:gd name="f310" fmla="*/ f232 1 563"/>
                <a:gd name="f311" fmla="*/ 0 1 f154"/>
                <a:gd name="f312" fmla="*/ f6 1 f154"/>
                <a:gd name="f313" fmla="*/ 0 1 f155"/>
                <a:gd name="f314" fmla="*/ f7 1 f155"/>
                <a:gd name="f315" fmla="+- f233 0 f1"/>
                <a:gd name="f316" fmla="*/ f234 1 f154"/>
                <a:gd name="f317" fmla="*/ f235 1 f155"/>
                <a:gd name="f318" fmla="*/ f236 1 f154"/>
                <a:gd name="f319" fmla="*/ f237 1 f155"/>
                <a:gd name="f320" fmla="*/ f238 1 f154"/>
                <a:gd name="f321" fmla="*/ f239 1 f155"/>
                <a:gd name="f322" fmla="*/ f240 1 f155"/>
                <a:gd name="f323" fmla="*/ f241 1 f154"/>
                <a:gd name="f324" fmla="*/ f242 1 f155"/>
                <a:gd name="f325" fmla="*/ f243 1 f154"/>
                <a:gd name="f326" fmla="*/ f244 1 f155"/>
                <a:gd name="f327" fmla="*/ f245 1 f154"/>
                <a:gd name="f328" fmla="*/ f246 1 f155"/>
                <a:gd name="f329" fmla="*/ f247 1 f154"/>
                <a:gd name="f330" fmla="*/ f248 1 f155"/>
                <a:gd name="f331" fmla="*/ f249 1 f154"/>
                <a:gd name="f332" fmla="*/ f250 1 f155"/>
                <a:gd name="f333" fmla="*/ f251 1 f155"/>
                <a:gd name="f334" fmla="*/ f252 1 f154"/>
                <a:gd name="f335" fmla="*/ f253 1 f155"/>
                <a:gd name="f336" fmla="*/ f254 1 f154"/>
                <a:gd name="f337" fmla="*/ f255 1 f155"/>
                <a:gd name="f338" fmla="*/ f256 1 f154"/>
                <a:gd name="f339" fmla="*/ f257 1 f155"/>
                <a:gd name="f340" fmla="*/ f258 1 f154"/>
                <a:gd name="f341" fmla="*/ f259 1 f155"/>
                <a:gd name="f342" fmla="*/ f260 1 f154"/>
                <a:gd name="f343" fmla="*/ f261 1 f155"/>
                <a:gd name="f344" fmla="*/ f262 1 f154"/>
                <a:gd name="f345" fmla="*/ f263 1 f155"/>
                <a:gd name="f346" fmla="*/ f264 1 f154"/>
                <a:gd name="f347" fmla="*/ f265 1 f155"/>
                <a:gd name="f348" fmla="*/ f266 1 f154"/>
                <a:gd name="f349" fmla="*/ f267 1 f155"/>
                <a:gd name="f350" fmla="*/ f268 1 f155"/>
                <a:gd name="f351" fmla="*/ f269 1 f154"/>
                <a:gd name="f352" fmla="*/ f270 1 f154"/>
                <a:gd name="f353" fmla="*/ f271 1 f155"/>
                <a:gd name="f354" fmla="*/ f272 1 f154"/>
                <a:gd name="f355" fmla="*/ f273 1 f155"/>
                <a:gd name="f356" fmla="*/ f274 1 f154"/>
                <a:gd name="f357" fmla="*/ f275 1 f154"/>
                <a:gd name="f358" fmla="*/ f276 1 f155"/>
                <a:gd name="f359" fmla="*/ f277 1 f154"/>
                <a:gd name="f360" fmla="*/ f278 1 f155"/>
                <a:gd name="f361" fmla="*/ f279 1 f154"/>
                <a:gd name="f362" fmla="*/ f280 1 f155"/>
                <a:gd name="f363" fmla="*/ f281 1 f154"/>
                <a:gd name="f364" fmla="*/ f282 1 f155"/>
                <a:gd name="f365" fmla="*/ f283 1 f154"/>
                <a:gd name="f366" fmla="*/ f284 1 f155"/>
                <a:gd name="f367" fmla="*/ f285 1 f154"/>
                <a:gd name="f368" fmla="*/ f286 1 f155"/>
                <a:gd name="f369" fmla="*/ f287 1 f154"/>
                <a:gd name="f370" fmla="*/ f288 1 f155"/>
                <a:gd name="f371" fmla="*/ f289 1 f154"/>
                <a:gd name="f372" fmla="*/ f290 1 f155"/>
                <a:gd name="f373" fmla="*/ f291 1 f154"/>
                <a:gd name="f374" fmla="*/ f292 1 f155"/>
                <a:gd name="f375" fmla="*/ f293 1 f154"/>
                <a:gd name="f376" fmla="*/ f294 1 f155"/>
                <a:gd name="f377" fmla="*/ f295 1 f154"/>
                <a:gd name="f378" fmla="*/ f296 1 f155"/>
                <a:gd name="f379" fmla="*/ f297 1 f154"/>
                <a:gd name="f380" fmla="*/ f298 1 f155"/>
                <a:gd name="f381" fmla="*/ f299 1 f154"/>
                <a:gd name="f382" fmla="*/ f300 1 f155"/>
                <a:gd name="f383" fmla="*/ f301 1 f154"/>
                <a:gd name="f384" fmla="*/ f302 1 f155"/>
                <a:gd name="f385" fmla="*/ f303 1 f154"/>
                <a:gd name="f386" fmla="*/ f304 1 f155"/>
                <a:gd name="f387" fmla="*/ f305 1 f154"/>
                <a:gd name="f388" fmla="*/ f306 1 f155"/>
                <a:gd name="f389" fmla="*/ f307 1 f154"/>
                <a:gd name="f390" fmla="*/ f308 1 f155"/>
                <a:gd name="f391" fmla="*/ f309 1 f154"/>
                <a:gd name="f392" fmla="*/ f310 1 f155"/>
                <a:gd name="f393" fmla="*/ f311 f149 1"/>
                <a:gd name="f394" fmla="*/ f312 f149 1"/>
                <a:gd name="f395" fmla="*/ f314 f150 1"/>
                <a:gd name="f396" fmla="*/ f313 f150 1"/>
                <a:gd name="f397" fmla="*/ f316 f149 1"/>
                <a:gd name="f398" fmla="*/ f317 f150 1"/>
                <a:gd name="f399" fmla="*/ f318 f149 1"/>
                <a:gd name="f400" fmla="*/ f319 f150 1"/>
                <a:gd name="f401" fmla="*/ f320 f149 1"/>
                <a:gd name="f402" fmla="*/ f321 f150 1"/>
                <a:gd name="f403" fmla="*/ f322 f150 1"/>
                <a:gd name="f404" fmla="*/ f323 f149 1"/>
                <a:gd name="f405" fmla="*/ f324 f150 1"/>
                <a:gd name="f406" fmla="*/ f325 f149 1"/>
                <a:gd name="f407" fmla="*/ f326 f150 1"/>
                <a:gd name="f408" fmla="*/ f327 f149 1"/>
                <a:gd name="f409" fmla="*/ f328 f150 1"/>
                <a:gd name="f410" fmla="*/ f329 f149 1"/>
                <a:gd name="f411" fmla="*/ f330 f150 1"/>
                <a:gd name="f412" fmla="*/ f331 f149 1"/>
                <a:gd name="f413" fmla="*/ f332 f150 1"/>
                <a:gd name="f414" fmla="*/ f333 f150 1"/>
                <a:gd name="f415" fmla="*/ f334 f149 1"/>
                <a:gd name="f416" fmla="*/ f335 f150 1"/>
                <a:gd name="f417" fmla="*/ f336 f149 1"/>
                <a:gd name="f418" fmla="*/ f337 f150 1"/>
                <a:gd name="f419" fmla="*/ f338 f149 1"/>
                <a:gd name="f420" fmla="*/ f339 f150 1"/>
                <a:gd name="f421" fmla="*/ f340 f149 1"/>
                <a:gd name="f422" fmla="*/ f341 f150 1"/>
                <a:gd name="f423" fmla="*/ f342 f149 1"/>
                <a:gd name="f424" fmla="*/ f343 f150 1"/>
                <a:gd name="f425" fmla="*/ f344 f149 1"/>
                <a:gd name="f426" fmla="*/ f345 f150 1"/>
                <a:gd name="f427" fmla="*/ f346 f149 1"/>
                <a:gd name="f428" fmla="*/ f347 f150 1"/>
                <a:gd name="f429" fmla="*/ f348 f149 1"/>
                <a:gd name="f430" fmla="*/ f349 f150 1"/>
                <a:gd name="f431" fmla="*/ f350 f150 1"/>
                <a:gd name="f432" fmla="*/ f351 f149 1"/>
                <a:gd name="f433" fmla="*/ f352 f149 1"/>
                <a:gd name="f434" fmla="*/ f353 f150 1"/>
                <a:gd name="f435" fmla="*/ f354 f149 1"/>
                <a:gd name="f436" fmla="*/ f355 f150 1"/>
                <a:gd name="f437" fmla="*/ f356 f149 1"/>
                <a:gd name="f438" fmla="*/ f357 f149 1"/>
                <a:gd name="f439" fmla="*/ f358 f150 1"/>
                <a:gd name="f440" fmla="*/ f359 f149 1"/>
                <a:gd name="f441" fmla="*/ f360 f150 1"/>
                <a:gd name="f442" fmla="*/ f361 f149 1"/>
                <a:gd name="f443" fmla="*/ f362 f150 1"/>
                <a:gd name="f444" fmla="*/ f363 f149 1"/>
                <a:gd name="f445" fmla="*/ f364 f150 1"/>
                <a:gd name="f446" fmla="*/ f365 f149 1"/>
                <a:gd name="f447" fmla="*/ f366 f150 1"/>
                <a:gd name="f448" fmla="*/ f367 f149 1"/>
                <a:gd name="f449" fmla="*/ f368 f150 1"/>
                <a:gd name="f450" fmla="*/ f369 f149 1"/>
                <a:gd name="f451" fmla="*/ f370 f150 1"/>
                <a:gd name="f452" fmla="*/ f371 f149 1"/>
                <a:gd name="f453" fmla="*/ f372 f150 1"/>
                <a:gd name="f454" fmla="*/ f373 f149 1"/>
                <a:gd name="f455" fmla="*/ f374 f150 1"/>
                <a:gd name="f456" fmla="*/ f375 f149 1"/>
                <a:gd name="f457" fmla="*/ f376 f150 1"/>
                <a:gd name="f458" fmla="*/ f377 f149 1"/>
                <a:gd name="f459" fmla="*/ f378 f150 1"/>
                <a:gd name="f460" fmla="*/ f379 f149 1"/>
                <a:gd name="f461" fmla="*/ f380 f150 1"/>
                <a:gd name="f462" fmla="*/ f381 f149 1"/>
                <a:gd name="f463" fmla="*/ f382 f150 1"/>
                <a:gd name="f464" fmla="*/ f383 f149 1"/>
                <a:gd name="f465" fmla="*/ f384 f150 1"/>
                <a:gd name="f466" fmla="*/ f385 f149 1"/>
                <a:gd name="f467" fmla="*/ f386 f150 1"/>
                <a:gd name="f468" fmla="*/ f387 f149 1"/>
                <a:gd name="f469" fmla="*/ f388 f150 1"/>
                <a:gd name="f470" fmla="*/ f389 f149 1"/>
                <a:gd name="f471" fmla="*/ f390 f150 1"/>
                <a:gd name="f472" fmla="*/ f391 f149 1"/>
                <a:gd name="f473" fmla="*/ f392 f150 1"/>
              </a:gdLst>
              <a:ahLst/>
              <a:cxnLst>
                <a:cxn ang="3cd4">
                  <a:pos x="hc" y="t"/>
                </a:cxn>
                <a:cxn ang="0">
                  <a:pos x="r" y="vc"/>
                </a:cxn>
                <a:cxn ang="cd4">
                  <a:pos x="hc" y="b"/>
                </a:cxn>
                <a:cxn ang="cd2">
                  <a:pos x="l" y="vc"/>
                </a:cxn>
                <a:cxn ang="f315">
                  <a:pos x="f397" y="f398"/>
                </a:cxn>
                <a:cxn ang="f315">
                  <a:pos x="f399" y="f400"/>
                </a:cxn>
                <a:cxn ang="f315">
                  <a:pos x="f401" y="f402"/>
                </a:cxn>
                <a:cxn ang="f315">
                  <a:pos x="f401" y="f403"/>
                </a:cxn>
                <a:cxn ang="f315">
                  <a:pos x="f404" y="f405"/>
                </a:cxn>
                <a:cxn ang="f315">
                  <a:pos x="f406" y="f407"/>
                </a:cxn>
                <a:cxn ang="f315">
                  <a:pos x="f408" y="f409"/>
                </a:cxn>
                <a:cxn ang="f315">
                  <a:pos x="f410" y="f411"/>
                </a:cxn>
                <a:cxn ang="f315">
                  <a:pos x="f412" y="f413"/>
                </a:cxn>
                <a:cxn ang="f315">
                  <a:pos x="f412" y="f414"/>
                </a:cxn>
                <a:cxn ang="f315">
                  <a:pos x="f415" y="f416"/>
                </a:cxn>
                <a:cxn ang="f315">
                  <a:pos x="f417" y="f418"/>
                </a:cxn>
                <a:cxn ang="f315">
                  <a:pos x="f419" y="f420"/>
                </a:cxn>
                <a:cxn ang="f315">
                  <a:pos x="f421" y="f422"/>
                </a:cxn>
                <a:cxn ang="f315">
                  <a:pos x="f423" y="f424"/>
                </a:cxn>
                <a:cxn ang="f315">
                  <a:pos x="f425" y="f426"/>
                </a:cxn>
                <a:cxn ang="f315">
                  <a:pos x="f427" y="f428"/>
                </a:cxn>
                <a:cxn ang="f315">
                  <a:pos x="f429" y="f430"/>
                </a:cxn>
                <a:cxn ang="f315">
                  <a:pos x="f419" y="f431"/>
                </a:cxn>
                <a:cxn ang="f315">
                  <a:pos x="f432" y="f414"/>
                </a:cxn>
                <a:cxn ang="f315">
                  <a:pos x="f433" y="f434"/>
                </a:cxn>
                <a:cxn ang="f315">
                  <a:pos x="f435" y="f436"/>
                </a:cxn>
                <a:cxn ang="f315">
                  <a:pos x="f437" y="f424"/>
                </a:cxn>
                <a:cxn ang="f315">
                  <a:pos x="f438" y="f439"/>
                </a:cxn>
                <a:cxn ang="f315">
                  <a:pos x="f440" y="f441"/>
                </a:cxn>
                <a:cxn ang="f315">
                  <a:pos x="f442" y="f443"/>
                </a:cxn>
                <a:cxn ang="f315">
                  <a:pos x="f444" y="f445"/>
                </a:cxn>
                <a:cxn ang="f315">
                  <a:pos x="f446" y="f447"/>
                </a:cxn>
                <a:cxn ang="f315">
                  <a:pos x="f448" y="f449"/>
                </a:cxn>
                <a:cxn ang="f315">
                  <a:pos x="f450" y="f451"/>
                </a:cxn>
                <a:cxn ang="f315">
                  <a:pos x="f452" y="f453"/>
                </a:cxn>
                <a:cxn ang="f315">
                  <a:pos x="f454" y="f455"/>
                </a:cxn>
                <a:cxn ang="f315">
                  <a:pos x="f456" y="f457"/>
                </a:cxn>
                <a:cxn ang="f315">
                  <a:pos x="f458" y="f459"/>
                </a:cxn>
                <a:cxn ang="f315">
                  <a:pos x="f460" y="f461"/>
                </a:cxn>
                <a:cxn ang="f315">
                  <a:pos x="f462" y="f463"/>
                </a:cxn>
                <a:cxn ang="f315">
                  <a:pos x="f464" y="f465"/>
                </a:cxn>
                <a:cxn ang="f315">
                  <a:pos x="f466" y="f467"/>
                </a:cxn>
                <a:cxn ang="f315">
                  <a:pos x="f468" y="f469"/>
                </a:cxn>
                <a:cxn ang="f315">
                  <a:pos x="f470" y="f471"/>
                </a:cxn>
                <a:cxn ang="f315">
                  <a:pos x="f472" y="f473"/>
                </a:cxn>
                <a:cxn ang="f315">
                  <a:pos x="f458" y="f459"/>
                </a:cxn>
              </a:cxnLst>
              <a:rect l="f393" t="f396" r="f394" b="f395"/>
              <a:pathLst>
                <a:path w="1574" h="563">
                  <a:moveTo>
                    <a:pt x="f8" y="f9"/>
                  </a:moveTo>
                  <a:lnTo>
                    <a:pt x="f10" y="f11"/>
                  </a:lnTo>
                  <a:lnTo>
                    <a:pt x="f12" y="f13"/>
                  </a:lnTo>
                  <a:lnTo>
                    <a:pt x="f14" y="f15"/>
                  </a:lnTo>
                  <a:lnTo>
                    <a:pt x="f16" y="f17"/>
                  </a:lnTo>
                  <a:lnTo>
                    <a:pt x="f18" y="f19"/>
                  </a:lnTo>
                  <a:lnTo>
                    <a:pt x="f20" y="f21"/>
                  </a:lnTo>
                  <a:lnTo>
                    <a:pt x="f18"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1" y="f45"/>
                  </a:lnTo>
                  <a:lnTo>
                    <a:pt x="f46" y="f47"/>
                  </a:lnTo>
                  <a:lnTo>
                    <a:pt x="f48" y="f49"/>
                  </a:lnTo>
                  <a:lnTo>
                    <a:pt x="f50" y="f51"/>
                  </a:lnTo>
                  <a:lnTo>
                    <a:pt x="f52" y="f53"/>
                  </a:lnTo>
                  <a:lnTo>
                    <a:pt x="f8" y="f9"/>
                  </a:lnTo>
                  <a:close/>
                  <a:moveTo>
                    <a:pt x="f54" y="f55"/>
                  </a:moveTo>
                  <a:lnTo>
                    <a:pt x="f56" y="f57"/>
                  </a:lnTo>
                  <a:lnTo>
                    <a:pt x="f58" y="f59"/>
                  </a:lnTo>
                  <a:lnTo>
                    <a:pt x="f60" y="f61"/>
                  </a:lnTo>
                  <a:lnTo>
                    <a:pt x="f62" y="f63"/>
                  </a:lnTo>
                  <a:lnTo>
                    <a:pt x="f30" y="f64"/>
                  </a:lnTo>
                  <a:lnTo>
                    <a:pt x="f65" y="f66"/>
                  </a:lnTo>
                  <a:lnTo>
                    <a:pt x="f34" y="f13"/>
                  </a:lnTo>
                  <a:lnTo>
                    <a:pt x="f67" y="f68"/>
                  </a:lnTo>
                  <a:lnTo>
                    <a:pt x="f69" y="f70"/>
                  </a:lnTo>
                  <a:lnTo>
                    <a:pt x="f71" y="f72"/>
                  </a:lnTo>
                  <a:lnTo>
                    <a:pt x="f73" y="f74"/>
                  </a:lnTo>
                  <a:lnTo>
                    <a:pt x="f54" y="f75"/>
                  </a:lnTo>
                  <a:lnTo>
                    <a:pt x="f76" y="f77"/>
                  </a:lnTo>
                  <a:lnTo>
                    <a:pt x="f78" y="f45"/>
                  </a:lnTo>
                  <a:lnTo>
                    <a:pt x="f79" y="f80"/>
                  </a:lnTo>
                  <a:lnTo>
                    <a:pt x="f81" y="f82"/>
                  </a:lnTo>
                  <a:lnTo>
                    <a:pt x="f83" y="f84"/>
                  </a:lnTo>
                  <a:lnTo>
                    <a:pt x="f85" y="f86"/>
                  </a:lnTo>
                  <a:lnTo>
                    <a:pt x="f87" y="f88"/>
                  </a:lnTo>
                  <a:lnTo>
                    <a:pt x="f89" y="f63"/>
                  </a:lnTo>
                  <a:lnTo>
                    <a:pt x="f90" y="f91"/>
                  </a:lnTo>
                  <a:lnTo>
                    <a:pt x="f92" y="f93"/>
                  </a:lnTo>
                  <a:lnTo>
                    <a:pt x="f94" y="f95"/>
                  </a:lnTo>
                  <a:lnTo>
                    <a:pt x="f96" y="f97"/>
                  </a:lnTo>
                  <a:lnTo>
                    <a:pt x="f54" y="f55"/>
                  </a:lnTo>
                  <a:close/>
                  <a:moveTo>
                    <a:pt x="f98" y="f99"/>
                  </a:moveTo>
                  <a:lnTo>
                    <a:pt x="f100" y="f101"/>
                  </a:lnTo>
                  <a:lnTo>
                    <a:pt x="f102" y="f103"/>
                  </a:lnTo>
                  <a:lnTo>
                    <a:pt x="f104" y="f105"/>
                  </a:lnTo>
                  <a:lnTo>
                    <a:pt x="f106" y="f91"/>
                  </a:lnTo>
                  <a:lnTo>
                    <a:pt x="f107" y="f108"/>
                  </a:lnTo>
                  <a:lnTo>
                    <a:pt x="f6" y="f47"/>
                  </a:lnTo>
                  <a:lnTo>
                    <a:pt x="f109" y="f110"/>
                  </a:lnTo>
                  <a:lnTo>
                    <a:pt x="f111" y="f112"/>
                  </a:lnTo>
                  <a:lnTo>
                    <a:pt x="f113" y="f114"/>
                  </a:lnTo>
                  <a:lnTo>
                    <a:pt x="f115" y="f116"/>
                  </a:lnTo>
                  <a:lnTo>
                    <a:pt x="f117" y="f118"/>
                  </a:lnTo>
                  <a:lnTo>
                    <a:pt x="f119" y="f44"/>
                  </a:lnTo>
                  <a:lnTo>
                    <a:pt x="f120" y="f51"/>
                  </a:lnTo>
                  <a:lnTo>
                    <a:pt x="f121" y="f122"/>
                  </a:lnTo>
                  <a:lnTo>
                    <a:pt x="f98" y="f99"/>
                  </a:lnTo>
                  <a:close/>
                  <a:moveTo>
                    <a:pt x="f123" y="f5"/>
                  </a:moveTo>
                  <a:lnTo>
                    <a:pt x="f124" y="f125"/>
                  </a:lnTo>
                  <a:lnTo>
                    <a:pt x="f126" y="f127"/>
                  </a:lnTo>
                  <a:lnTo>
                    <a:pt x="f128" y="f129"/>
                  </a:lnTo>
                  <a:lnTo>
                    <a:pt x="f130" y="f131"/>
                  </a:lnTo>
                  <a:lnTo>
                    <a:pt x="f7" y="f99"/>
                  </a:lnTo>
                  <a:lnTo>
                    <a:pt x="f132" y="f133"/>
                  </a:lnTo>
                  <a:lnTo>
                    <a:pt x="f134" y="f84"/>
                  </a:lnTo>
                  <a:lnTo>
                    <a:pt x="f135" y="f136"/>
                  </a:lnTo>
                  <a:lnTo>
                    <a:pt x="f137" y="f138"/>
                  </a:lnTo>
                  <a:lnTo>
                    <a:pt x="f139" y="f140"/>
                  </a:lnTo>
                  <a:lnTo>
                    <a:pt x="f137" y="f141"/>
                  </a:lnTo>
                  <a:lnTo>
                    <a:pt x="f142" y="f143"/>
                  </a:lnTo>
                  <a:lnTo>
                    <a:pt x="f144" y="f145"/>
                  </a:lnTo>
                  <a:lnTo>
                    <a:pt x="f146" y="f7"/>
                  </a:lnTo>
                  <a:lnTo>
                    <a:pt x="f5" y="f147"/>
                  </a:lnTo>
                  <a:lnTo>
                    <a:pt x="f123" y="f5"/>
                  </a:lnTo>
                  <a:close/>
                </a:path>
              </a:pathLst>
            </a:custGeom>
            <a:solidFill>
              <a:srgbClr val="FFC951"/>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2" name="Freeform 62">
              <a:extLst>
                <a:ext uri="{FF2B5EF4-FFF2-40B4-BE49-F238E27FC236}">
                  <a16:creationId xmlns:a16="http://schemas.microsoft.com/office/drawing/2014/main" id="{4F02E823-EAAB-4996-A6E3-2405402A1FDD}"/>
                </a:ext>
              </a:extLst>
            </p:cNvPr>
            <p:cNvSpPr/>
            <p:nvPr/>
          </p:nvSpPr>
          <p:spPr>
            <a:xfrm>
              <a:off x="11537762" y="2607548"/>
              <a:ext cx="362952" cy="227091"/>
            </a:xfrm>
            <a:custGeom>
              <a:avLst/>
              <a:gdLst>
                <a:gd name="f0" fmla="val 10800000"/>
                <a:gd name="f1" fmla="val 5400000"/>
                <a:gd name="f2" fmla="val 360"/>
                <a:gd name="f3" fmla="val 180"/>
                <a:gd name="f4" fmla="val w"/>
                <a:gd name="f5" fmla="val h"/>
                <a:gd name="f6" fmla="val 0"/>
                <a:gd name="f7" fmla="val 1306"/>
                <a:gd name="f8" fmla="val 817"/>
                <a:gd name="f9" fmla="val 519"/>
                <a:gd name="f10" fmla="val 522"/>
                <a:gd name="f11" fmla="val 536"/>
                <a:gd name="f12" fmla="val 523"/>
                <a:gd name="f13" fmla="val 552"/>
                <a:gd name="f14" fmla="val 527"/>
                <a:gd name="f15" fmla="val 568"/>
                <a:gd name="f16" fmla="val 533"/>
                <a:gd name="f17" fmla="val 582"/>
                <a:gd name="f18" fmla="val 541"/>
                <a:gd name="f19" fmla="val 592"/>
                <a:gd name="f20" fmla="val 551"/>
                <a:gd name="f21" fmla="val 598"/>
                <a:gd name="f22" fmla="val 562"/>
                <a:gd name="f23" fmla="val 600"/>
                <a:gd name="f24" fmla="val 574"/>
                <a:gd name="f25" fmla="val 586"/>
                <a:gd name="f26" fmla="val 596"/>
                <a:gd name="f27" fmla="val 579"/>
                <a:gd name="f28" fmla="val 608"/>
                <a:gd name="f29" fmla="val 617"/>
                <a:gd name="f30" fmla="val 623"/>
                <a:gd name="f31" fmla="val 625"/>
                <a:gd name="f32" fmla="val 502"/>
                <a:gd name="f33" fmla="val 624"/>
                <a:gd name="f34" fmla="val 486"/>
                <a:gd name="f35" fmla="val 621"/>
                <a:gd name="f36" fmla="val 469"/>
                <a:gd name="f37" fmla="val 614"/>
                <a:gd name="f38" fmla="val 455"/>
                <a:gd name="f39" fmla="val 606"/>
                <a:gd name="f40" fmla="val 445"/>
                <a:gd name="f41" fmla="val 438"/>
                <a:gd name="f42" fmla="val 585"/>
                <a:gd name="f43" fmla="val 437"/>
                <a:gd name="f44" fmla="val 573"/>
                <a:gd name="f45" fmla="val 440"/>
                <a:gd name="f46" fmla="val 561"/>
                <a:gd name="f47" fmla="val 458"/>
                <a:gd name="f48" fmla="val 539"/>
                <a:gd name="f49" fmla="val 475"/>
                <a:gd name="f50" fmla="val 530"/>
                <a:gd name="f51" fmla="val 496"/>
                <a:gd name="f52" fmla="val 524"/>
                <a:gd name="f53" fmla="val 984"/>
                <a:gd name="f54" fmla="val 471"/>
                <a:gd name="f55" fmla="val 997"/>
                <a:gd name="f56" fmla="val 472"/>
                <a:gd name="f57" fmla="val 1011"/>
                <a:gd name="f58" fmla="val 474"/>
                <a:gd name="f59" fmla="val 1030"/>
                <a:gd name="f60" fmla="val 481"/>
                <a:gd name="f61" fmla="val 1044"/>
                <a:gd name="f62" fmla="val 492"/>
                <a:gd name="f63" fmla="val 1051"/>
                <a:gd name="f64" fmla="val 505"/>
                <a:gd name="f65" fmla="val 1053"/>
                <a:gd name="f66" fmla="val 515"/>
                <a:gd name="f67" fmla="val 1046"/>
                <a:gd name="f68" fmla="val 534"/>
                <a:gd name="f69" fmla="val 1034"/>
                <a:gd name="f70" fmla="val 545"/>
                <a:gd name="f71" fmla="val 1019"/>
                <a:gd name="f72" fmla="val 1003"/>
                <a:gd name="f73" fmla="val 557"/>
                <a:gd name="f74" fmla="val 983"/>
                <a:gd name="f75" fmla="val 559"/>
                <a:gd name="f76" fmla="val 969"/>
                <a:gd name="f77" fmla="val 558"/>
                <a:gd name="f78" fmla="val 955"/>
                <a:gd name="f79" fmla="val 555"/>
                <a:gd name="f80" fmla="val 936"/>
                <a:gd name="f81" fmla="val 548"/>
                <a:gd name="f82" fmla="val 922"/>
                <a:gd name="f83" fmla="val 537"/>
                <a:gd name="f84" fmla="val 915"/>
                <a:gd name="f85" fmla="val 913"/>
                <a:gd name="f86" fmla="val 514"/>
                <a:gd name="f87" fmla="val 504"/>
                <a:gd name="f88" fmla="val 920"/>
                <a:gd name="f89" fmla="val 495"/>
                <a:gd name="f90" fmla="val 931"/>
                <a:gd name="f91" fmla="val 485"/>
                <a:gd name="f92" fmla="val 946"/>
                <a:gd name="f93" fmla="val 477"/>
                <a:gd name="f94" fmla="val 964"/>
                <a:gd name="f95" fmla="val 473"/>
                <a:gd name="f96" fmla="val 82"/>
                <a:gd name="f97" fmla="val 423"/>
                <a:gd name="f98" fmla="val 97"/>
                <a:gd name="f99" fmla="val 424"/>
                <a:gd name="f100" fmla="val 111"/>
                <a:gd name="f101" fmla="val 427"/>
                <a:gd name="f102" fmla="val 125"/>
                <a:gd name="f103" fmla="val 433"/>
                <a:gd name="f104" fmla="val 136"/>
                <a:gd name="f105" fmla="val 439"/>
                <a:gd name="f106" fmla="val 146"/>
                <a:gd name="f107" fmla="val 448"/>
                <a:gd name="f108" fmla="val 151"/>
                <a:gd name="f109" fmla="val 152"/>
                <a:gd name="f110" fmla="val 468"/>
                <a:gd name="f111" fmla="val 150"/>
                <a:gd name="f112" fmla="val 478"/>
                <a:gd name="f113" fmla="val 145"/>
                <a:gd name="f114" fmla="val 487"/>
                <a:gd name="f115" fmla="val 134"/>
                <a:gd name="f116" fmla="val 497"/>
                <a:gd name="f117" fmla="val 119"/>
                <a:gd name="f118" fmla="val 102"/>
                <a:gd name="f119" fmla="val 510"/>
                <a:gd name="f120" fmla="val 512"/>
                <a:gd name="f121" fmla="val 68"/>
                <a:gd name="f122" fmla="val 511"/>
                <a:gd name="f123" fmla="val 54"/>
                <a:gd name="f124" fmla="val 508"/>
                <a:gd name="f125" fmla="val 36"/>
                <a:gd name="f126" fmla="val 500"/>
                <a:gd name="f127" fmla="val 22"/>
                <a:gd name="f128" fmla="val 490"/>
                <a:gd name="f129" fmla="val 14"/>
                <a:gd name="f130" fmla="val 13"/>
                <a:gd name="f131" fmla="val 466"/>
                <a:gd name="f132" fmla="val 15"/>
                <a:gd name="f133" fmla="val 457"/>
                <a:gd name="f134" fmla="val 20"/>
                <a:gd name="f135" fmla="val 31"/>
                <a:gd name="f136" fmla="val 46"/>
                <a:gd name="f137" fmla="val 430"/>
                <a:gd name="f138" fmla="val 63"/>
                <a:gd name="f139" fmla="val 425"/>
                <a:gd name="f140" fmla="val 771"/>
                <a:gd name="f141" fmla="val 138"/>
                <a:gd name="f142" fmla="val 783"/>
                <a:gd name="f143" fmla="val 139"/>
                <a:gd name="f144" fmla="val 796"/>
                <a:gd name="f145" fmla="val 141"/>
                <a:gd name="f146" fmla="val 811"/>
                <a:gd name="f147" fmla="val 147"/>
                <a:gd name="f148" fmla="val 823"/>
                <a:gd name="f149" fmla="val 157"/>
                <a:gd name="f150" fmla="val 829"/>
                <a:gd name="f151" fmla="val 167"/>
                <a:gd name="f152" fmla="val 830"/>
                <a:gd name="f153" fmla="val 181"/>
                <a:gd name="f154" fmla="val 825"/>
                <a:gd name="f155" fmla="val 194"/>
                <a:gd name="f156" fmla="val 816"/>
                <a:gd name="f157" fmla="val 202"/>
                <a:gd name="f158" fmla="val 803"/>
                <a:gd name="f159" fmla="val 209"/>
                <a:gd name="f160" fmla="val 787"/>
                <a:gd name="f161" fmla="val 213"/>
                <a:gd name="f162" fmla="val 215"/>
                <a:gd name="f163" fmla="val 759"/>
                <a:gd name="f164" fmla="val 214"/>
                <a:gd name="f165" fmla="val 747"/>
                <a:gd name="f166" fmla="val 212"/>
                <a:gd name="f167" fmla="val 730"/>
                <a:gd name="f168" fmla="val 205"/>
                <a:gd name="f169" fmla="val 718"/>
                <a:gd name="f170" fmla="val 196"/>
                <a:gd name="f171" fmla="val 712"/>
                <a:gd name="f172" fmla="val 184"/>
                <a:gd name="f173" fmla="val 711"/>
                <a:gd name="f174" fmla="val 172"/>
                <a:gd name="f175" fmla="val 716"/>
                <a:gd name="f176" fmla="val 159"/>
                <a:gd name="f177" fmla="val 726"/>
                <a:gd name="f178" fmla="val 738"/>
                <a:gd name="f179" fmla="val 143"/>
                <a:gd name="f180" fmla="val 754"/>
                <a:gd name="f181" fmla="val 575"/>
                <a:gd name="f182" fmla="val 107"/>
                <a:gd name="f183" fmla="val 587"/>
                <a:gd name="f184" fmla="val 108"/>
                <a:gd name="f185" fmla="val 110"/>
                <a:gd name="f186" fmla="val 117"/>
                <a:gd name="f187" fmla="val 632"/>
                <a:gd name="f188" fmla="val 137"/>
                <a:gd name="f189" fmla="val 633"/>
                <a:gd name="f190" fmla="val 149"/>
                <a:gd name="f191" fmla="val 628"/>
                <a:gd name="f192" fmla="val 161"/>
                <a:gd name="f193" fmla="val 618"/>
                <a:gd name="f194" fmla="val 170"/>
                <a:gd name="f195" fmla="val 605"/>
                <a:gd name="f196" fmla="val 176"/>
                <a:gd name="f197" fmla="val 182"/>
                <a:gd name="f198" fmla="val 179"/>
                <a:gd name="f199" fmla="val 173"/>
                <a:gd name="f200" fmla="val 525"/>
                <a:gd name="f201" fmla="val 163"/>
                <a:gd name="f202" fmla="val 153"/>
                <a:gd name="f203" fmla="val 518"/>
                <a:gd name="f204" fmla="val 140"/>
                <a:gd name="f205" fmla="val 128"/>
                <a:gd name="f206" fmla="val 120"/>
                <a:gd name="f207" fmla="val 544"/>
                <a:gd name="f208" fmla="val 112"/>
                <a:gd name="f209" fmla="val 109"/>
                <a:gd name="f210" fmla="val 354"/>
                <a:gd name="f211" fmla="val 379"/>
                <a:gd name="f212" fmla="val 398"/>
                <a:gd name="f213" fmla="val 73"/>
                <a:gd name="f214" fmla="val 410"/>
                <a:gd name="f215" fmla="val 413"/>
                <a:gd name="f216" fmla="val 187"/>
                <a:gd name="f217" fmla="val 400"/>
                <a:gd name="f218" fmla="val 224"/>
                <a:gd name="f219" fmla="val 384"/>
                <a:gd name="f220" fmla="val 259"/>
                <a:gd name="f221" fmla="val 361"/>
                <a:gd name="f222" fmla="val 293"/>
                <a:gd name="f223" fmla="val 332"/>
                <a:gd name="f224" fmla="val 326"/>
                <a:gd name="f225" fmla="val 297"/>
                <a:gd name="f226" fmla="val 356"/>
                <a:gd name="f227" fmla="val 327"/>
                <a:gd name="f228" fmla="val 396"/>
                <a:gd name="f229" fmla="val 405"/>
                <a:gd name="f230" fmla="val 375"/>
                <a:gd name="f231" fmla="val 566"/>
                <a:gd name="f232" fmla="val 348"/>
                <a:gd name="f233" fmla="val 651"/>
                <a:gd name="f234" fmla="val 342"/>
                <a:gd name="f235" fmla="val 735"/>
                <a:gd name="f236" fmla="val 340"/>
                <a:gd name="f237" fmla="val 824"/>
                <a:gd name="f238" fmla="val 910"/>
                <a:gd name="f239" fmla="val 349"/>
                <a:gd name="f240" fmla="val 994"/>
                <a:gd name="f241" fmla="val 1077"/>
                <a:gd name="f242" fmla="val 378"/>
                <a:gd name="f243" fmla="val 1156"/>
                <a:gd name="f244" fmla="val 399"/>
                <a:gd name="f245" fmla="val 1233"/>
                <a:gd name="f246" fmla="val 1246"/>
                <a:gd name="f247" fmla="val 1171"/>
                <a:gd name="f248" fmla="val 463"/>
                <a:gd name="f249" fmla="val 1092"/>
                <a:gd name="f250" fmla="val 1012"/>
                <a:gd name="f251" fmla="val 421"/>
                <a:gd name="f252" fmla="val 929"/>
                <a:gd name="f253" fmla="val 406"/>
                <a:gd name="f254" fmla="val 844"/>
                <a:gd name="f255" fmla="val 393"/>
                <a:gd name="f256" fmla="val 745"/>
                <a:gd name="f257" fmla="val 434"/>
                <a:gd name="f258" fmla="val 736"/>
                <a:gd name="f259" fmla="val 734"/>
                <a:gd name="f260" fmla="val 737"/>
                <a:gd name="f261" fmla="val 564"/>
                <a:gd name="f262" fmla="val 749"/>
                <a:gd name="f263" fmla="val 610"/>
                <a:gd name="f264" fmla="val 767"/>
                <a:gd name="f265" fmla="val 656"/>
                <a:gd name="f266" fmla="val 792"/>
                <a:gd name="f267" fmla="val 702"/>
                <a:gd name="f268" fmla="val 746"/>
                <a:gd name="f269" fmla="val 764"/>
                <a:gd name="f270" fmla="val 741"/>
                <a:gd name="f271" fmla="val 703"/>
                <a:gd name="f272" fmla="val 698"/>
                <a:gd name="f273" fmla="val 680"/>
                <a:gd name="f274" fmla="val 653"/>
                <a:gd name="f275" fmla="val 665"/>
                <a:gd name="f276" fmla="val 655"/>
                <a:gd name="f277" fmla="val 652"/>
                <a:gd name="f278" fmla="val 654"/>
                <a:gd name="f279" fmla="val 661"/>
                <a:gd name="f280" fmla="val 435"/>
                <a:gd name="f281" fmla="val 673"/>
                <a:gd name="f282" fmla="val 395"/>
                <a:gd name="f283" fmla="val 401"/>
                <a:gd name="f284" fmla="val 426"/>
                <a:gd name="f285" fmla="val 357"/>
                <a:gd name="f286" fmla="val 389"/>
                <a:gd name="f287" fmla="val 529"/>
                <a:gd name="f288" fmla="val 572"/>
                <a:gd name="f289" fmla="val 697"/>
                <a:gd name="f290" fmla="val 377"/>
                <a:gd name="f291" fmla="val 359"/>
                <a:gd name="f292" fmla="val 778"/>
                <a:gd name="f293" fmla="val 337"/>
                <a:gd name="f294" fmla="val 273"/>
                <a:gd name="f295" fmla="val 292"/>
                <a:gd name="f296" fmla="val 305"/>
                <a:gd name="f297" fmla="val 314"/>
                <a:gd name="f298" fmla="val 317"/>
                <a:gd name="f299" fmla="val 303"/>
                <a:gd name="f300" fmla="val 286"/>
                <a:gd name="f301" fmla="val 263"/>
                <a:gd name="f302" fmla="val 235"/>
                <a:gd name="f303" fmla="val 199"/>
                <a:gd name="f304" fmla="val 353"/>
                <a:gd name="f305" fmla="val 315"/>
                <a:gd name="f306" fmla="val 279"/>
                <a:gd name="f307" fmla="val 58"/>
                <a:gd name="f308" fmla="val 246"/>
                <a:gd name="f309" fmla="val 59"/>
                <a:gd name="f310" fmla="val 114"/>
                <a:gd name="f311" fmla="val 208"/>
                <a:gd name="f312" fmla="val 164"/>
                <a:gd name="f313" fmla="val 238"/>
                <a:gd name="f314" fmla="val 210"/>
                <a:gd name="f315" fmla="val 272"/>
                <a:gd name="f316" fmla="val 252"/>
                <a:gd name="f317" fmla="val 308"/>
                <a:gd name="f318" fmla="val 280"/>
                <a:gd name="f319" fmla="val 278"/>
                <a:gd name="f320" fmla="val 302"/>
                <a:gd name="f321" fmla="val 249"/>
                <a:gd name="f322" fmla="val 318"/>
                <a:gd name="f323" fmla="val 217"/>
                <a:gd name="f324" fmla="val 328"/>
                <a:gd name="f325" fmla="val 329"/>
                <a:gd name="f326" fmla="val 122"/>
                <a:gd name="f327" fmla="val 321"/>
                <a:gd name="f328" fmla="val 93"/>
                <a:gd name="f329" fmla="val 309"/>
                <a:gd name="f330" fmla="val 66"/>
                <a:gd name="f331" fmla="val 291"/>
                <a:gd name="f332" fmla="val 39"/>
                <a:gd name="f333" fmla="+- 0 0 -90"/>
                <a:gd name="f334" fmla="*/ f4 1 1306"/>
                <a:gd name="f335" fmla="*/ f5 1 817"/>
                <a:gd name="f336" fmla="+- f8 0 f6"/>
                <a:gd name="f337" fmla="+- f7 0 f6"/>
                <a:gd name="f338" fmla="*/ f333 f0 1"/>
                <a:gd name="f339" fmla="*/ f337 1 1306"/>
                <a:gd name="f340" fmla="*/ f336 1 817"/>
                <a:gd name="f341" fmla="*/ 568 f337 1"/>
                <a:gd name="f342" fmla="*/ 533 f336 1"/>
                <a:gd name="f343" fmla="*/ 600 f337 1"/>
                <a:gd name="f344" fmla="*/ 574 f336 1"/>
                <a:gd name="f345" fmla="*/ 562 f337 1"/>
                <a:gd name="f346" fmla="*/ 617 f336 1"/>
                <a:gd name="f347" fmla="*/ 486 f337 1"/>
                <a:gd name="f348" fmla="*/ 621 f336 1"/>
                <a:gd name="f349" fmla="*/ 438 f337 1"/>
                <a:gd name="f350" fmla="*/ 585 f336 1"/>
                <a:gd name="f351" fmla="*/ 458 f337 1"/>
                <a:gd name="f352" fmla="*/ 539 f336 1"/>
                <a:gd name="f353" fmla="*/ 984 f337 1"/>
                <a:gd name="f354" fmla="*/ 471 f336 1"/>
                <a:gd name="f355" fmla="*/ 1044 f337 1"/>
                <a:gd name="f356" fmla="*/ 492 f336 1"/>
                <a:gd name="f357" fmla="*/ 1046 f337 1"/>
                <a:gd name="f358" fmla="*/ 534 f336 1"/>
                <a:gd name="f359" fmla="*/ 983 f337 1"/>
                <a:gd name="f360" fmla="*/ 559 f336 1"/>
                <a:gd name="f361" fmla="*/ 922 f337 1"/>
                <a:gd name="f362" fmla="*/ 537 f336 1"/>
                <a:gd name="f363" fmla="*/ 920 f337 1"/>
                <a:gd name="f364" fmla="*/ 495 f336 1"/>
                <a:gd name="f365" fmla="*/ 125 f337 1"/>
                <a:gd name="f366" fmla="*/ 433 f336 1"/>
                <a:gd name="f367" fmla="*/ 152 f337 1"/>
                <a:gd name="f368" fmla="*/ 468 f336 1"/>
                <a:gd name="f369" fmla="*/ 119 f337 1"/>
                <a:gd name="f370" fmla="*/ 505 f336 1"/>
                <a:gd name="f371" fmla="*/ 54 f337 1"/>
                <a:gd name="f372" fmla="*/ 508 f336 1"/>
                <a:gd name="f373" fmla="*/ 13 f337 1"/>
                <a:gd name="f374" fmla="*/ 466 f336 1"/>
                <a:gd name="f375" fmla="*/ 46 f337 1"/>
                <a:gd name="f376" fmla="*/ 430 f336 1"/>
                <a:gd name="f377" fmla="*/ 783 f337 1"/>
                <a:gd name="f378" fmla="*/ 139 f336 1"/>
                <a:gd name="f379" fmla="*/ 829 f337 1"/>
                <a:gd name="f380" fmla="*/ 167 f336 1"/>
                <a:gd name="f381" fmla="*/ 803 f337 1"/>
                <a:gd name="f382" fmla="*/ 209 f336 1"/>
                <a:gd name="f383" fmla="*/ 747 f337 1"/>
                <a:gd name="f384" fmla="*/ 212 f336 1"/>
                <a:gd name="f385" fmla="*/ 711 f337 1"/>
                <a:gd name="f386" fmla="*/ 172 f336 1"/>
                <a:gd name="f387" fmla="*/ 754 f337 1"/>
                <a:gd name="f388" fmla="*/ 598 f337 1"/>
                <a:gd name="f389" fmla="*/ 110 f336 1"/>
                <a:gd name="f390" fmla="*/ 633 f337 1"/>
                <a:gd name="f391" fmla="*/ 149 f336 1"/>
                <a:gd name="f392" fmla="*/ 592 f337 1"/>
                <a:gd name="f393" fmla="*/ 180 f336 1"/>
                <a:gd name="f394" fmla="*/ 525 f337 1"/>
                <a:gd name="f395" fmla="*/ 163 f336 1"/>
                <a:gd name="f396" fmla="*/ 533 f337 1"/>
                <a:gd name="f397" fmla="*/ 120 f336 1"/>
                <a:gd name="f398" fmla="*/ 354 f337 1"/>
                <a:gd name="f399" fmla="*/ 0 f336 1"/>
                <a:gd name="f400" fmla="*/ 413 f337 1"/>
                <a:gd name="f401" fmla="*/ 150 f336 1"/>
                <a:gd name="f402" fmla="*/ 361 f337 1"/>
                <a:gd name="f403" fmla="*/ 293 f336 1"/>
                <a:gd name="f404" fmla="*/ 405 f337 1"/>
                <a:gd name="f405" fmla="*/ 375 f336 1"/>
                <a:gd name="f406" fmla="*/ 735 f337 1"/>
                <a:gd name="f407" fmla="*/ 340 f336 1"/>
                <a:gd name="f408" fmla="*/ 1077 f337 1"/>
                <a:gd name="f409" fmla="*/ 378 f336 1"/>
                <a:gd name="f410" fmla="*/ 1246 f337 1"/>
                <a:gd name="f411" fmla="*/ 929 f337 1"/>
                <a:gd name="f412" fmla="*/ 406 f336 1"/>
                <a:gd name="f413" fmla="*/ 736 f337 1"/>
                <a:gd name="f414" fmla="*/ 474 f336 1"/>
                <a:gd name="f415" fmla="*/ 767 f337 1"/>
                <a:gd name="f416" fmla="*/ 656 f336 1"/>
                <a:gd name="f417" fmla="*/ 730 f337 1"/>
                <a:gd name="f418" fmla="*/ 741 f336 1"/>
                <a:gd name="f419" fmla="*/ 655 f337 1"/>
                <a:gd name="f420" fmla="*/ 561 f336 1"/>
                <a:gd name="f421" fmla="*/ 673 f337 1"/>
                <a:gd name="f422" fmla="*/ 395 f336 1"/>
                <a:gd name="f423" fmla="*/ 357 f337 1"/>
                <a:gd name="f424" fmla="*/ 445 f336 1"/>
                <a:gd name="f425" fmla="*/ 399 f337 1"/>
                <a:gd name="f426" fmla="*/ 614 f336 1"/>
                <a:gd name="f427" fmla="*/ 359 f337 1"/>
                <a:gd name="f428" fmla="*/ 778 f336 1"/>
                <a:gd name="f429" fmla="*/ 305 f337 1"/>
                <a:gd name="f430" fmla="*/ 697 f336 1"/>
                <a:gd name="f431" fmla="*/ 303 f337 1"/>
                <a:gd name="f432" fmla="*/ 522 f336 1"/>
                <a:gd name="f433" fmla="*/ 199 f337 1"/>
                <a:gd name="f434" fmla="*/ 353 f336 1"/>
                <a:gd name="f435" fmla="*/ 0 f337 1"/>
                <a:gd name="f436" fmla="*/ 215 f336 1"/>
                <a:gd name="f437" fmla="*/ 210 f337 1"/>
                <a:gd name="f438" fmla="*/ 272 f336 1"/>
                <a:gd name="f439" fmla="*/ 318 f337 1"/>
                <a:gd name="f440" fmla="*/ 217 f336 1"/>
                <a:gd name="f441" fmla="*/ 321 f337 1"/>
                <a:gd name="f442" fmla="*/ 93 f336 1"/>
                <a:gd name="f443" fmla="*/ f338 1 f3"/>
                <a:gd name="f444" fmla="*/ f341 1 1306"/>
                <a:gd name="f445" fmla="*/ f342 1 817"/>
                <a:gd name="f446" fmla="*/ f343 1 1306"/>
                <a:gd name="f447" fmla="*/ f344 1 817"/>
                <a:gd name="f448" fmla="*/ f345 1 1306"/>
                <a:gd name="f449" fmla="*/ f346 1 817"/>
                <a:gd name="f450" fmla="*/ f347 1 1306"/>
                <a:gd name="f451" fmla="*/ f348 1 817"/>
                <a:gd name="f452" fmla="*/ f349 1 1306"/>
                <a:gd name="f453" fmla="*/ f350 1 817"/>
                <a:gd name="f454" fmla="*/ f351 1 1306"/>
                <a:gd name="f455" fmla="*/ f352 1 817"/>
                <a:gd name="f456" fmla="*/ f353 1 1306"/>
                <a:gd name="f457" fmla="*/ f354 1 817"/>
                <a:gd name="f458" fmla="*/ f355 1 1306"/>
                <a:gd name="f459" fmla="*/ f356 1 817"/>
                <a:gd name="f460" fmla="*/ f357 1 1306"/>
                <a:gd name="f461" fmla="*/ f358 1 817"/>
                <a:gd name="f462" fmla="*/ f359 1 1306"/>
                <a:gd name="f463" fmla="*/ f360 1 817"/>
                <a:gd name="f464" fmla="*/ f361 1 1306"/>
                <a:gd name="f465" fmla="*/ f362 1 817"/>
                <a:gd name="f466" fmla="*/ f363 1 1306"/>
                <a:gd name="f467" fmla="*/ f364 1 817"/>
                <a:gd name="f468" fmla="*/ f365 1 1306"/>
                <a:gd name="f469" fmla="*/ f366 1 817"/>
                <a:gd name="f470" fmla="*/ f367 1 1306"/>
                <a:gd name="f471" fmla="*/ f368 1 817"/>
                <a:gd name="f472" fmla="*/ f369 1 1306"/>
                <a:gd name="f473" fmla="*/ f370 1 817"/>
                <a:gd name="f474" fmla="*/ f371 1 1306"/>
                <a:gd name="f475" fmla="*/ f372 1 817"/>
                <a:gd name="f476" fmla="*/ f373 1 1306"/>
                <a:gd name="f477" fmla="*/ f374 1 817"/>
                <a:gd name="f478" fmla="*/ f375 1 1306"/>
                <a:gd name="f479" fmla="*/ f376 1 817"/>
                <a:gd name="f480" fmla="*/ f377 1 1306"/>
                <a:gd name="f481" fmla="*/ f378 1 817"/>
                <a:gd name="f482" fmla="*/ f379 1 1306"/>
                <a:gd name="f483" fmla="*/ f380 1 817"/>
                <a:gd name="f484" fmla="*/ f381 1 1306"/>
                <a:gd name="f485" fmla="*/ f382 1 817"/>
                <a:gd name="f486" fmla="*/ f383 1 1306"/>
                <a:gd name="f487" fmla="*/ f384 1 817"/>
                <a:gd name="f488" fmla="*/ f385 1 1306"/>
                <a:gd name="f489" fmla="*/ f386 1 817"/>
                <a:gd name="f490" fmla="*/ f387 1 1306"/>
                <a:gd name="f491" fmla="*/ f388 1 1306"/>
                <a:gd name="f492" fmla="*/ f389 1 817"/>
                <a:gd name="f493" fmla="*/ f390 1 1306"/>
                <a:gd name="f494" fmla="*/ f391 1 817"/>
                <a:gd name="f495" fmla="*/ f392 1 1306"/>
                <a:gd name="f496" fmla="*/ f393 1 817"/>
                <a:gd name="f497" fmla="*/ f394 1 1306"/>
                <a:gd name="f498" fmla="*/ f395 1 817"/>
                <a:gd name="f499" fmla="*/ f396 1 1306"/>
                <a:gd name="f500" fmla="*/ f397 1 817"/>
                <a:gd name="f501" fmla="*/ f398 1 1306"/>
                <a:gd name="f502" fmla="*/ f399 1 817"/>
                <a:gd name="f503" fmla="*/ f400 1 1306"/>
                <a:gd name="f504" fmla="*/ f401 1 817"/>
                <a:gd name="f505" fmla="*/ f402 1 1306"/>
                <a:gd name="f506" fmla="*/ f403 1 817"/>
                <a:gd name="f507" fmla="*/ f404 1 1306"/>
                <a:gd name="f508" fmla="*/ f405 1 817"/>
                <a:gd name="f509" fmla="*/ f406 1 1306"/>
                <a:gd name="f510" fmla="*/ f407 1 817"/>
                <a:gd name="f511" fmla="*/ f408 1 1306"/>
                <a:gd name="f512" fmla="*/ f409 1 817"/>
                <a:gd name="f513" fmla="*/ f410 1 1306"/>
                <a:gd name="f514" fmla="*/ f411 1 1306"/>
                <a:gd name="f515" fmla="*/ f412 1 817"/>
                <a:gd name="f516" fmla="*/ f413 1 1306"/>
                <a:gd name="f517" fmla="*/ f414 1 817"/>
                <a:gd name="f518" fmla="*/ f415 1 1306"/>
                <a:gd name="f519" fmla="*/ f416 1 817"/>
                <a:gd name="f520" fmla="*/ f417 1 1306"/>
                <a:gd name="f521" fmla="*/ f418 1 817"/>
                <a:gd name="f522" fmla="*/ f419 1 1306"/>
                <a:gd name="f523" fmla="*/ f420 1 817"/>
                <a:gd name="f524" fmla="*/ f421 1 1306"/>
                <a:gd name="f525" fmla="*/ f422 1 817"/>
                <a:gd name="f526" fmla="*/ f423 1 1306"/>
                <a:gd name="f527" fmla="*/ f424 1 817"/>
                <a:gd name="f528" fmla="*/ f425 1 1306"/>
                <a:gd name="f529" fmla="*/ f426 1 817"/>
                <a:gd name="f530" fmla="*/ f427 1 1306"/>
                <a:gd name="f531" fmla="*/ f428 1 817"/>
                <a:gd name="f532" fmla="*/ f429 1 1306"/>
                <a:gd name="f533" fmla="*/ f430 1 817"/>
                <a:gd name="f534" fmla="*/ f431 1 1306"/>
                <a:gd name="f535" fmla="*/ f432 1 817"/>
                <a:gd name="f536" fmla="*/ f433 1 1306"/>
                <a:gd name="f537" fmla="*/ f434 1 817"/>
                <a:gd name="f538" fmla="*/ f435 1 1306"/>
                <a:gd name="f539" fmla="*/ f436 1 817"/>
                <a:gd name="f540" fmla="*/ f437 1 1306"/>
                <a:gd name="f541" fmla="*/ f438 1 817"/>
                <a:gd name="f542" fmla="*/ f439 1 1306"/>
                <a:gd name="f543" fmla="*/ f440 1 817"/>
                <a:gd name="f544" fmla="*/ f441 1 1306"/>
                <a:gd name="f545" fmla="*/ f442 1 817"/>
                <a:gd name="f546" fmla="*/ 0 1 f339"/>
                <a:gd name="f547" fmla="*/ f7 1 f339"/>
                <a:gd name="f548" fmla="*/ 0 1 f340"/>
                <a:gd name="f549" fmla="*/ f8 1 f340"/>
                <a:gd name="f550" fmla="+- f443 0 f1"/>
                <a:gd name="f551" fmla="*/ f444 1 f339"/>
                <a:gd name="f552" fmla="*/ f445 1 f340"/>
                <a:gd name="f553" fmla="*/ f446 1 f339"/>
                <a:gd name="f554" fmla="*/ f447 1 f340"/>
                <a:gd name="f555" fmla="*/ f448 1 f339"/>
                <a:gd name="f556" fmla="*/ f449 1 f340"/>
                <a:gd name="f557" fmla="*/ f450 1 f339"/>
                <a:gd name="f558" fmla="*/ f451 1 f340"/>
                <a:gd name="f559" fmla="*/ f452 1 f339"/>
                <a:gd name="f560" fmla="*/ f453 1 f340"/>
                <a:gd name="f561" fmla="*/ f454 1 f339"/>
                <a:gd name="f562" fmla="*/ f455 1 f340"/>
                <a:gd name="f563" fmla="*/ f456 1 f339"/>
                <a:gd name="f564" fmla="*/ f457 1 f340"/>
                <a:gd name="f565" fmla="*/ f458 1 f339"/>
                <a:gd name="f566" fmla="*/ f459 1 f340"/>
                <a:gd name="f567" fmla="*/ f460 1 f339"/>
                <a:gd name="f568" fmla="*/ f461 1 f340"/>
                <a:gd name="f569" fmla="*/ f462 1 f339"/>
                <a:gd name="f570" fmla="*/ f463 1 f340"/>
                <a:gd name="f571" fmla="*/ f464 1 f339"/>
                <a:gd name="f572" fmla="*/ f465 1 f340"/>
                <a:gd name="f573" fmla="*/ f466 1 f339"/>
                <a:gd name="f574" fmla="*/ f467 1 f340"/>
                <a:gd name="f575" fmla="*/ f468 1 f339"/>
                <a:gd name="f576" fmla="*/ f469 1 f340"/>
                <a:gd name="f577" fmla="*/ f470 1 f339"/>
                <a:gd name="f578" fmla="*/ f471 1 f340"/>
                <a:gd name="f579" fmla="*/ f472 1 f339"/>
                <a:gd name="f580" fmla="*/ f473 1 f340"/>
                <a:gd name="f581" fmla="*/ f474 1 f339"/>
                <a:gd name="f582" fmla="*/ f475 1 f340"/>
                <a:gd name="f583" fmla="*/ f476 1 f339"/>
                <a:gd name="f584" fmla="*/ f477 1 f340"/>
                <a:gd name="f585" fmla="*/ f478 1 f339"/>
                <a:gd name="f586" fmla="*/ f479 1 f340"/>
                <a:gd name="f587" fmla="*/ f480 1 f339"/>
                <a:gd name="f588" fmla="*/ f481 1 f340"/>
                <a:gd name="f589" fmla="*/ f482 1 f339"/>
                <a:gd name="f590" fmla="*/ f483 1 f340"/>
                <a:gd name="f591" fmla="*/ f484 1 f339"/>
                <a:gd name="f592" fmla="*/ f485 1 f340"/>
                <a:gd name="f593" fmla="*/ f486 1 f339"/>
                <a:gd name="f594" fmla="*/ f487 1 f340"/>
                <a:gd name="f595" fmla="*/ f488 1 f339"/>
                <a:gd name="f596" fmla="*/ f489 1 f340"/>
                <a:gd name="f597" fmla="*/ f490 1 f339"/>
                <a:gd name="f598" fmla="*/ f491 1 f339"/>
                <a:gd name="f599" fmla="*/ f492 1 f340"/>
                <a:gd name="f600" fmla="*/ f493 1 f339"/>
                <a:gd name="f601" fmla="*/ f494 1 f340"/>
                <a:gd name="f602" fmla="*/ f495 1 f339"/>
                <a:gd name="f603" fmla="*/ f496 1 f340"/>
                <a:gd name="f604" fmla="*/ f497 1 f339"/>
                <a:gd name="f605" fmla="*/ f498 1 f340"/>
                <a:gd name="f606" fmla="*/ f499 1 f339"/>
                <a:gd name="f607" fmla="*/ f500 1 f340"/>
                <a:gd name="f608" fmla="*/ f501 1 f339"/>
                <a:gd name="f609" fmla="*/ f502 1 f340"/>
                <a:gd name="f610" fmla="*/ f503 1 f339"/>
                <a:gd name="f611" fmla="*/ f504 1 f340"/>
                <a:gd name="f612" fmla="*/ f505 1 f339"/>
                <a:gd name="f613" fmla="*/ f506 1 f340"/>
                <a:gd name="f614" fmla="*/ f507 1 f339"/>
                <a:gd name="f615" fmla="*/ f508 1 f340"/>
                <a:gd name="f616" fmla="*/ f509 1 f339"/>
                <a:gd name="f617" fmla="*/ f510 1 f340"/>
                <a:gd name="f618" fmla="*/ f511 1 f339"/>
                <a:gd name="f619" fmla="*/ f512 1 f340"/>
                <a:gd name="f620" fmla="*/ f513 1 f339"/>
                <a:gd name="f621" fmla="*/ f514 1 f339"/>
                <a:gd name="f622" fmla="*/ f515 1 f340"/>
                <a:gd name="f623" fmla="*/ f516 1 f339"/>
                <a:gd name="f624" fmla="*/ f517 1 f340"/>
                <a:gd name="f625" fmla="*/ f518 1 f339"/>
                <a:gd name="f626" fmla="*/ f519 1 f340"/>
                <a:gd name="f627" fmla="*/ f520 1 f339"/>
                <a:gd name="f628" fmla="*/ f521 1 f340"/>
                <a:gd name="f629" fmla="*/ f522 1 f339"/>
                <a:gd name="f630" fmla="*/ f523 1 f340"/>
                <a:gd name="f631" fmla="*/ f524 1 f339"/>
                <a:gd name="f632" fmla="*/ f525 1 f340"/>
                <a:gd name="f633" fmla="*/ f526 1 f339"/>
                <a:gd name="f634" fmla="*/ f527 1 f340"/>
                <a:gd name="f635" fmla="*/ f528 1 f339"/>
                <a:gd name="f636" fmla="*/ f529 1 f340"/>
                <a:gd name="f637" fmla="*/ f530 1 f339"/>
                <a:gd name="f638" fmla="*/ f531 1 f340"/>
                <a:gd name="f639" fmla="*/ f532 1 f339"/>
                <a:gd name="f640" fmla="*/ f533 1 f340"/>
                <a:gd name="f641" fmla="*/ f534 1 f339"/>
                <a:gd name="f642" fmla="*/ f535 1 f340"/>
                <a:gd name="f643" fmla="*/ f536 1 f339"/>
                <a:gd name="f644" fmla="*/ f537 1 f340"/>
                <a:gd name="f645" fmla="*/ f538 1 f339"/>
                <a:gd name="f646" fmla="*/ f539 1 f340"/>
                <a:gd name="f647" fmla="*/ f540 1 f339"/>
                <a:gd name="f648" fmla="*/ f541 1 f340"/>
                <a:gd name="f649" fmla="*/ f542 1 f339"/>
                <a:gd name="f650" fmla="*/ f543 1 f340"/>
                <a:gd name="f651" fmla="*/ f544 1 f339"/>
                <a:gd name="f652" fmla="*/ f545 1 f340"/>
                <a:gd name="f653" fmla="*/ f546 f334 1"/>
                <a:gd name="f654" fmla="*/ f547 f334 1"/>
                <a:gd name="f655" fmla="*/ f549 f335 1"/>
                <a:gd name="f656" fmla="*/ f548 f335 1"/>
                <a:gd name="f657" fmla="*/ f551 f334 1"/>
                <a:gd name="f658" fmla="*/ f552 f335 1"/>
                <a:gd name="f659" fmla="*/ f553 f334 1"/>
                <a:gd name="f660" fmla="*/ f554 f335 1"/>
                <a:gd name="f661" fmla="*/ f555 f334 1"/>
                <a:gd name="f662" fmla="*/ f556 f335 1"/>
                <a:gd name="f663" fmla="*/ f557 f334 1"/>
                <a:gd name="f664" fmla="*/ f558 f335 1"/>
                <a:gd name="f665" fmla="*/ f559 f334 1"/>
                <a:gd name="f666" fmla="*/ f560 f335 1"/>
                <a:gd name="f667" fmla="*/ f561 f334 1"/>
                <a:gd name="f668" fmla="*/ f562 f335 1"/>
                <a:gd name="f669" fmla="*/ f563 f334 1"/>
                <a:gd name="f670" fmla="*/ f564 f335 1"/>
                <a:gd name="f671" fmla="*/ f565 f334 1"/>
                <a:gd name="f672" fmla="*/ f566 f335 1"/>
                <a:gd name="f673" fmla="*/ f567 f334 1"/>
                <a:gd name="f674" fmla="*/ f568 f335 1"/>
                <a:gd name="f675" fmla="*/ f569 f334 1"/>
                <a:gd name="f676" fmla="*/ f570 f335 1"/>
                <a:gd name="f677" fmla="*/ f571 f334 1"/>
                <a:gd name="f678" fmla="*/ f572 f335 1"/>
                <a:gd name="f679" fmla="*/ f573 f334 1"/>
                <a:gd name="f680" fmla="*/ f574 f335 1"/>
                <a:gd name="f681" fmla="*/ f575 f334 1"/>
                <a:gd name="f682" fmla="*/ f576 f335 1"/>
                <a:gd name="f683" fmla="*/ f577 f334 1"/>
                <a:gd name="f684" fmla="*/ f578 f335 1"/>
                <a:gd name="f685" fmla="*/ f579 f334 1"/>
                <a:gd name="f686" fmla="*/ f580 f335 1"/>
                <a:gd name="f687" fmla="*/ f581 f334 1"/>
                <a:gd name="f688" fmla="*/ f582 f335 1"/>
                <a:gd name="f689" fmla="*/ f583 f334 1"/>
                <a:gd name="f690" fmla="*/ f584 f335 1"/>
                <a:gd name="f691" fmla="*/ f585 f334 1"/>
                <a:gd name="f692" fmla="*/ f586 f335 1"/>
                <a:gd name="f693" fmla="*/ f587 f334 1"/>
                <a:gd name="f694" fmla="*/ f588 f335 1"/>
                <a:gd name="f695" fmla="*/ f589 f334 1"/>
                <a:gd name="f696" fmla="*/ f590 f335 1"/>
                <a:gd name="f697" fmla="*/ f591 f334 1"/>
                <a:gd name="f698" fmla="*/ f592 f335 1"/>
                <a:gd name="f699" fmla="*/ f593 f334 1"/>
                <a:gd name="f700" fmla="*/ f594 f335 1"/>
                <a:gd name="f701" fmla="*/ f595 f334 1"/>
                <a:gd name="f702" fmla="*/ f596 f335 1"/>
                <a:gd name="f703" fmla="*/ f597 f334 1"/>
                <a:gd name="f704" fmla="*/ f598 f334 1"/>
                <a:gd name="f705" fmla="*/ f599 f335 1"/>
                <a:gd name="f706" fmla="*/ f600 f334 1"/>
                <a:gd name="f707" fmla="*/ f601 f335 1"/>
                <a:gd name="f708" fmla="*/ f602 f334 1"/>
                <a:gd name="f709" fmla="*/ f603 f335 1"/>
                <a:gd name="f710" fmla="*/ f604 f334 1"/>
                <a:gd name="f711" fmla="*/ f605 f335 1"/>
                <a:gd name="f712" fmla="*/ f606 f334 1"/>
                <a:gd name="f713" fmla="*/ f607 f335 1"/>
                <a:gd name="f714" fmla="*/ f608 f334 1"/>
                <a:gd name="f715" fmla="*/ f609 f335 1"/>
                <a:gd name="f716" fmla="*/ f610 f334 1"/>
                <a:gd name="f717" fmla="*/ f611 f335 1"/>
                <a:gd name="f718" fmla="*/ f612 f334 1"/>
                <a:gd name="f719" fmla="*/ f613 f335 1"/>
                <a:gd name="f720" fmla="*/ f614 f334 1"/>
                <a:gd name="f721" fmla="*/ f615 f335 1"/>
                <a:gd name="f722" fmla="*/ f616 f334 1"/>
                <a:gd name="f723" fmla="*/ f617 f335 1"/>
                <a:gd name="f724" fmla="*/ f618 f334 1"/>
                <a:gd name="f725" fmla="*/ f619 f335 1"/>
                <a:gd name="f726" fmla="*/ f620 f334 1"/>
                <a:gd name="f727" fmla="*/ f621 f334 1"/>
                <a:gd name="f728" fmla="*/ f622 f335 1"/>
                <a:gd name="f729" fmla="*/ f623 f334 1"/>
                <a:gd name="f730" fmla="*/ f624 f335 1"/>
                <a:gd name="f731" fmla="*/ f625 f334 1"/>
                <a:gd name="f732" fmla="*/ f626 f335 1"/>
                <a:gd name="f733" fmla="*/ f627 f334 1"/>
                <a:gd name="f734" fmla="*/ f628 f335 1"/>
                <a:gd name="f735" fmla="*/ f629 f334 1"/>
                <a:gd name="f736" fmla="*/ f630 f335 1"/>
                <a:gd name="f737" fmla="*/ f631 f334 1"/>
                <a:gd name="f738" fmla="*/ f632 f335 1"/>
                <a:gd name="f739" fmla="*/ f633 f334 1"/>
                <a:gd name="f740" fmla="*/ f634 f335 1"/>
                <a:gd name="f741" fmla="*/ f635 f334 1"/>
                <a:gd name="f742" fmla="*/ f636 f335 1"/>
                <a:gd name="f743" fmla="*/ f637 f334 1"/>
                <a:gd name="f744" fmla="*/ f638 f335 1"/>
                <a:gd name="f745" fmla="*/ f639 f334 1"/>
                <a:gd name="f746" fmla="*/ f640 f335 1"/>
                <a:gd name="f747" fmla="*/ f641 f334 1"/>
                <a:gd name="f748" fmla="*/ f642 f335 1"/>
                <a:gd name="f749" fmla="*/ f643 f334 1"/>
                <a:gd name="f750" fmla="*/ f644 f335 1"/>
                <a:gd name="f751" fmla="*/ f645 f334 1"/>
                <a:gd name="f752" fmla="*/ f646 f335 1"/>
                <a:gd name="f753" fmla="*/ f647 f334 1"/>
                <a:gd name="f754" fmla="*/ f648 f335 1"/>
                <a:gd name="f755" fmla="*/ f649 f334 1"/>
                <a:gd name="f756" fmla="*/ f650 f335 1"/>
                <a:gd name="f757" fmla="*/ f651 f334 1"/>
                <a:gd name="f758" fmla="*/ f652 f335 1"/>
              </a:gdLst>
              <a:ahLst/>
              <a:cxnLst>
                <a:cxn ang="3cd4">
                  <a:pos x="hc" y="t"/>
                </a:cxn>
                <a:cxn ang="0">
                  <a:pos x="r" y="vc"/>
                </a:cxn>
                <a:cxn ang="cd4">
                  <a:pos x="hc" y="b"/>
                </a:cxn>
                <a:cxn ang="cd2">
                  <a:pos x="l" y="vc"/>
                </a:cxn>
                <a:cxn ang="f550">
                  <a:pos x="f657" y="f658"/>
                </a:cxn>
                <a:cxn ang="f550">
                  <a:pos x="f659" y="f660"/>
                </a:cxn>
                <a:cxn ang="f550">
                  <a:pos x="f661" y="f662"/>
                </a:cxn>
                <a:cxn ang="f550">
                  <a:pos x="f663" y="f664"/>
                </a:cxn>
                <a:cxn ang="f550">
                  <a:pos x="f665" y="f666"/>
                </a:cxn>
                <a:cxn ang="f550">
                  <a:pos x="f667" y="f668"/>
                </a:cxn>
                <a:cxn ang="f550">
                  <a:pos x="f669" y="f670"/>
                </a:cxn>
                <a:cxn ang="f550">
                  <a:pos x="f671" y="f672"/>
                </a:cxn>
                <a:cxn ang="f550">
                  <a:pos x="f673" y="f674"/>
                </a:cxn>
                <a:cxn ang="f550">
                  <a:pos x="f675" y="f676"/>
                </a:cxn>
                <a:cxn ang="f550">
                  <a:pos x="f677" y="f678"/>
                </a:cxn>
                <a:cxn ang="f550">
                  <a:pos x="f679" y="f680"/>
                </a:cxn>
                <a:cxn ang="f550">
                  <a:pos x="f669" y="f670"/>
                </a:cxn>
                <a:cxn ang="f550">
                  <a:pos x="f681" y="f682"/>
                </a:cxn>
                <a:cxn ang="f550">
                  <a:pos x="f683" y="f684"/>
                </a:cxn>
                <a:cxn ang="f550">
                  <a:pos x="f685" y="f686"/>
                </a:cxn>
                <a:cxn ang="f550">
                  <a:pos x="f687" y="f688"/>
                </a:cxn>
                <a:cxn ang="f550">
                  <a:pos x="f689" y="f690"/>
                </a:cxn>
                <a:cxn ang="f550">
                  <a:pos x="f691" y="f692"/>
                </a:cxn>
                <a:cxn ang="f550">
                  <a:pos x="f693" y="f694"/>
                </a:cxn>
                <a:cxn ang="f550">
                  <a:pos x="f695" y="f696"/>
                </a:cxn>
                <a:cxn ang="f550">
                  <a:pos x="f697" y="f698"/>
                </a:cxn>
                <a:cxn ang="f550">
                  <a:pos x="f699" y="f700"/>
                </a:cxn>
                <a:cxn ang="f550">
                  <a:pos x="f701" y="f702"/>
                </a:cxn>
                <a:cxn ang="f550">
                  <a:pos x="f703" y="f694"/>
                </a:cxn>
                <a:cxn ang="f550">
                  <a:pos x="f704" y="f705"/>
                </a:cxn>
                <a:cxn ang="f550">
                  <a:pos x="f706" y="f707"/>
                </a:cxn>
                <a:cxn ang="f550">
                  <a:pos x="f708" y="f709"/>
                </a:cxn>
                <a:cxn ang="f550">
                  <a:pos x="f710" y="f711"/>
                </a:cxn>
                <a:cxn ang="f550">
                  <a:pos x="f712" y="f713"/>
                </a:cxn>
                <a:cxn ang="f550">
                  <a:pos x="f714" y="f715"/>
                </a:cxn>
                <a:cxn ang="f550">
                  <a:pos x="f716" y="f717"/>
                </a:cxn>
                <a:cxn ang="f550">
                  <a:pos x="f718" y="f719"/>
                </a:cxn>
                <a:cxn ang="f550">
                  <a:pos x="f720" y="f721"/>
                </a:cxn>
                <a:cxn ang="f550">
                  <a:pos x="f722" y="f723"/>
                </a:cxn>
                <a:cxn ang="f550">
                  <a:pos x="f724" y="f725"/>
                </a:cxn>
                <a:cxn ang="f550">
                  <a:pos x="f726" y="f672"/>
                </a:cxn>
                <a:cxn ang="f550">
                  <a:pos x="f727" y="f728"/>
                </a:cxn>
                <a:cxn ang="f550">
                  <a:pos x="f729" y="f730"/>
                </a:cxn>
                <a:cxn ang="f550">
                  <a:pos x="f731" y="f732"/>
                </a:cxn>
                <a:cxn ang="f550">
                  <a:pos x="f733" y="f734"/>
                </a:cxn>
                <a:cxn ang="f550">
                  <a:pos x="f735" y="f736"/>
                </a:cxn>
                <a:cxn ang="f550">
                  <a:pos x="f737" y="f738"/>
                </a:cxn>
                <a:cxn ang="f550">
                  <a:pos x="f739" y="f740"/>
                </a:cxn>
                <a:cxn ang="f550">
                  <a:pos x="f741" y="f742"/>
                </a:cxn>
                <a:cxn ang="f550">
                  <a:pos x="f743" y="f744"/>
                </a:cxn>
                <a:cxn ang="f550">
                  <a:pos x="f745" y="f746"/>
                </a:cxn>
                <a:cxn ang="f550">
                  <a:pos x="f747" y="f748"/>
                </a:cxn>
                <a:cxn ang="f550">
                  <a:pos x="f749" y="f750"/>
                </a:cxn>
                <a:cxn ang="f550">
                  <a:pos x="f751" y="f752"/>
                </a:cxn>
                <a:cxn ang="f550">
                  <a:pos x="f753" y="f754"/>
                </a:cxn>
                <a:cxn ang="f550">
                  <a:pos x="f755" y="f756"/>
                </a:cxn>
                <a:cxn ang="f550">
                  <a:pos x="f757" y="f758"/>
                </a:cxn>
              </a:cxnLst>
              <a:rect l="f653" t="f656" r="f654" b="f655"/>
              <a:pathLst>
                <a:path w="1306" h="817">
                  <a:moveTo>
                    <a:pt x="f9" y="f10"/>
                  </a:moveTo>
                  <a:lnTo>
                    <a:pt x="f11" y="f12"/>
                  </a:lnTo>
                  <a:lnTo>
                    <a:pt x="f13" y="f14"/>
                  </a:lnTo>
                  <a:lnTo>
                    <a:pt x="f15" y="f16"/>
                  </a:lnTo>
                  <a:lnTo>
                    <a:pt x="f17" y="f18"/>
                  </a:lnTo>
                  <a:lnTo>
                    <a:pt x="f19" y="f20"/>
                  </a:lnTo>
                  <a:lnTo>
                    <a:pt x="f21" y="f22"/>
                  </a:lnTo>
                  <a:lnTo>
                    <a:pt x="f23" y="f24"/>
                  </a:lnTo>
                  <a:lnTo>
                    <a:pt x="f21" y="f25"/>
                  </a:lnTo>
                  <a:lnTo>
                    <a:pt x="f19" y="f26"/>
                  </a:lnTo>
                  <a:lnTo>
                    <a:pt x="f27" y="f28"/>
                  </a:lnTo>
                  <a:lnTo>
                    <a:pt x="f22" y="f29"/>
                  </a:lnTo>
                  <a:lnTo>
                    <a:pt x="f18" y="f30"/>
                  </a:lnTo>
                  <a:lnTo>
                    <a:pt x="f9" y="f31"/>
                  </a:lnTo>
                  <a:lnTo>
                    <a:pt x="f32" y="f33"/>
                  </a:lnTo>
                  <a:lnTo>
                    <a:pt x="f34" y="f35"/>
                  </a:lnTo>
                  <a:lnTo>
                    <a:pt x="f36" y="f37"/>
                  </a:lnTo>
                  <a:lnTo>
                    <a:pt x="f38" y="f39"/>
                  </a:lnTo>
                  <a:lnTo>
                    <a:pt x="f40" y="f26"/>
                  </a:lnTo>
                  <a:lnTo>
                    <a:pt x="f41" y="f42"/>
                  </a:lnTo>
                  <a:lnTo>
                    <a:pt x="f43" y="f44"/>
                  </a:lnTo>
                  <a:lnTo>
                    <a:pt x="f45" y="f46"/>
                  </a:lnTo>
                  <a:lnTo>
                    <a:pt x="f40" y="f20"/>
                  </a:lnTo>
                  <a:lnTo>
                    <a:pt x="f47" y="f48"/>
                  </a:lnTo>
                  <a:lnTo>
                    <a:pt x="f49" y="f50"/>
                  </a:lnTo>
                  <a:lnTo>
                    <a:pt x="f51" y="f52"/>
                  </a:lnTo>
                  <a:lnTo>
                    <a:pt x="f9" y="f10"/>
                  </a:lnTo>
                  <a:close/>
                  <a:moveTo>
                    <a:pt x="f53" y="f54"/>
                  </a:moveTo>
                  <a:lnTo>
                    <a:pt x="f55" y="f56"/>
                  </a:lnTo>
                  <a:lnTo>
                    <a:pt x="f57" y="f58"/>
                  </a:lnTo>
                  <a:lnTo>
                    <a:pt x="f59" y="f60"/>
                  </a:lnTo>
                  <a:lnTo>
                    <a:pt x="f61" y="f62"/>
                  </a:lnTo>
                  <a:lnTo>
                    <a:pt x="f63" y="f64"/>
                  </a:lnTo>
                  <a:lnTo>
                    <a:pt x="f65" y="f66"/>
                  </a:lnTo>
                  <a:lnTo>
                    <a:pt x="f63" y="f52"/>
                  </a:lnTo>
                  <a:lnTo>
                    <a:pt x="f67" y="f68"/>
                  </a:lnTo>
                  <a:lnTo>
                    <a:pt x="f69" y="f70"/>
                  </a:lnTo>
                  <a:lnTo>
                    <a:pt x="f71" y="f13"/>
                  </a:lnTo>
                  <a:lnTo>
                    <a:pt x="f72" y="f73"/>
                  </a:lnTo>
                  <a:lnTo>
                    <a:pt x="f74" y="f75"/>
                  </a:lnTo>
                  <a:lnTo>
                    <a:pt x="f76" y="f77"/>
                  </a:lnTo>
                  <a:lnTo>
                    <a:pt x="f78" y="f79"/>
                  </a:lnTo>
                  <a:lnTo>
                    <a:pt x="f80" y="f81"/>
                  </a:lnTo>
                  <a:lnTo>
                    <a:pt x="f82" y="f83"/>
                  </a:lnTo>
                  <a:lnTo>
                    <a:pt x="f84" y="f12"/>
                  </a:lnTo>
                  <a:lnTo>
                    <a:pt x="f85" y="f86"/>
                  </a:lnTo>
                  <a:lnTo>
                    <a:pt x="f84" y="f87"/>
                  </a:lnTo>
                  <a:lnTo>
                    <a:pt x="f88" y="f89"/>
                  </a:lnTo>
                  <a:lnTo>
                    <a:pt x="f90" y="f91"/>
                  </a:lnTo>
                  <a:lnTo>
                    <a:pt x="f92" y="f93"/>
                  </a:lnTo>
                  <a:lnTo>
                    <a:pt x="f94" y="f95"/>
                  </a:lnTo>
                  <a:lnTo>
                    <a:pt x="f53" y="f54"/>
                  </a:lnTo>
                  <a:close/>
                  <a:moveTo>
                    <a:pt x="f96" y="f97"/>
                  </a:moveTo>
                  <a:lnTo>
                    <a:pt x="f98" y="f99"/>
                  </a:lnTo>
                  <a:lnTo>
                    <a:pt x="f100" y="f101"/>
                  </a:lnTo>
                  <a:lnTo>
                    <a:pt x="f102" y="f103"/>
                  </a:lnTo>
                  <a:lnTo>
                    <a:pt x="f104" y="f105"/>
                  </a:lnTo>
                  <a:lnTo>
                    <a:pt x="f106" y="f107"/>
                  </a:lnTo>
                  <a:lnTo>
                    <a:pt x="f108" y="f47"/>
                  </a:lnTo>
                  <a:lnTo>
                    <a:pt x="f109" y="f110"/>
                  </a:lnTo>
                  <a:lnTo>
                    <a:pt x="f111" y="f112"/>
                  </a:lnTo>
                  <a:lnTo>
                    <a:pt x="f113" y="f114"/>
                  </a:lnTo>
                  <a:lnTo>
                    <a:pt x="f115" y="f116"/>
                  </a:lnTo>
                  <a:lnTo>
                    <a:pt x="f117" y="f64"/>
                  </a:lnTo>
                  <a:lnTo>
                    <a:pt x="f118" y="f119"/>
                  </a:lnTo>
                  <a:lnTo>
                    <a:pt x="f96" y="f120"/>
                  </a:lnTo>
                  <a:lnTo>
                    <a:pt x="f121" y="f122"/>
                  </a:lnTo>
                  <a:lnTo>
                    <a:pt x="f123" y="f124"/>
                  </a:lnTo>
                  <a:lnTo>
                    <a:pt x="f125" y="f126"/>
                  </a:lnTo>
                  <a:lnTo>
                    <a:pt x="f127" y="f128"/>
                  </a:lnTo>
                  <a:lnTo>
                    <a:pt x="f129" y="f93"/>
                  </a:lnTo>
                  <a:lnTo>
                    <a:pt x="f130" y="f131"/>
                  </a:lnTo>
                  <a:lnTo>
                    <a:pt x="f132" y="f133"/>
                  </a:lnTo>
                  <a:lnTo>
                    <a:pt x="f134" y="f107"/>
                  </a:lnTo>
                  <a:lnTo>
                    <a:pt x="f135" y="f41"/>
                  </a:lnTo>
                  <a:lnTo>
                    <a:pt x="f136" y="f137"/>
                  </a:lnTo>
                  <a:lnTo>
                    <a:pt x="f138" y="f139"/>
                  </a:lnTo>
                  <a:lnTo>
                    <a:pt x="f96" y="f97"/>
                  </a:lnTo>
                  <a:close/>
                  <a:moveTo>
                    <a:pt x="f140" y="f141"/>
                  </a:move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40" y="f162"/>
                  </a:lnTo>
                  <a:lnTo>
                    <a:pt x="f163" y="f164"/>
                  </a:lnTo>
                  <a:lnTo>
                    <a:pt x="f165" y="f166"/>
                  </a:lnTo>
                  <a:lnTo>
                    <a:pt x="f167" y="f168"/>
                  </a:lnTo>
                  <a:lnTo>
                    <a:pt x="f169" y="f170"/>
                  </a:lnTo>
                  <a:lnTo>
                    <a:pt x="f171" y="f172"/>
                  </a:lnTo>
                  <a:lnTo>
                    <a:pt x="f173" y="f174"/>
                  </a:lnTo>
                  <a:lnTo>
                    <a:pt x="f175" y="f176"/>
                  </a:lnTo>
                  <a:lnTo>
                    <a:pt x="f177" y="f111"/>
                  </a:lnTo>
                  <a:lnTo>
                    <a:pt x="f178" y="f179"/>
                  </a:lnTo>
                  <a:lnTo>
                    <a:pt x="f180" y="f143"/>
                  </a:lnTo>
                  <a:lnTo>
                    <a:pt x="f140" y="f141"/>
                  </a:lnTo>
                  <a:close/>
                  <a:moveTo>
                    <a:pt x="f181" y="f182"/>
                  </a:moveTo>
                  <a:lnTo>
                    <a:pt x="f183" y="f184"/>
                  </a:lnTo>
                  <a:lnTo>
                    <a:pt x="f21" y="f185"/>
                  </a:lnTo>
                  <a:lnTo>
                    <a:pt x="f37" y="f186"/>
                  </a:lnTo>
                  <a:lnTo>
                    <a:pt x="f31" y="f102"/>
                  </a:lnTo>
                  <a:lnTo>
                    <a:pt x="f187" y="f188"/>
                  </a:lnTo>
                  <a:lnTo>
                    <a:pt x="f189" y="f190"/>
                  </a:lnTo>
                  <a:lnTo>
                    <a:pt x="f191" y="f192"/>
                  </a:lnTo>
                  <a:lnTo>
                    <a:pt x="f193" y="f194"/>
                  </a:lnTo>
                  <a:lnTo>
                    <a:pt x="f195" y="f196"/>
                  </a:lnTo>
                  <a:lnTo>
                    <a:pt x="f19" y="f3"/>
                  </a:lnTo>
                  <a:lnTo>
                    <a:pt x="f181" y="f197"/>
                  </a:lnTo>
                  <a:lnTo>
                    <a:pt x="f13" y="f198"/>
                  </a:lnTo>
                  <a:lnTo>
                    <a:pt x="f83" y="f199"/>
                  </a:lnTo>
                  <a:lnTo>
                    <a:pt x="f200" y="f201"/>
                  </a:lnTo>
                  <a:lnTo>
                    <a:pt x="f9" y="f202"/>
                  </a:lnTo>
                  <a:lnTo>
                    <a:pt x="f203" y="f204"/>
                  </a:lnTo>
                  <a:lnTo>
                    <a:pt x="f12" y="f205"/>
                  </a:lnTo>
                  <a:lnTo>
                    <a:pt x="f16" y="f206"/>
                  </a:lnTo>
                  <a:lnTo>
                    <a:pt x="f207" y="f208"/>
                  </a:lnTo>
                  <a:lnTo>
                    <a:pt x="f75" y="f209"/>
                  </a:lnTo>
                  <a:lnTo>
                    <a:pt x="f181" y="f182"/>
                  </a:lnTo>
                  <a:close/>
                  <a:moveTo>
                    <a:pt x="f210" y="f6"/>
                  </a:moveTo>
                  <a:lnTo>
                    <a:pt x="f211" y="f125"/>
                  </a:lnTo>
                  <a:lnTo>
                    <a:pt x="f212" y="f213"/>
                  </a:lnTo>
                  <a:lnTo>
                    <a:pt x="f214" y="f100"/>
                  </a:lnTo>
                  <a:lnTo>
                    <a:pt x="f215" y="f111"/>
                  </a:lnTo>
                  <a:lnTo>
                    <a:pt x="f214" y="f216"/>
                  </a:lnTo>
                  <a:lnTo>
                    <a:pt x="f217" y="f218"/>
                  </a:lnTo>
                  <a:lnTo>
                    <a:pt x="f219" y="f220"/>
                  </a:lnTo>
                  <a:lnTo>
                    <a:pt x="f221" y="f222"/>
                  </a:lnTo>
                  <a:lnTo>
                    <a:pt x="f223" y="f224"/>
                  </a:lnTo>
                  <a:lnTo>
                    <a:pt x="f225" y="f226"/>
                  </a:lnTo>
                  <a:lnTo>
                    <a:pt x="f227" y="f228"/>
                  </a:lnTo>
                  <a:lnTo>
                    <a:pt x="f229" y="f230"/>
                  </a:lnTo>
                  <a:lnTo>
                    <a:pt x="f91" y="f2"/>
                  </a:lnTo>
                  <a:lnTo>
                    <a:pt x="f231" y="f232"/>
                  </a:lnTo>
                  <a:lnTo>
                    <a:pt x="f233" y="f234"/>
                  </a:lnTo>
                  <a:lnTo>
                    <a:pt x="f235" y="f236"/>
                  </a:lnTo>
                  <a:lnTo>
                    <a:pt x="f237" y="f234"/>
                  </a:lnTo>
                  <a:lnTo>
                    <a:pt x="f238" y="f239"/>
                  </a:lnTo>
                  <a:lnTo>
                    <a:pt x="f240" y="f221"/>
                  </a:lnTo>
                  <a:lnTo>
                    <a:pt x="f241" y="f242"/>
                  </a:lnTo>
                  <a:lnTo>
                    <a:pt x="f243" y="f244"/>
                  </a:lnTo>
                  <a:lnTo>
                    <a:pt x="f245" y="f139"/>
                  </a:lnTo>
                  <a:lnTo>
                    <a:pt x="f7" y="f38"/>
                  </a:lnTo>
                  <a:lnTo>
                    <a:pt x="f246" y="f62"/>
                  </a:lnTo>
                  <a:lnTo>
                    <a:pt x="f247" y="f248"/>
                  </a:lnTo>
                  <a:lnTo>
                    <a:pt x="f249" y="f105"/>
                  </a:lnTo>
                  <a:lnTo>
                    <a:pt x="f250" y="f251"/>
                  </a:lnTo>
                  <a:lnTo>
                    <a:pt x="f252" y="f253"/>
                  </a:lnTo>
                  <a:lnTo>
                    <a:pt x="f254" y="f212"/>
                  </a:lnTo>
                  <a:lnTo>
                    <a:pt x="f163" y="f255"/>
                  </a:lnTo>
                  <a:lnTo>
                    <a:pt x="f256" y="f257"/>
                  </a:lnTo>
                  <a:lnTo>
                    <a:pt x="f258" y="f58"/>
                  </a:lnTo>
                  <a:lnTo>
                    <a:pt x="f259" y="f66"/>
                  </a:lnTo>
                  <a:lnTo>
                    <a:pt x="f260" y="f261"/>
                  </a:lnTo>
                  <a:lnTo>
                    <a:pt x="f262" y="f263"/>
                  </a:lnTo>
                  <a:lnTo>
                    <a:pt x="f264" y="f265"/>
                  </a:lnTo>
                  <a:lnTo>
                    <a:pt x="f266" y="f267"/>
                  </a:lnTo>
                  <a:lnTo>
                    <a:pt x="f154" y="f268"/>
                  </a:lnTo>
                  <a:lnTo>
                    <a:pt x="f269" y="f142"/>
                  </a:lnTo>
                  <a:lnTo>
                    <a:pt x="f167" y="f270"/>
                  </a:lnTo>
                  <a:lnTo>
                    <a:pt x="f271" y="f272"/>
                  </a:lnTo>
                  <a:lnTo>
                    <a:pt x="f273" y="f274"/>
                  </a:lnTo>
                  <a:lnTo>
                    <a:pt x="f275" y="f28"/>
                  </a:lnTo>
                  <a:lnTo>
                    <a:pt x="f276" y="f46"/>
                  </a:lnTo>
                  <a:lnTo>
                    <a:pt x="f277" y="f66"/>
                  </a:lnTo>
                  <a:lnTo>
                    <a:pt x="f278" y="f49"/>
                  </a:lnTo>
                  <a:lnTo>
                    <a:pt x="f279" y="f280"/>
                  </a:lnTo>
                  <a:lnTo>
                    <a:pt x="f281" y="f282"/>
                  </a:lnTo>
                  <a:lnTo>
                    <a:pt x="f19" y="f283"/>
                  </a:lnTo>
                  <a:lnTo>
                    <a:pt x="f122" y="f214"/>
                  </a:lnTo>
                  <a:lnTo>
                    <a:pt x="f103" y="f284"/>
                  </a:lnTo>
                  <a:lnTo>
                    <a:pt x="f285" y="f40"/>
                  </a:lnTo>
                  <a:lnTo>
                    <a:pt x="f230" y="f114"/>
                  </a:lnTo>
                  <a:lnTo>
                    <a:pt x="f286" y="f287"/>
                  </a:lnTo>
                  <a:lnTo>
                    <a:pt x="f228" y="f288"/>
                  </a:lnTo>
                  <a:lnTo>
                    <a:pt x="f244" y="f37"/>
                  </a:lnTo>
                  <a:lnTo>
                    <a:pt x="f228" y="f276"/>
                  </a:lnTo>
                  <a:lnTo>
                    <a:pt x="f286" y="f289"/>
                  </a:lnTo>
                  <a:lnTo>
                    <a:pt x="f290" y="f178"/>
                  </a:lnTo>
                  <a:lnTo>
                    <a:pt x="f291" y="f292"/>
                  </a:lnTo>
                  <a:lnTo>
                    <a:pt x="f293" y="f8"/>
                  </a:lnTo>
                  <a:lnTo>
                    <a:pt x="f294" y="f292"/>
                  </a:lnTo>
                  <a:lnTo>
                    <a:pt x="f295" y="f178"/>
                  </a:lnTo>
                  <a:lnTo>
                    <a:pt x="f296" y="f289"/>
                  </a:lnTo>
                  <a:lnTo>
                    <a:pt x="f297" y="f276"/>
                  </a:lnTo>
                  <a:lnTo>
                    <a:pt x="f298" y="f37"/>
                  </a:lnTo>
                  <a:lnTo>
                    <a:pt x="f297" y="f15"/>
                  </a:lnTo>
                  <a:lnTo>
                    <a:pt x="f299" y="f10"/>
                  </a:lnTo>
                  <a:lnTo>
                    <a:pt x="f300" y="f112"/>
                  </a:lnTo>
                  <a:lnTo>
                    <a:pt x="f301" y="f280"/>
                  </a:lnTo>
                  <a:lnTo>
                    <a:pt x="f302" y="f255"/>
                  </a:lnTo>
                  <a:lnTo>
                    <a:pt x="f303" y="f304"/>
                  </a:lnTo>
                  <a:lnTo>
                    <a:pt x="f149" y="f305"/>
                  </a:lnTo>
                  <a:lnTo>
                    <a:pt x="f185" y="f306"/>
                  </a:lnTo>
                  <a:lnTo>
                    <a:pt x="f307" y="f308"/>
                  </a:lnTo>
                  <a:lnTo>
                    <a:pt x="f6" y="f162"/>
                  </a:lnTo>
                  <a:lnTo>
                    <a:pt x="f309" y="f198"/>
                  </a:lnTo>
                  <a:lnTo>
                    <a:pt x="f310" y="f311"/>
                  </a:lnTo>
                  <a:lnTo>
                    <a:pt x="f312" y="f313"/>
                  </a:lnTo>
                  <a:lnTo>
                    <a:pt x="f314" y="f315"/>
                  </a:lnTo>
                  <a:lnTo>
                    <a:pt x="f316" y="f317"/>
                  </a:lnTo>
                  <a:lnTo>
                    <a:pt x="f318" y="f319"/>
                  </a:lnTo>
                  <a:lnTo>
                    <a:pt x="f320" y="f321"/>
                  </a:lnTo>
                  <a:lnTo>
                    <a:pt x="f322" y="f323"/>
                  </a:lnTo>
                  <a:lnTo>
                    <a:pt x="f324" y="f172"/>
                  </a:lnTo>
                  <a:lnTo>
                    <a:pt x="f223" y="f111"/>
                  </a:lnTo>
                  <a:lnTo>
                    <a:pt x="f325" y="f326"/>
                  </a:lnTo>
                  <a:lnTo>
                    <a:pt x="f327" y="f328"/>
                  </a:lnTo>
                  <a:lnTo>
                    <a:pt x="f329" y="f330"/>
                  </a:lnTo>
                  <a:lnTo>
                    <a:pt x="f331" y="f332"/>
                  </a:lnTo>
                  <a:lnTo>
                    <a:pt x="f210" y="f6"/>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193" name="Group 25">
            <a:extLst>
              <a:ext uri="{FF2B5EF4-FFF2-40B4-BE49-F238E27FC236}">
                <a16:creationId xmlns:a16="http://schemas.microsoft.com/office/drawing/2014/main" id="{866C181A-56EA-4B71-B056-329C7025028E}"/>
              </a:ext>
            </a:extLst>
          </p:cNvPr>
          <p:cNvGrpSpPr/>
          <p:nvPr/>
        </p:nvGrpSpPr>
        <p:grpSpPr>
          <a:xfrm>
            <a:off x="855329" y="2423244"/>
            <a:ext cx="698191" cy="411469"/>
            <a:chOff x="11378729" y="3203929"/>
            <a:chExt cx="611431" cy="411480"/>
          </a:xfrm>
        </p:grpSpPr>
        <p:sp>
          <p:nvSpPr>
            <p:cNvPr id="194" name="Freeform 6">
              <a:extLst>
                <a:ext uri="{FF2B5EF4-FFF2-40B4-BE49-F238E27FC236}">
                  <a16:creationId xmlns:a16="http://schemas.microsoft.com/office/drawing/2014/main" id="{BE60B847-C72D-490F-98DD-E02D9D35792C}"/>
                </a:ext>
              </a:extLst>
            </p:cNvPr>
            <p:cNvSpPr/>
            <p:nvPr/>
          </p:nvSpPr>
          <p:spPr>
            <a:xfrm>
              <a:off x="11378729" y="3203929"/>
              <a:ext cx="611431" cy="411480"/>
            </a:xfrm>
            <a:custGeom>
              <a:avLst/>
              <a:gdLst>
                <a:gd name="f0" fmla="val 10800000"/>
                <a:gd name="f1" fmla="val 5400000"/>
                <a:gd name="f2" fmla="val 180"/>
                <a:gd name="f3" fmla="val w"/>
                <a:gd name="f4" fmla="val h"/>
                <a:gd name="f5" fmla="val 0"/>
                <a:gd name="f6" fmla="val 2586"/>
                <a:gd name="f7" fmla="val 1743"/>
                <a:gd name="f8" fmla="val 1293"/>
                <a:gd name="f9" fmla="val 1324"/>
                <a:gd name="f10" fmla="val 2"/>
                <a:gd name="f11" fmla="val 1353"/>
                <a:gd name="f12" fmla="val 7"/>
                <a:gd name="f13" fmla="val 1382"/>
                <a:gd name="f14" fmla="val 18"/>
                <a:gd name="f15" fmla="val 1409"/>
                <a:gd name="f16" fmla="val 32"/>
                <a:gd name="f17" fmla="val 2478"/>
                <a:gd name="f18" fmla="val 678"/>
                <a:gd name="f19" fmla="val 2505"/>
                <a:gd name="f20" fmla="val 698"/>
                <a:gd name="f21" fmla="val 2529"/>
                <a:gd name="f22" fmla="val 720"/>
                <a:gd name="f23" fmla="val 2549"/>
                <a:gd name="f24" fmla="val 747"/>
                <a:gd name="f25" fmla="val 2565"/>
                <a:gd name="f26" fmla="val 775"/>
                <a:gd name="f27" fmla="val 2576"/>
                <a:gd name="f28" fmla="val 806"/>
                <a:gd name="f29" fmla="val 2584"/>
                <a:gd name="f30" fmla="val 838"/>
                <a:gd name="f31" fmla="val 872"/>
                <a:gd name="f32" fmla="val 904"/>
                <a:gd name="f33" fmla="val 936"/>
                <a:gd name="f34" fmla="val 967"/>
                <a:gd name="f35" fmla="val 995"/>
                <a:gd name="f36" fmla="val 1022"/>
                <a:gd name="f37" fmla="val 1044"/>
                <a:gd name="f38" fmla="val 1064"/>
                <a:gd name="f39" fmla="val 1410"/>
                <a:gd name="f40" fmla="val 1710"/>
                <a:gd name="f41" fmla="val 1383"/>
                <a:gd name="f42" fmla="val 1725"/>
                <a:gd name="f43" fmla="val 1354"/>
                <a:gd name="f44" fmla="val 1735"/>
                <a:gd name="f45" fmla="val 1741"/>
                <a:gd name="f46" fmla="val 1263"/>
                <a:gd name="f47" fmla="val 1234"/>
                <a:gd name="f48" fmla="val 1736"/>
                <a:gd name="f49" fmla="val 1205"/>
                <a:gd name="f50" fmla="val 1179"/>
                <a:gd name="f51" fmla="val 1711"/>
                <a:gd name="f52" fmla="val 1121"/>
                <a:gd name="f53" fmla="val 1678"/>
                <a:gd name="f54" fmla="val 108"/>
                <a:gd name="f55" fmla="val 81"/>
                <a:gd name="f56" fmla="val 57"/>
                <a:gd name="f57" fmla="val 37"/>
                <a:gd name="f58" fmla="val 21"/>
                <a:gd name="f59" fmla="val 10"/>
                <a:gd name="f60" fmla="val 1177"/>
                <a:gd name="f61" fmla="val 1204"/>
                <a:gd name="f62" fmla="val 1233"/>
                <a:gd name="f63" fmla="val 1262"/>
                <a:gd name="f64" fmla="+- 0 0 -90"/>
                <a:gd name="f65" fmla="*/ f3 1 2586"/>
                <a:gd name="f66" fmla="*/ f4 1 1743"/>
                <a:gd name="f67" fmla="+- f7 0 f5"/>
                <a:gd name="f68" fmla="+- f6 0 f5"/>
                <a:gd name="f69" fmla="*/ f64 f0 1"/>
                <a:gd name="f70" fmla="*/ f68 1 2586"/>
                <a:gd name="f71" fmla="*/ f67 1 1743"/>
                <a:gd name="f72" fmla="*/ 1293 f68 1"/>
                <a:gd name="f73" fmla="*/ 0 f67 1"/>
                <a:gd name="f74" fmla="*/ 1324 f68 1"/>
                <a:gd name="f75" fmla="*/ 2 f67 1"/>
                <a:gd name="f76" fmla="*/ 1353 f68 1"/>
                <a:gd name="f77" fmla="*/ 7 f67 1"/>
                <a:gd name="f78" fmla="*/ 1382 f68 1"/>
                <a:gd name="f79" fmla="*/ 18 f67 1"/>
                <a:gd name="f80" fmla="*/ 1409 f68 1"/>
                <a:gd name="f81" fmla="*/ 32 f67 1"/>
                <a:gd name="f82" fmla="*/ 2478 f68 1"/>
                <a:gd name="f83" fmla="*/ 678 f67 1"/>
                <a:gd name="f84" fmla="*/ 2505 f68 1"/>
                <a:gd name="f85" fmla="*/ 698 f67 1"/>
                <a:gd name="f86" fmla="*/ 2529 f68 1"/>
                <a:gd name="f87" fmla="*/ 720 f67 1"/>
                <a:gd name="f88" fmla="*/ 2549 f68 1"/>
                <a:gd name="f89" fmla="*/ 747 f67 1"/>
                <a:gd name="f90" fmla="*/ 2565 f68 1"/>
                <a:gd name="f91" fmla="*/ 775 f67 1"/>
                <a:gd name="f92" fmla="*/ 2576 f68 1"/>
                <a:gd name="f93" fmla="*/ 806 f67 1"/>
                <a:gd name="f94" fmla="*/ 2584 f68 1"/>
                <a:gd name="f95" fmla="*/ 838 f67 1"/>
                <a:gd name="f96" fmla="*/ 2586 f68 1"/>
                <a:gd name="f97" fmla="*/ 872 f67 1"/>
                <a:gd name="f98" fmla="*/ 904 f67 1"/>
                <a:gd name="f99" fmla="*/ 936 f67 1"/>
                <a:gd name="f100" fmla="*/ 967 f67 1"/>
                <a:gd name="f101" fmla="*/ 995 f67 1"/>
                <a:gd name="f102" fmla="*/ 1022 f67 1"/>
                <a:gd name="f103" fmla="*/ 1044 f67 1"/>
                <a:gd name="f104" fmla="*/ 1064 f67 1"/>
                <a:gd name="f105" fmla="*/ 1410 f68 1"/>
                <a:gd name="f106" fmla="*/ 1710 f67 1"/>
                <a:gd name="f107" fmla="*/ 1383 f68 1"/>
                <a:gd name="f108" fmla="*/ 1725 f67 1"/>
                <a:gd name="f109" fmla="*/ 1354 f68 1"/>
                <a:gd name="f110" fmla="*/ 1735 f67 1"/>
                <a:gd name="f111" fmla="*/ 1741 f67 1"/>
                <a:gd name="f112" fmla="*/ 1743 f67 1"/>
                <a:gd name="f113" fmla="*/ 1263 f68 1"/>
                <a:gd name="f114" fmla="*/ 1234 f68 1"/>
                <a:gd name="f115" fmla="*/ 1736 f67 1"/>
                <a:gd name="f116" fmla="*/ 1205 f68 1"/>
                <a:gd name="f117" fmla="*/ 1179 f68 1"/>
                <a:gd name="f118" fmla="*/ 1711 f67 1"/>
                <a:gd name="f119" fmla="*/ 1121 f68 1"/>
                <a:gd name="f120" fmla="*/ 1678 f67 1"/>
                <a:gd name="f121" fmla="*/ 108 f68 1"/>
                <a:gd name="f122" fmla="*/ 81 f68 1"/>
                <a:gd name="f123" fmla="*/ 57 f68 1"/>
                <a:gd name="f124" fmla="*/ 37 f68 1"/>
                <a:gd name="f125" fmla="*/ 21 f68 1"/>
                <a:gd name="f126" fmla="*/ 10 f68 1"/>
                <a:gd name="f127" fmla="*/ 2 f68 1"/>
                <a:gd name="f128" fmla="*/ 0 f68 1"/>
                <a:gd name="f129" fmla="*/ 1177 f68 1"/>
                <a:gd name="f130" fmla="*/ 1204 f68 1"/>
                <a:gd name="f131" fmla="*/ 1233 f68 1"/>
                <a:gd name="f132" fmla="*/ 1262 f68 1"/>
                <a:gd name="f133" fmla="*/ f69 1 f2"/>
                <a:gd name="f134" fmla="*/ f72 1 2586"/>
                <a:gd name="f135" fmla="*/ f73 1 1743"/>
                <a:gd name="f136" fmla="*/ f74 1 2586"/>
                <a:gd name="f137" fmla="*/ f75 1 1743"/>
                <a:gd name="f138" fmla="*/ f76 1 2586"/>
                <a:gd name="f139" fmla="*/ f77 1 1743"/>
                <a:gd name="f140" fmla="*/ f78 1 2586"/>
                <a:gd name="f141" fmla="*/ f79 1 1743"/>
                <a:gd name="f142" fmla="*/ f80 1 2586"/>
                <a:gd name="f143" fmla="*/ f81 1 1743"/>
                <a:gd name="f144" fmla="*/ f82 1 2586"/>
                <a:gd name="f145" fmla="*/ f83 1 1743"/>
                <a:gd name="f146" fmla="*/ f84 1 2586"/>
                <a:gd name="f147" fmla="*/ f85 1 1743"/>
                <a:gd name="f148" fmla="*/ f86 1 2586"/>
                <a:gd name="f149" fmla="*/ f87 1 1743"/>
                <a:gd name="f150" fmla="*/ f88 1 2586"/>
                <a:gd name="f151" fmla="*/ f89 1 1743"/>
                <a:gd name="f152" fmla="*/ f90 1 2586"/>
                <a:gd name="f153" fmla="*/ f91 1 1743"/>
                <a:gd name="f154" fmla="*/ f92 1 2586"/>
                <a:gd name="f155" fmla="*/ f93 1 1743"/>
                <a:gd name="f156" fmla="*/ f94 1 2586"/>
                <a:gd name="f157" fmla="*/ f95 1 1743"/>
                <a:gd name="f158" fmla="*/ f96 1 2586"/>
                <a:gd name="f159" fmla="*/ f97 1 1743"/>
                <a:gd name="f160" fmla="*/ f98 1 1743"/>
                <a:gd name="f161" fmla="*/ f99 1 1743"/>
                <a:gd name="f162" fmla="*/ f100 1 1743"/>
                <a:gd name="f163" fmla="*/ f101 1 1743"/>
                <a:gd name="f164" fmla="*/ f102 1 1743"/>
                <a:gd name="f165" fmla="*/ f103 1 1743"/>
                <a:gd name="f166" fmla="*/ f104 1 1743"/>
                <a:gd name="f167" fmla="*/ f105 1 2586"/>
                <a:gd name="f168" fmla="*/ f106 1 1743"/>
                <a:gd name="f169" fmla="*/ f107 1 2586"/>
                <a:gd name="f170" fmla="*/ f108 1 1743"/>
                <a:gd name="f171" fmla="*/ f109 1 2586"/>
                <a:gd name="f172" fmla="*/ f110 1 1743"/>
                <a:gd name="f173" fmla="*/ f111 1 1743"/>
                <a:gd name="f174" fmla="*/ f112 1 1743"/>
                <a:gd name="f175" fmla="*/ f113 1 2586"/>
                <a:gd name="f176" fmla="*/ f114 1 2586"/>
                <a:gd name="f177" fmla="*/ f115 1 1743"/>
                <a:gd name="f178" fmla="*/ f116 1 2586"/>
                <a:gd name="f179" fmla="*/ f117 1 2586"/>
                <a:gd name="f180" fmla="*/ f118 1 1743"/>
                <a:gd name="f181" fmla="*/ f119 1 2586"/>
                <a:gd name="f182" fmla="*/ f120 1 1743"/>
                <a:gd name="f183" fmla="*/ f121 1 2586"/>
                <a:gd name="f184" fmla="*/ f122 1 2586"/>
                <a:gd name="f185" fmla="*/ f123 1 2586"/>
                <a:gd name="f186" fmla="*/ f124 1 2586"/>
                <a:gd name="f187" fmla="*/ f125 1 2586"/>
                <a:gd name="f188" fmla="*/ f126 1 2586"/>
                <a:gd name="f189" fmla="*/ f127 1 2586"/>
                <a:gd name="f190" fmla="*/ f128 1 2586"/>
                <a:gd name="f191" fmla="*/ f129 1 2586"/>
                <a:gd name="f192" fmla="*/ f130 1 2586"/>
                <a:gd name="f193" fmla="*/ f131 1 2586"/>
                <a:gd name="f194" fmla="*/ f132 1 2586"/>
                <a:gd name="f195" fmla="*/ 0 1 f70"/>
                <a:gd name="f196" fmla="*/ f6 1 f70"/>
                <a:gd name="f197" fmla="*/ 0 1 f71"/>
                <a:gd name="f198" fmla="*/ f7 1 f71"/>
                <a:gd name="f199" fmla="+- f133 0 f1"/>
                <a:gd name="f200" fmla="*/ f134 1 f70"/>
                <a:gd name="f201" fmla="*/ f135 1 f71"/>
                <a:gd name="f202" fmla="*/ f136 1 f70"/>
                <a:gd name="f203" fmla="*/ f137 1 f71"/>
                <a:gd name="f204" fmla="*/ f138 1 f70"/>
                <a:gd name="f205" fmla="*/ f139 1 f71"/>
                <a:gd name="f206" fmla="*/ f140 1 f70"/>
                <a:gd name="f207" fmla="*/ f141 1 f71"/>
                <a:gd name="f208" fmla="*/ f142 1 f70"/>
                <a:gd name="f209" fmla="*/ f143 1 f71"/>
                <a:gd name="f210" fmla="*/ f144 1 f70"/>
                <a:gd name="f211" fmla="*/ f145 1 f71"/>
                <a:gd name="f212" fmla="*/ f146 1 f70"/>
                <a:gd name="f213" fmla="*/ f147 1 f71"/>
                <a:gd name="f214" fmla="*/ f148 1 f70"/>
                <a:gd name="f215" fmla="*/ f149 1 f71"/>
                <a:gd name="f216" fmla="*/ f150 1 f70"/>
                <a:gd name="f217" fmla="*/ f151 1 f71"/>
                <a:gd name="f218" fmla="*/ f152 1 f70"/>
                <a:gd name="f219" fmla="*/ f153 1 f71"/>
                <a:gd name="f220" fmla="*/ f154 1 f70"/>
                <a:gd name="f221" fmla="*/ f155 1 f71"/>
                <a:gd name="f222" fmla="*/ f156 1 f70"/>
                <a:gd name="f223" fmla="*/ f157 1 f71"/>
                <a:gd name="f224" fmla="*/ f158 1 f70"/>
                <a:gd name="f225" fmla="*/ f159 1 f71"/>
                <a:gd name="f226" fmla="*/ f160 1 f71"/>
                <a:gd name="f227" fmla="*/ f161 1 f71"/>
                <a:gd name="f228" fmla="*/ f162 1 f71"/>
                <a:gd name="f229" fmla="*/ f163 1 f71"/>
                <a:gd name="f230" fmla="*/ f164 1 f71"/>
                <a:gd name="f231" fmla="*/ f165 1 f71"/>
                <a:gd name="f232" fmla="*/ f166 1 f71"/>
                <a:gd name="f233" fmla="*/ f167 1 f70"/>
                <a:gd name="f234" fmla="*/ f168 1 f71"/>
                <a:gd name="f235" fmla="*/ f169 1 f70"/>
                <a:gd name="f236" fmla="*/ f170 1 f71"/>
                <a:gd name="f237" fmla="*/ f171 1 f70"/>
                <a:gd name="f238" fmla="*/ f172 1 f71"/>
                <a:gd name="f239" fmla="*/ f173 1 f71"/>
                <a:gd name="f240" fmla="*/ f174 1 f71"/>
                <a:gd name="f241" fmla="*/ f175 1 f70"/>
                <a:gd name="f242" fmla="*/ f176 1 f70"/>
                <a:gd name="f243" fmla="*/ f177 1 f71"/>
                <a:gd name="f244" fmla="*/ f178 1 f70"/>
                <a:gd name="f245" fmla="*/ f179 1 f70"/>
                <a:gd name="f246" fmla="*/ f180 1 f71"/>
                <a:gd name="f247" fmla="*/ f181 1 f70"/>
                <a:gd name="f248" fmla="*/ f182 1 f71"/>
                <a:gd name="f249" fmla="*/ f183 1 f70"/>
                <a:gd name="f250" fmla="*/ f184 1 f70"/>
                <a:gd name="f251" fmla="*/ f185 1 f70"/>
                <a:gd name="f252" fmla="*/ f186 1 f70"/>
                <a:gd name="f253" fmla="*/ f187 1 f70"/>
                <a:gd name="f254" fmla="*/ f188 1 f70"/>
                <a:gd name="f255" fmla="*/ f189 1 f70"/>
                <a:gd name="f256" fmla="*/ f190 1 f70"/>
                <a:gd name="f257" fmla="*/ f191 1 f70"/>
                <a:gd name="f258" fmla="*/ f192 1 f70"/>
                <a:gd name="f259" fmla="*/ f193 1 f70"/>
                <a:gd name="f260" fmla="*/ f194 1 f70"/>
                <a:gd name="f261" fmla="*/ f195 f65 1"/>
                <a:gd name="f262" fmla="*/ f196 f65 1"/>
                <a:gd name="f263" fmla="*/ f198 f66 1"/>
                <a:gd name="f264" fmla="*/ f197 f66 1"/>
                <a:gd name="f265" fmla="*/ f200 f65 1"/>
                <a:gd name="f266" fmla="*/ f201 f66 1"/>
                <a:gd name="f267" fmla="*/ f202 f65 1"/>
                <a:gd name="f268" fmla="*/ f203 f66 1"/>
                <a:gd name="f269" fmla="*/ f204 f65 1"/>
                <a:gd name="f270" fmla="*/ f205 f66 1"/>
                <a:gd name="f271" fmla="*/ f206 f65 1"/>
                <a:gd name="f272" fmla="*/ f207 f66 1"/>
                <a:gd name="f273" fmla="*/ f208 f65 1"/>
                <a:gd name="f274" fmla="*/ f209 f66 1"/>
                <a:gd name="f275" fmla="*/ f210 f65 1"/>
                <a:gd name="f276" fmla="*/ f211 f66 1"/>
                <a:gd name="f277" fmla="*/ f212 f65 1"/>
                <a:gd name="f278" fmla="*/ f213 f66 1"/>
                <a:gd name="f279" fmla="*/ f214 f65 1"/>
                <a:gd name="f280" fmla="*/ f215 f66 1"/>
                <a:gd name="f281" fmla="*/ f216 f65 1"/>
                <a:gd name="f282" fmla="*/ f217 f66 1"/>
                <a:gd name="f283" fmla="*/ f218 f65 1"/>
                <a:gd name="f284" fmla="*/ f219 f66 1"/>
                <a:gd name="f285" fmla="*/ f220 f65 1"/>
                <a:gd name="f286" fmla="*/ f221 f66 1"/>
                <a:gd name="f287" fmla="*/ f222 f65 1"/>
                <a:gd name="f288" fmla="*/ f223 f66 1"/>
                <a:gd name="f289" fmla="*/ f224 f65 1"/>
                <a:gd name="f290" fmla="*/ f225 f66 1"/>
                <a:gd name="f291" fmla="*/ f226 f66 1"/>
                <a:gd name="f292" fmla="*/ f227 f66 1"/>
                <a:gd name="f293" fmla="*/ f228 f66 1"/>
                <a:gd name="f294" fmla="*/ f229 f66 1"/>
                <a:gd name="f295" fmla="*/ f230 f66 1"/>
                <a:gd name="f296" fmla="*/ f231 f66 1"/>
                <a:gd name="f297" fmla="*/ f232 f66 1"/>
                <a:gd name="f298" fmla="*/ f233 f65 1"/>
                <a:gd name="f299" fmla="*/ f234 f66 1"/>
                <a:gd name="f300" fmla="*/ f235 f65 1"/>
                <a:gd name="f301" fmla="*/ f236 f66 1"/>
                <a:gd name="f302" fmla="*/ f237 f65 1"/>
                <a:gd name="f303" fmla="*/ f238 f66 1"/>
                <a:gd name="f304" fmla="*/ f239 f66 1"/>
                <a:gd name="f305" fmla="*/ f240 f66 1"/>
                <a:gd name="f306" fmla="*/ f241 f65 1"/>
                <a:gd name="f307" fmla="*/ f242 f65 1"/>
                <a:gd name="f308" fmla="*/ f243 f66 1"/>
                <a:gd name="f309" fmla="*/ f244 f65 1"/>
                <a:gd name="f310" fmla="*/ f245 f65 1"/>
                <a:gd name="f311" fmla="*/ f246 f66 1"/>
                <a:gd name="f312" fmla="*/ f247 f65 1"/>
                <a:gd name="f313" fmla="*/ f248 f66 1"/>
                <a:gd name="f314" fmla="*/ f249 f65 1"/>
                <a:gd name="f315" fmla="*/ f250 f65 1"/>
                <a:gd name="f316" fmla="*/ f251 f65 1"/>
                <a:gd name="f317" fmla="*/ f252 f65 1"/>
                <a:gd name="f318" fmla="*/ f253 f65 1"/>
                <a:gd name="f319" fmla="*/ f254 f65 1"/>
                <a:gd name="f320" fmla="*/ f255 f65 1"/>
                <a:gd name="f321" fmla="*/ f256 f65 1"/>
                <a:gd name="f322" fmla="*/ f257 f65 1"/>
                <a:gd name="f323" fmla="*/ f258 f65 1"/>
                <a:gd name="f324" fmla="*/ f259 f65 1"/>
                <a:gd name="f325" fmla="*/ f260 f65 1"/>
              </a:gdLst>
              <a:ahLst/>
              <a:cxnLst>
                <a:cxn ang="3cd4">
                  <a:pos x="hc" y="t"/>
                </a:cxn>
                <a:cxn ang="0">
                  <a:pos x="r" y="vc"/>
                </a:cxn>
                <a:cxn ang="cd4">
                  <a:pos x="hc" y="b"/>
                </a:cxn>
                <a:cxn ang="cd2">
                  <a:pos x="l" y="vc"/>
                </a:cxn>
                <a:cxn ang="f199">
                  <a:pos x="f265" y="f266"/>
                </a:cxn>
                <a:cxn ang="f199">
                  <a:pos x="f267" y="f268"/>
                </a:cxn>
                <a:cxn ang="f199">
                  <a:pos x="f269" y="f270"/>
                </a:cxn>
                <a:cxn ang="f199">
                  <a:pos x="f271" y="f272"/>
                </a:cxn>
                <a:cxn ang="f199">
                  <a:pos x="f273" y="f274"/>
                </a:cxn>
                <a:cxn ang="f199">
                  <a:pos x="f275" y="f276"/>
                </a:cxn>
                <a:cxn ang="f199">
                  <a:pos x="f277" y="f278"/>
                </a:cxn>
                <a:cxn ang="f199">
                  <a:pos x="f279" y="f280"/>
                </a:cxn>
                <a:cxn ang="f199">
                  <a:pos x="f281" y="f282"/>
                </a:cxn>
                <a:cxn ang="f199">
                  <a:pos x="f283" y="f284"/>
                </a:cxn>
                <a:cxn ang="f199">
                  <a:pos x="f285" y="f286"/>
                </a:cxn>
                <a:cxn ang="f199">
                  <a:pos x="f287" y="f288"/>
                </a:cxn>
                <a:cxn ang="f199">
                  <a:pos x="f289" y="f290"/>
                </a:cxn>
                <a:cxn ang="f199">
                  <a:pos x="f287" y="f291"/>
                </a:cxn>
                <a:cxn ang="f199">
                  <a:pos x="f285" y="f292"/>
                </a:cxn>
                <a:cxn ang="f199">
                  <a:pos x="f283" y="f293"/>
                </a:cxn>
                <a:cxn ang="f199">
                  <a:pos x="f281" y="f294"/>
                </a:cxn>
                <a:cxn ang="f199">
                  <a:pos x="f279" y="f295"/>
                </a:cxn>
                <a:cxn ang="f199">
                  <a:pos x="f277" y="f296"/>
                </a:cxn>
                <a:cxn ang="f199">
                  <a:pos x="f275" y="f297"/>
                </a:cxn>
                <a:cxn ang="f199">
                  <a:pos x="f298" y="f299"/>
                </a:cxn>
                <a:cxn ang="f199">
                  <a:pos x="f300" y="f301"/>
                </a:cxn>
                <a:cxn ang="f199">
                  <a:pos x="f302" y="f303"/>
                </a:cxn>
                <a:cxn ang="f199">
                  <a:pos x="f267" y="f304"/>
                </a:cxn>
                <a:cxn ang="f199">
                  <a:pos x="f265" y="f305"/>
                </a:cxn>
                <a:cxn ang="f199">
                  <a:pos x="f306" y="f304"/>
                </a:cxn>
                <a:cxn ang="f199">
                  <a:pos x="f307" y="f308"/>
                </a:cxn>
                <a:cxn ang="f199">
                  <a:pos x="f309" y="f301"/>
                </a:cxn>
                <a:cxn ang="f199">
                  <a:pos x="f310" y="f311"/>
                </a:cxn>
                <a:cxn ang="f199">
                  <a:pos x="f312" y="f313"/>
                </a:cxn>
                <a:cxn ang="f199">
                  <a:pos x="f314" y="f297"/>
                </a:cxn>
                <a:cxn ang="f199">
                  <a:pos x="f315" y="f296"/>
                </a:cxn>
                <a:cxn ang="f199">
                  <a:pos x="f316" y="f295"/>
                </a:cxn>
                <a:cxn ang="f199">
                  <a:pos x="f317" y="f294"/>
                </a:cxn>
                <a:cxn ang="f199">
                  <a:pos x="f318" y="f293"/>
                </a:cxn>
                <a:cxn ang="f199">
                  <a:pos x="f319" y="f292"/>
                </a:cxn>
                <a:cxn ang="f199">
                  <a:pos x="f320" y="f291"/>
                </a:cxn>
                <a:cxn ang="f199">
                  <a:pos x="f321" y="f290"/>
                </a:cxn>
                <a:cxn ang="f199">
                  <a:pos x="f320" y="f288"/>
                </a:cxn>
                <a:cxn ang="f199">
                  <a:pos x="f319" y="f286"/>
                </a:cxn>
                <a:cxn ang="f199">
                  <a:pos x="f318" y="f284"/>
                </a:cxn>
                <a:cxn ang="f199">
                  <a:pos x="f317" y="f282"/>
                </a:cxn>
                <a:cxn ang="f199">
                  <a:pos x="f316" y="f280"/>
                </a:cxn>
                <a:cxn ang="f199">
                  <a:pos x="f315" y="f278"/>
                </a:cxn>
                <a:cxn ang="f199">
                  <a:pos x="f314" y="f276"/>
                </a:cxn>
                <a:cxn ang="f199">
                  <a:pos x="f322" y="f274"/>
                </a:cxn>
                <a:cxn ang="f199">
                  <a:pos x="f323" y="f272"/>
                </a:cxn>
                <a:cxn ang="f199">
                  <a:pos x="f324" y="f270"/>
                </a:cxn>
                <a:cxn ang="f199">
                  <a:pos x="f325" y="f268"/>
                </a:cxn>
                <a:cxn ang="f199">
                  <a:pos x="f265" y="f266"/>
                </a:cxn>
              </a:cxnLst>
              <a:rect l="f261" t="f264" r="f262" b="f263"/>
              <a:pathLst>
                <a:path w="2586" h="1743">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39" y="f40"/>
                  </a:lnTo>
                  <a:lnTo>
                    <a:pt x="f41" y="f42"/>
                  </a:lnTo>
                  <a:lnTo>
                    <a:pt x="f43" y="f44"/>
                  </a:lnTo>
                  <a:lnTo>
                    <a:pt x="f9" y="f45"/>
                  </a:lnTo>
                  <a:lnTo>
                    <a:pt x="f8" y="f7"/>
                  </a:lnTo>
                  <a:lnTo>
                    <a:pt x="f46" y="f45"/>
                  </a:lnTo>
                  <a:lnTo>
                    <a:pt x="f47" y="f48"/>
                  </a:lnTo>
                  <a:lnTo>
                    <a:pt x="f49" y="f42"/>
                  </a:lnTo>
                  <a:lnTo>
                    <a:pt x="f50" y="f51"/>
                  </a:lnTo>
                  <a:lnTo>
                    <a:pt x="f52" y="f53"/>
                  </a:lnTo>
                  <a:lnTo>
                    <a:pt x="f54" y="f38"/>
                  </a:lnTo>
                  <a:lnTo>
                    <a:pt x="f55" y="f37"/>
                  </a:lnTo>
                  <a:lnTo>
                    <a:pt x="f56" y="f36"/>
                  </a:lnTo>
                  <a:lnTo>
                    <a:pt x="f57" y="f35"/>
                  </a:lnTo>
                  <a:lnTo>
                    <a:pt x="f58" y="f34"/>
                  </a:lnTo>
                  <a:lnTo>
                    <a:pt x="f59" y="f33"/>
                  </a:lnTo>
                  <a:lnTo>
                    <a:pt x="f10" y="f32"/>
                  </a:lnTo>
                  <a:lnTo>
                    <a:pt x="f5" y="f31"/>
                  </a:lnTo>
                  <a:lnTo>
                    <a:pt x="f10" y="f30"/>
                  </a:lnTo>
                  <a:lnTo>
                    <a:pt x="f59" y="f28"/>
                  </a:lnTo>
                  <a:lnTo>
                    <a:pt x="f58" y="f26"/>
                  </a:lnTo>
                  <a:lnTo>
                    <a:pt x="f57" y="f24"/>
                  </a:lnTo>
                  <a:lnTo>
                    <a:pt x="f56" y="f22"/>
                  </a:lnTo>
                  <a:lnTo>
                    <a:pt x="f55" y="f20"/>
                  </a:lnTo>
                  <a:lnTo>
                    <a:pt x="f54" y="f18"/>
                  </a:lnTo>
                  <a:lnTo>
                    <a:pt x="f60" y="f16"/>
                  </a:lnTo>
                  <a:lnTo>
                    <a:pt x="f61" y="f14"/>
                  </a:lnTo>
                  <a:lnTo>
                    <a:pt x="f62" y="f12"/>
                  </a:lnTo>
                  <a:lnTo>
                    <a:pt x="f63"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5" name="Freeform 7">
              <a:extLst>
                <a:ext uri="{FF2B5EF4-FFF2-40B4-BE49-F238E27FC236}">
                  <a16:creationId xmlns:a16="http://schemas.microsoft.com/office/drawing/2014/main" id="{8D3BACDC-6A20-44EC-9C91-D93853D8E9DB}"/>
                </a:ext>
              </a:extLst>
            </p:cNvPr>
            <p:cNvSpPr/>
            <p:nvPr/>
          </p:nvSpPr>
          <p:spPr>
            <a:xfrm>
              <a:off x="11405174" y="3230383"/>
              <a:ext cx="558552" cy="358600"/>
            </a:xfrm>
            <a:custGeom>
              <a:avLst/>
              <a:gdLst>
                <a:gd name="f0" fmla="val 10800000"/>
                <a:gd name="f1" fmla="val 5400000"/>
                <a:gd name="f2" fmla="val 180"/>
                <a:gd name="f3" fmla="val w"/>
                <a:gd name="f4" fmla="val h"/>
                <a:gd name="f5" fmla="val 0"/>
                <a:gd name="f6" fmla="val 2362"/>
                <a:gd name="f7" fmla="val 1519"/>
                <a:gd name="f8" fmla="val 1181"/>
                <a:gd name="f9" fmla="val 1201"/>
                <a:gd name="f10" fmla="val 2"/>
                <a:gd name="f11" fmla="val 1221"/>
                <a:gd name="f12" fmla="val 7"/>
                <a:gd name="f13" fmla="val 1239"/>
                <a:gd name="f14" fmla="val 16"/>
                <a:gd name="f15" fmla="val 2307"/>
                <a:gd name="f16" fmla="val 663"/>
                <a:gd name="f17" fmla="val 2326"/>
                <a:gd name="f18" fmla="val 677"/>
                <a:gd name="f19" fmla="val 2341"/>
                <a:gd name="f20" fmla="val 694"/>
                <a:gd name="f21" fmla="val 2353"/>
                <a:gd name="f22" fmla="val 714"/>
                <a:gd name="f23" fmla="val 2359"/>
                <a:gd name="f24" fmla="val 736"/>
                <a:gd name="f25" fmla="val 760"/>
                <a:gd name="f26" fmla="val 782"/>
                <a:gd name="f27" fmla="val 804"/>
                <a:gd name="f28" fmla="val 824"/>
                <a:gd name="f29" fmla="val 841"/>
                <a:gd name="f30" fmla="val 856"/>
                <a:gd name="f31" fmla="val 1240"/>
                <a:gd name="f32" fmla="val 1502"/>
                <a:gd name="f33" fmla="val 1512"/>
                <a:gd name="f34" fmla="val 1517"/>
                <a:gd name="f35" fmla="val 1162"/>
                <a:gd name="f36" fmla="val 1142"/>
                <a:gd name="f37" fmla="val 1124"/>
                <a:gd name="f38" fmla="val 1503"/>
                <a:gd name="f39" fmla="val 1066"/>
                <a:gd name="f40" fmla="val 1468"/>
                <a:gd name="f41" fmla="val 55"/>
                <a:gd name="f42" fmla="val 36"/>
                <a:gd name="f43" fmla="val 21"/>
                <a:gd name="f44" fmla="val 9"/>
                <a:gd name="f45" fmla="val 3"/>
                <a:gd name="f46" fmla="val 1123"/>
                <a:gd name="f47" fmla="val 1141"/>
                <a:gd name="f48" fmla="val 1161"/>
                <a:gd name="f49" fmla="+- 0 0 -90"/>
                <a:gd name="f50" fmla="*/ f3 1 2362"/>
                <a:gd name="f51" fmla="*/ f4 1 1519"/>
                <a:gd name="f52" fmla="+- f7 0 f5"/>
                <a:gd name="f53" fmla="+- f6 0 f5"/>
                <a:gd name="f54" fmla="*/ f49 f0 1"/>
                <a:gd name="f55" fmla="*/ f53 1 2362"/>
                <a:gd name="f56" fmla="*/ f52 1 1519"/>
                <a:gd name="f57" fmla="*/ 1181 f53 1"/>
                <a:gd name="f58" fmla="*/ 0 f52 1"/>
                <a:gd name="f59" fmla="*/ 1201 f53 1"/>
                <a:gd name="f60" fmla="*/ 2 f52 1"/>
                <a:gd name="f61" fmla="*/ 1221 f53 1"/>
                <a:gd name="f62" fmla="*/ 7 f52 1"/>
                <a:gd name="f63" fmla="*/ 1239 f53 1"/>
                <a:gd name="f64" fmla="*/ 16 f52 1"/>
                <a:gd name="f65" fmla="*/ 2307 f53 1"/>
                <a:gd name="f66" fmla="*/ 663 f52 1"/>
                <a:gd name="f67" fmla="*/ 2326 f53 1"/>
                <a:gd name="f68" fmla="*/ 677 f52 1"/>
                <a:gd name="f69" fmla="*/ 2341 f53 1"/>
                <a:gd name="f70" fmla="*/ 694 f52 1"/>
                <a:gd name="f71" fmla="*/ 2353 f53 1"/>
                <a:gd name="f72" fmla="*/ 714 f52 1"/>
                <a:gd name="f73" fmla="*/ 2359 f53 1"/>
                <a:gd name="f74" fmla="*/ 736 f52 1"/>
                <a:gd name="f75" fmla="*/ 2362 f53 1"/>
                <a:gd name="f76" fmla="*/ 760 f52 1"/>
                <a:gd name="f77" fmla="*/ 782 f52 1"/>
                <a:gd name="f78" fmla="*/ 804 f52 1"/>
                <a:gd name="f79" fmla="*/ 824 f52 1"/>
                <a:gd name="f80" fmla="*/ 841 f52 1"/>
                <a:gd name="f81" fmla="*/ 856 f52 1"/>
                <a:gd name="f82" fmla="*/ 1240 f53 1"/>
                <a:gd name="f83" fmla="*/ 1502 f52 1"/>
                <a:gd name="f84" fmla="*/ 1512 f52 1"/>
                <a:gd name="f85" fmla="*/ 1517 f52 1"/>
                <a:gd name="f86" fmla="*/ 1519 f52 1"/>
                <a:gd name="f87" fmla="*/ 1162 f53 1"/>
                <a:gd name="f88" fmla="*/ 1142 f53 1"/>
                <a:gd name="f89" fmla="*/ 1124 f53 1"/>
                <a:gd name="f90" fmla="*/ 1503 f52 1"/>
                <a:gd name="f91" fmla="*/ 1066 f53 1"/>
                <a:gd name="f92" fmla="*/ 1468 f52 1"/>
                <a:gd name="f93" fmla="*/ 55 f53 1"/>
                <a:gd name="f94" fmla="*/ 36 f53 1"/>
                <a:gd name="f95" fmla="*/ 21 f53 1"/>
                <a:gd name="f96" fmla="*/ 9 f53 1"/>
                <a:gd name="f97" fmla="*/ 3 f53 1"/>
                <a:gd name="f98" fmla="*/ 0 f53 1"/>
                <a:gd name="f99" fmla="*/ 1123 f53 1"/>
                <a:gd name="f100" fmla="*/ 1141 f53 1"/>
                <a:gd name="f101" fmla="*/ 1161 f53 1"/>
                <a:gd name="f102" fmla="*/ f54 1 f2"/>
                <a:gd name="f103" fmla="*/ f57 1 2362"/>
                <a:gd name="f104" fmla="*/ f58 1 1519"/>
                <a:gd name="f105" fmla="*/ f59 1 2362"/>
                <a:gd name="f106" fmla="*/ f60 1 1519"/>
                <a:gd name="f107" fmla="*/ f61 1 2362"/>
                <a:gd name="f108" fmla="*/ f62 1 1519"/>
                <a:gd name="f109" fmla="*/ f63 1 2362"/>
                <a:gd name="f110" fmla="*/ f64 1 1519"/>
                <a:gd name="f111" fmla="*/ f65 1 2362"/>
                <a:gd name="f112" fmla="*/ f66 1 1519"/>
                <a:gd name="f113" fmla="*/ f67 1 2362"/>
                <a:gd name="f114" fmla="*/ f68 1 1519"/>
                <a:gd name="f115" fmla="*/ f69 1 2362"/>
                <a:gd name="f116" fmla="*/ f70 1 1519"/>
                <a:gd name="f117" fmla="*/ f71 1 2362"/>
                <a:gd name="f118" fmla="*/ f72 1 1519"/>
                <a:gd name="f119" fmla="*/ f73 1 2362"/>
                <a:gd name="f120" fmla="*/ f74 1 1519"/>
                <a:gd name="f121" fmla="*/ f75 1 2362"/>
                <a:gd name="f122" fmla="*/ f76 1 1519"/>
                <a:gd name="f123" fmla="*/ f77 1 1519"/>
                <a:gd name="f124" fmla="*/ f78 1 1519"/>
                <a:gd name="f125" fmla="*/ f79 1 1519"/>
                <a:gd name="f126" fmla="*/ f80 1 1519"/>
                <a:gd name="f127" fmla="*/ f81 1 1519"/>
                <a:gd name="f128" fmla="*/ f82 1 2362"/>
                <a:gd name="f129" fmla="*/ f83 1 1519"/>
                <a:gd name="f130" fmla="*/ f84 1 1519"/>
                <a:gd name="f131" fmla="*/ f85 1 1519"/>
                <a:gd name="f132" fmla="*/ f86 1 1519"/>
                <a:gd name="f133" fmla="*/ f87 1 2362"/>
                <a:gd name="f134" fmla="*/ f88 1 2362"/>
                <a:gd name="f135" fmla="*/ f89 1 2362"/>
                <a:gd name="f136" fmla="*/ f90 1 1519"/>
                <a:gd name="f137" fmla="*/ f91 1 2362"/>
                <a:gd name="f138" fmla="*/ f92 1 1519"/>
                <a:gd name="f139" fmla="*/ f93 1 2362"/>
                <a:gd name="f140" fmla="*/ f94 1 2362"/>
                <a:gd name="f141" fmla="*/ f95 1 2362"/>
                <a:gd name="f142" fmla="*/ f96 1 2362"/>
                <a:gd name="f143" fmla="*/ f97 1 2362"/>
                <a:gd name="f144" fmla="*/ f98 1 2362"/>
                <a:gd name="f145" fmla="*/ f99 1 2362"/>
                <a:gd name="f146" fmla="*/ f100 1 2362"/>
                <a:gd name="f147" fmla="*/ f101 1 2362"/>
                <a:gd name="f148" fmla="*/ 0 1 f55"/>
                <a:gd name="f149" fmla="*/ f6 1 f55"/>
                <a:gd name="f150" fmla="*/ 0 1 f56"/>
                <a:gd name="f151" fmla="*/ f7 1 f56"/>
                <a:gd name="f152" fmla="+- f102 0 f1"/>
                <a:gd name="f153" fmla="*/ f103 1 f55"/>
                <a:gd name="f154" fmla="*/ f104 1 f56"/>
                <a:gd name="f155" fmla="*/ f105 1 f55"/>
                <a:gd name="f156" fmla="*/ f106 1 f56"/>
                <a:gd name="f157" fmla="*/ f107 1 f55"/>
                <a:gd name="f158" fmla="*/ f108 1 f56"/>
                <a:gd name="f159" fmla="*/ f109 1 f55"/>
                <a:gd name="f160" fmla="*/ f110 1 f56"/>
                <a:gd name="f161" fmla="*/ f111 1 f55"/>
                <a:gd name="f162" fmla="*/ f112 1 f56"/>
                <a:gd name="f163" fmla="*/ f113 1 f55"/>
                <a:gd name="f164" fmla="*/ f114 1 f56"/>
                <a:gd name="f165" fmla="*/ f115 1 f55"/>
                <a:gd name="f166" fmla="*/ f116 1 f56"/>
                <a:gd name="f167" fmla="*/ f117 1 f55"/>
                <a:gd name="f168" fmla="*/ f118 1 f56"/>
                <a:gd name="f169" fmla="*/ f119 1 f55"/>
                <a:gd name="f170" fmla="*/ f120 1 f56"/>
                <a:gd name="f171" fmla="*/ f121 1 f55"/>
                <a:gd name="f172" fmla="*/ f122 1 f56"/>
                <a:gd name="f173" fmla="*/ f123 1 f56"/>
                <a:gd name="f174" fmla="*/ f124 1 f56"/>
                <a:gd name="f175" fmla="*/ f125 1 f56"/>
                <a:gd name="f176" fmla="*/ f126 1 f56"/>
                <a:gd name="f177" fmla="*/ f127 1 f56"/>
                <a:gd name="f178" fmla="*/ f128 1 f55"/>
                <a:gd name="f179" fmla="*/ f129 1 f56"/>
                <a:gd name="f180" fmla="*/ f130 1 f56"/>
                <a:gd name="f181" fmla="*/ f131 1 f56"/>
                <a:gd name="f182" fmla="*/ f132 1 f56"/>
                <a:gd name="f183" fmla="*/ f133 1 f55"/>
                <a:gd name="f184" fmla="*/ f134 1 f55"/>
                <a:gd name="f185" fmla="*/ f135 1 f55"/>
                <a:gd name="f186" fmla="*/ f136 1 f56"/>
                <a:gd name="f187" fmla="*/ f137 1 f55"/>
                <a:gd name="f188" fmla="*/ f138 1 f56"/>
                <a:gd name="f189" fmla="*/ f139 1 f55"/>
                <a:gd name="f190" fmla="*/ f140 1 f55"/>
                <a:gd name="f191" fmla="*/ f141 1 f55"/>
                <a:gd name="f192" fmla="*/ f142 1 f55"/>
                <a:gd name="f193" fmla="*/ f143 1 f55"/>
                <a:gd name="f194" fmla="*/ f144 1 f55"/>
                <a:gd name="f195" fmla="*/ f145 1 f55"/>
                <a:gd name="f196" fmla="*/ f146 1 f55"/>
                <a:gd name="f197" fmla="*/ f147 1 f55"/>
                <a:gd name="f198" fmla="*/ f148 f50 1"/>
                <a:gd name="f199" fmla="*/ f149 f50 1"/>
                <a:gd name="f200" fmla="*/ f151 f51 1"/>
                <a:gd name="f201" fmla="*/ f150 f51 1"/>
                <a:gd name="f202" fmla="*/ f153 f50 1"/>
                <a:gd name="f203" fmla="*/ f154 f51 1"/>
                <a:gd name="f204" fmla="*/ f155 f50 1"/>
                <a:gd name="f205" fmla="*/ f156 f51 1"/>
                <a:gd name="f206" fmla="*/ f157 f50 1"/>
                <a:gd name="f207" fmla="*/ f158 f51 1"/>
                <a:gd name="f208" fmla="*/ f159 f50 1"/>
                <a:gd name="f209" fmla="*/ f160 f51 1"/>
                <a:gd name="f210" fmla="*/ f161 f50 1"/>
                <a:gd name="f211" fmla="*/ f162 f51 1"/>
                <a:gd name="f212" fmla="*/ f163 f50 1"/>
                <a:gd name="f213" fmla="*/ f164 f51 1"/>
                <a:gd name="f214" fmla="*/ f165 f50 1"/>
                <a:gd name="f215" fmla="*/ f166 f51 1"/>
                <a:gd name="f216" fmla="*/ f167 f50 1"/>
                <a:gd name="f217" fmla="*/ f168 f51 1"/>
                <a:gd name="f218" fmla="*/ f169 f50 1"/>
                <a:gd name="f219" fmla="*/ f170 f51 1"/>
                <a:gd name="f220" fmla="*/ f171 f50 1"/>
                <a:gd name="f221" fmla="*/ f172 f51 1"/>
                <a:gd name="f222" fmla="*/ f173 f51 1"/>
                <a:gd name="f223" fmla="*/ f174 f51 1"/>
                <a:gd name="f224" fmla="*/ f175 f51 1"/>
                <a:gd name="f225" fmla="*/ f176 f51 1"/>
                <a:gd name="f226" fmla="*/ f177 f51 1"/>
                <a:gd name="f227" fmla="*/ f178 f50 1"/>
                <a:gd name="f228" fmla="*/ f179 f51 1"/>
                <a:gd name="f229" fmla="*/ f180 f51 1"/>
                <a:gd name="f230" fmla="*/ f181 f51 1"/>
                <a:gd name="f231" fmla="*/ f182 f51 1"/>
                <a:gd name="f232" fmla="*/ f183 f50 1"/>
                <a:gd name="f233" fmla="*/ f184 f50 1"/>
                <a:gd name="f234" fmla="*/ f185 f50 1"/>
                <a:gd name="f235" fmla="*/ f186 f51 1"/>
                <a:gd name="f236" fmla="*/ f187 f50 1"/>
                <a:gd name="f237" fmla="*/ f188 f51 1"/>
                <a:gd name="f238" fmla="*/ f189 f50 1"/>
                <a:gd name="f239" fmla="*/ f190 f50 1"/>
                <a:gd name="f240" fmla="*/ f191 f50 1"/>
                <a:gd name="f241" fmla="*/ f192 f50 1"/>
                <a:gd name="f242" fmla="*/ f193 f50 1"/>
                <a:gd name="f243" fmla="*/ f194 f50 1"/>
                <a:gd name="f244" fmla="*/ f195 f50 1"/>
                <a:gd name="f245" fmla="*/ f196 f50 1"/>
                <a:gd name="f246" fmla="*/ f197 f50 1"/>
              </a:gdLst>
              <a:ahLst/>
              <a:cxnLst>
                <a:cxn ang="3cd4">
                  <a:pos x="hc" y="t"/>
                </a:cxn>
                <a:cxn ang="0">
                  <a:pos x="r" y="vc"/>
                </a:cxn>
                <a:cxn ang="cd4">
                  <a:pos x="hc" y="b"/>
                </a:cxn>
                <a:cxn ang="cd2">
                  <a:pos x="l" y="vc"/>
                </a:cxn>
                <a:cxn ang="f152">
                  <a:pos x="f202" y="f203"/>
                </a:cxn>
                <a:cxn ang="f152">
                  <a:pos x="f204" y="f205"/>
                </a:cxn>
                <a:cxn ang="f152">
                  <a:pos x="f206" y="f207"/>
                </a:cxn>
                <a:cxn ang="f152">
                  <a:pos x="f208" y="f209"/>
                </a:cxn>
                <a:cxn ang="f152">
                  <a:pos x="f210" y="f211"/>
                </a:cxn>
                <a:cxn ang="f152">
                  <a:pos x="f212" y="f213"/>
                </a:cxn>
                <a:cxn ang="f152">
                  <a:pos x="f214" y="f215"/>
                </a:cxn>
                <a:cxn ang="f152">
                  <a:pos x="f216" y="f217"/>
                </a:cxn>
                <a:cxn ang="f152">
                  <a:pos x="f218" y="f219"/>
                </a:cxn>
                <a:cxn ang="f152">
                  <a:pos x="f220" y="f221"/>
                </a:cxn>
                <a:cxn ang="f152">
                  <a:pos x="f218" y="f222"/>
                </a:cxn>
                <a:cxn ang="f152">
                  <a:pos x="f216" y="f223"/>
                </a:cxn>
                <a:cxn ang="f152">
                  <a:pos x="f214" y="f224"/>
                </a:cxn>
                <a:cxn ang="f152">
                  <a:pos x="f212" y="f225"/>
                </a:cxn>
                <a:cxn ang="f152">
                  <a:pos x="f210" y="f226"/>
                </a:cxn>
                <a:cxn ang="f152">
                  <a:pos x="f227" y="f228"/>
                </a:cxn>
                <a:cxn ang="f152">
                  <a:pos x="f206" y="f229"/>
                </a:cxn>
                <a:cxn ang="f152">
                  <a:pos x="f204" y="f230"/>
                </a:cxn>
                <a:cxn ang="f152">
                  <a:pos x="f202" y="f231"/>
                </a:cxn>
                <a:cxn ang="f152">
                  <a:pos x="f232" y="f230"/>
                </a:cxn>
                <a:cxn ang="f152">
                  <a:pos x="f233" y="f229"/>
                </a:cxn>
                <a:cxn ang="f152">
                  <a:pos x="f234" y="f235"/>
                </a:cxn>
                <a:cxn ang="f152">
                  <a:pos x="f236" y="f237"/>
                </a:cxn>
                <a:cxn ang="f152">
                  <a:pos x="f238" y="f226"/>
                </a:cxn>
                <a:cxn ang="f152">
                  <a:pos x="f239" y="f225"/>
                </a:cxn>
                <a:cxn ang="f152">
                  <a:pos x="f240" y="f224"/>
                </a:cxn>
                <a:cxn ang="f152">
                  <a:pos x="f241" y="f223"/>
                </a:cxn>
                <a:cxn ang="f152">
                  <a:pos x="f242" y="f222"/>
                </a:cxn>
                <a:cxn ang="f152">
                  <a:pos x="f243" y="f221"/>
                </a:cxn>
                <a:cxn ang="f152">
                  <a:pos x="f242" y="f219"/>
                </a:cxn>
                <a:cxn ang="f152">
                  <a:pos x="f241" y="f217"/>
                </a:cxn>
                <a:cxn ang="f152">
                  <a:pos x="f240" y="f215"/>
                </a:cxn>
                <a:cxn ang="f152">
                  <a:pos x="f239" y="f213"/>
                </a:cxn>
                <a:cxn ang="f152">
                  <a:pos x="f238" y="f211"/>
                </a:cxn>
                <a:cxn ang="f152">
                  <a:pos x="f244" y="f209"/>
                </a:cxn>
                <a:cxn ang="f152">
                  <a:pos x="f245" y="f207"/>
                </a:cxn>
                <a:cxn ang="f152">
                  <a:pos x="f246" y="f205"/>
                </a:cxn>
                <a:cxn ang="f152">
                  <a:pos x="f202" y="f203"/>
                </a:cxn>
              </a:cxnLst>
              <a:rect l="f198" t="f201" r="f199" b="f200"/>
              <a:pathLst>
                <a:path w="2362" h="1519">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17" y="f29"/>
                  </a:lnTo>
                  <a:lnTo>
                    <a:pt x="f15" y="f30"/>
                  </a:lnTo>
                  <a:lnTo>
                    <a:pt x="f31" y="f32"/>
                  </a:lnTo>
                  <a:lnTo>
                    <a:pt x="f11" y="f33"/>
                  </a:lnTo>
                  <a:lnTo>
                    <a:pt x="f9" y="f34"/>
                  </a:lnTo>
                  <a:lnTo>
                    <a:pt x="f8" y="f7"/>
                  </a:lnTo>
                  <a:lnTo>
                    <a:pt x="f35" y="f34"/>
                  </a:lnTo>
                  <a:lnTo>
                    <a:pt x="f36" y="f33"/>
                  </a:lnTo>
                  <a:lnTo>
                    <a:pt x="f37" y="f38"/>
                  </a:lnTo>
                  <a:lnTo>
                    <a:pt x="f39" y="f40"/>
                  </a:lnTo>
                  <a:lnTo>
                    <a:pt x="f41" y="f30"/>
                  </a:lnTo>
                  <a:lnTo>
                    <a:pt x="f42" y="f29"/>
                  </a:lnTo>
                  <a:lnTo>
                    <a:pt x="f43" y="f28"/>
                  </a:lnTo>
                  <a:lnTo>
                    <a:pt x="f44" y="f27"/>
                  </a:lnTo>
                  <a:lnTo>
                    <a:pt x="f45" y="f26"/>
                  </a:lnTo>
                  <a:lnTo>
                    <a:pt x="f5" y="f25"/>
                  </a:lnTo>
                  <a:lnTo>
                    <a:pt x="f45" y="f24"/>
                  </a:lnTo>
                  <a:lnTo>
                    <a:pt x="f44" y="f22"/>
                  </a:lnTo>
                  <a:lnTo>
                    <a:pt x="f43" y="f20"/>
                  </a:lnTo>
                  <a:lnTo>
                    <a:pt x="f42" y="f18"/>
                  </a:lnTo>
                  <a:lnTo>
                    <a:pt x="f41" y="f16"/>
                  </a:lnTo>
                  <a:lnTo>
                    <a:pt x="f46" y="f14"/>
                  </a:lnTo>
                  <a:lnTo>
                    <a:pt x="f47" y="f12"/>
                  </a:lnTo>
                  <a:lnTo>
                    <a:pt x="f48"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6" name="Freeform 8">
              <a:extLst>
                <a:ext uri="{FF2B5EF4-FFF2-40B4-BE49-F238E27FC236}">
                  <a16:creationId xmlns:a16="http://schemas.microsoft.com/office/drawing/2014/main" id="{6E7DE0A4-64EA-4A72-B475-391C137676C4}"/>
                </a:ext>
              </a:extLst>
            </p:cNvPr>
            <p:cNvSpPr/>
            <p:nvPr/>
          </p:nvSpPr>
          <p:spPr>
            <a:xfrm>
              <a:off x="11628269" y="3347700"/>
              <a:ext cx="46268" cy="28090"/>
            </a:xfrm>
            <a:custGeom>
              <a:avLst/>
              <a:gdLst>
                <a:gd name="f0" fmla="val 10800000"/>
                <a:gd name="f1" fmla="val 5400000"/>
                <a:gd name="f2" fmla="val 180"/>
                <a:gd name="f3" fmla="val w"/>
                <a:gd name="f4" fmla="val h"/>
                <a:gd name="f5" fmla="val 0"/>
                <a:gd name="f6" fmla="val 199"/>
                <a:gd name="f7" fmla="val 120"/>
                <a:gd name="f8" fmla="+- 0 0 -90"/>
                <a:gd name="f9" fmla="*/ f3 1 199"/>
                <a:gd name="f10" fmla="*/ f4 1 120"/>
                <a:gd name="f11" fmla="+- f7 0 f5"/>
                <a:gd name="f12" fmla="+- f6 0 f5"/>
                <a:gd name="f13" fmla="*/ f8 f0 1"/>
                <a:gd name="f14" fmla="*/ f12 1 199"/>
                <a:gd name="f15" fmla="*/ f11 1 120"/>
                <a:gd name="f16" fmla="*/ 0 f12 1"/>
                <a:gd name="f17" fmla="*/ 0 f11 1"/>
                <a:gd name="f18" fmla="*/ 199 f12 1"/>
                <a:gd name="f19" fmla="*/ 120 f11 1"/>
                <a:gd name="f20" fmla="*/ f13 1 f2"/>
                <a:gd name="f21" fmla="*/ f16 1 199"/>
                <a:gd name="f22" fmla="*/ f17 1 120"/>
                <a:gd name="f23" fmla="*/ f18 1 199"/>
                <a:gd name="f24" fmla="*/ f19 1 120"/>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41"/>
                </a:cxn>
                <a:cxn ang="f29">
                  <a:pos x="f38" y="f39"/>
                </a:cxn>
                <a:cxn ang="f29">
                  <a:pos x="f38" y="f39"/>
                </a:cxn>
              </a:cxnLst>
              <a:rect l="f34" t="f37" r="f35" b="f36"/>
              <a:pathLst>
                <a:path w="199" h="120">
                  <a:moveTo>
                    <a:pt x="f5" y="f5"/>
                  </a:moveTo>
                  <a:lnTo>
                    <a:pt x="f6" y="f7"/>
                  </a:lnTo>
                  <a:lnTo>
                    <a:pt x="f5" y="f5"/>
                  </a:lnTo>
                  <a:lnTo>
                    <a:pt x="f5"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7" name="Freeform 9">
              <a:extLst>
                <a:ext uri="{FF2B5EF4-FFF2-40B4-BE49-F238E27FC236}">
                  <a16:creationId xmlns:a16="http://schemas.microsoft.com/office/drawing/2014/main" id="{25E14E0F-B6A1-49E2-9790-7BC24E05C0E7}"/>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AFFA6"/>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8" name="Freeform 10">
              <a:extLst>
                <a:ext uri="{FF2B5EF4-FFF2-40B4-BE49-F238E27FC236}">
                  <a16:creationId xmlns:a16="http://schemas.microsoft.com/office/drawing/2014/main" id="{9F2AE707-5612-435A-B3F0-D8774D0043CC}"/>
                </a:ext>
              </a:extLst>
            </p:cNvPr>
            <p:cNvSpPr/>
            <p:nvPr/>
          </p:nvSpPr>
          <p:spPr>
            <a:xfrm>
              <a:off x="11479542" y="3284908"/>
              <a:ext cx="457748" cy="155338"/>
            </a:xfrm>
            <a:custGeom>
              <a:avLst/>
              <a:gdLst>
                <a:gd name="f0" fmla="val 10800000"/>
                <a:gd name="f1" fmla="val 5400000"/>
                <a:gd name="f2" fmla="val 180"/>
                <a:gd name="f3" fmla="val w"/>
                <a:gd name="f4" fmla="val h"/>
                <a:gd name="f5" fmla="val 0"/>
                <a:gd name="f6" fmla="val 1937"/>
                <a:gd name="f7" fmla="val 663"/>
                <a:gd name="f8" fmla="val 1714"/>
                <a:gd name="f9" fmla="val 392"/>
                <a:gd name="f10" fmla="val 528"/>
                <a:gd name="f11" fmla="val 1491"/>
                <a:gd name="f12" fmla="val 431"/>
                <a:gd name="f13" fmla="val 146"/>
                <a:gd name="f14" fmla="val 629"/>
                <a:gd name="f15" fmla="val 266"/>
                <a:gd name="f16" fmla="val 591"/>
                <a:gd name="f17" fmla="val 289"/>
                <a:gd name="f18" fmla="val 558"/>
                <a:gd name="f19" fmla="val 309"/>
                <a:gd name="f20" fmla="val 530"/>
                <a:gd name="f21" fmla="val 327"/>
                <a:gd name="f22" fmla="val 503"/>
                <a:gd name="f23" fmla="val 342"/>
                <a:gd name="f24" fmla="val 481"/>
                <a:gd name="f25" fmla="val 355"/>
                <a:gd name="f26" fmla="val 462"/>
                <a:gd name="f27" fmla="val 367"/>
                <a:gd name="f28" fmla="val 445"/>
                <a:gd name="f29" fmla="val 378"/>
                <a:gd name="f30" fmla="val 387"/>
                <a:gd name="f31" fmla="val 417"/>
                <a:gd name="f32" fmla="val 395"/>
                <a:gd name="f33" fmla="val 403"/>
                <a:gd name="f34" fmla="val 410"/>
                <a:gd name="f35" fmla="val 379"/>
                <a:gd name="f36" fmla="val 418"/>
                <a:gd name="f37" fmla="val 366"/>
                <a:gd name="f38" fmla="val 425"/>
                <a:gd name="f39" fmla="val 353"/>
                <a:gd name="f40" fmla="val 434"/>
                <a:gd name="f41" fmla="val 339"/>
                <a:gd name="f42" fmla="val 442"/>
                <a:gd name="f43" fmla="val 322"/>
                <a:gd name="f44" fmla="val 453"/>
                <a:gd name="f45" fmla="val 304"/>
                <a:gd name="f46" fmla="val 463"/>
                <a:gd name="f47" fmla="val 283"/>
                <a:gd name="f48" fmla="val 477"/>
                <a:gd name="f49" fmla="val 258"/>
                <a:gd name="f50" fmla="val 491"/>
                <a:gd name="f51" fmla="val 230"/>
                <a:gd name="f52" fmla="val 507"/>
                <a:gd name="f53" fmla="val 198"/>
                <a:gd name="f54" fmla="val 407"/>
                <a:gd name="f55" fmla="val 36"/>
                <a:gd name="f56" fmla="val 385"/>
                <a:gd name="f57" fmla="val 66"/>
                <a:gd name="f58" fmla="val 93"/>
                <a:gd name="f59" fmla="val 350"/>
                <a:gd name="f60" fmla="val 117"/>
                <a:gd name="f61" fmla="val 336"/>
                <a:gd name="f62" fmla="val 137"/>
                <a:gd name="f63" fmla="val 324"/>
                <a:gd name="f64" fmla="val 155"/>
                <a:gd name="f65" fmla="val 313"/>
                <a:gd name="f66" fmla="val 171"/>
                <a:gd name="f67" fmla="val 184"/>
                <a:gd name="f68" fmla="val 295"/>
                <a:gd name="f69" fmla="val 197"/>
                <a:gd name="f70" fmla="val 287"/>
                <a:gd name="f71" fmla="val 210"/>
                <a:gd name="f72" fmla="val 279"/>
                <a:gd name="f73" fmla="val 221"/>
                <a:gd name="f74" fmla="val 273"/>
                <a:gd name="f75" fmla="val 233"/>
                <a:gd name="f76" fmla="val 247"/>
                <a:gd name="f77" fmla="val 257"/>
                <a:gd name="f78" fmla="val 261"/>
                <a:gd name="f79" fmla="val 249"/>
                <a:gd name="f80" fmla="val 276"/>
                <a:gd name="f81" fmla="val 239"/>
                <a:gd name="f82" fmla="val 293"/>
                <a:gd name="f83" fmla="val 229"/>
                <a:gd name="f84" fmla="val 314"/>
                <a:gd name="f85" fmla="val 216"/>
                <a:gd name="f86" fmla="val 338"/>
                <a:gd name="f87" fmla="val 202"/>
                <a:gd name="f88" fmla="val 364"/>
                <a:gd name="f89" fmla="val 186"/>
                <a:gd name="f90" fmla="val 396"/>
                <a:gd name="f91" fmla="val 167"/>
                <a:gd name="f92" fmla="val 1067"/>
                <a:gd name="f93" fmla="val 1283"/>
                <a:gd name="f94" fmla="val 130"/>
                <a:gd name="f95" fmla="val 1229"/>
                <a:gd name="f96" fmla="val 163"/>
                <a:gd name="f97" fmla="val 1179"/>
                <a:gd name="f98" fmla="val 194"/>
                <a:gd name="f99" fmla="val 1130"/>
                <a:gd name="f100" fmla="val 223"/>
                <a:gd name="f101" fmla="val 1083"/>
                <a:gd name="f102" fmla="val 252"/>
                <a:gd name="f103" fmla="val 1038"/>
                <a:gd name="f104" fmla="val 993"/>
                <a:gd name="f105" fmla="val 307"/>
                <a:gd name="f106" fmla="val 945"/>
                <a:gd name="f107" fmla="val 335"/>
                <a:gd name="f108" fmla="val 896"/>
                <a:gd name="f109" fmla="val 365"/>
                <a:gd name="f110" fmla="val 845"/>
                <a:gd name="f111" fmla="val 397"/>
                <a:gd name="f112" fmla="val 828"/>
                <a:gd name="f113" fmla="val 386"/>
                <a:gd name="f114" fmla="val 681"/>
                <a:gd name="f115" fmla="val 235"/>
                <a:gd name="f116" fmla="val 730"/>
                <a:gd name="f117" fmla="val 205"/>
                <a:gd name="f118" fmla="val 777"/>
                <a:gd name="f119" fmla="val 177"/>
                <a:gd name="f120" fmla="val 823"/>
                <a:gd name="f121" fmla="val 148"/>
                <a:gd name="f122" fmla="val 868"/>
                <a:gd name="f123" fmla="val 121"/>
                <a:gd name="f124" fmla="val 914"/>
                <a:gd name="f125" fmla="val 92"/>
                <a:gd name="f126" fmla="val 963"/>
                <a:gd name="f127" fmla="val 64"/>
                <a:gd name="f128" fmla="val 1014"/>
                <a:gd name="f129" fmla="val 33"/>
                <a:gd name="f130" fmla="+- 0 0 -90"/>
                <a:gd name="f131" fmla="*/ f3 1 1937"/>
                <a:gd name="f132" fmla="*/ f4 1 663"/>
                <a:gd name="f133" fmla="+- f7 0 f5"/>
                <a:gd name="f134" fmla="+- f6 0 f5"/>
                <a:gd name="f135" fmla="*/ f130 f0 1"/>
                <a:gd name="f136" fmla="*/ f134 1 1937"/>
                <a:gd name="f137" fmla="*/ f133 1 663"/>
                <a:gd name="f138" fmla="*/ 1937 f134 1"/>
                <a:gd name="f139" fmla="*/ 528 f133 1"/>
                <a:gd name="f140" fmla="*/ 1491 f134 1"/>
                <a:gd name="f141" fmla="*/ 431 f134 1"/>
                <a:gd name="f142" fmla="*/ 146 f133 1"/>
                <a:gd name="f143" fmla="*/ 591 f134 1"/>
                <a:gd name="f144" fmla="*/ 289 f133 1"/>
                <a:gd name="f145" fmla="*/ 530 f134 1"/>
                <a:gd name="f146" fmla="*/ 327 f133 1"/>
                <a:gd name="f147" fmla="*/ 481 f134 1"/>
                <a:gd name="f148" fmla="*/ 355 f133 1"/>
                <a:gd name="f149" fmla="*/ 445 f134 1"/>
                <a:gd name="f150" fmla="*/ 378 f133 1"/>
                <a:gd name="f151" fmla="*/ 417 f134 1"/>
                <a:gd name="f152" fmla="*/ 395 f133 1"/>
                <a:gd name="f153" fmla="*/ 392 f134 1"/>
                <a:gd name="f154" fmla="*/ 410 f133 1"/>
                <a:gd name="f155" fmla="*/ 366 f134 1"/>
                <a:gd name="f156" fmla="*/ 425 f133 1"/>
                <a:gd name="f157" fmla="*/ 339 f134 1"/>
                <a:gd name="f158" fmla="*/ 442 f133 1"/>
                <a:gd name="f159" fmla="*/ 304 f134 1"/>
                <a:gd name="f160" fmla="*/ 463 f133 1"/>
                <a:gd name="f161" fmla="*/ 258 f134 1"/>
                <a:gd name="f162" fmla="*/ 491 f133 1"/>
                <a:gd name="f163" fmla="*/ 198 f134 1"/>
                <a:gd name="f164" fmla="*/ 36 f134 1"/>
                <a:gd name="f165" fmla="*/ 385 f133 1"/>
                <a:gd name="f166" fmla="*/ 93 f134 1"/>
                <a:gd name="f167" fmla="*/ 350 f133 1"/>
                <a:gd name="f168" fmla="*/ 137 f134 1"/>
                <a:gd name="f169" fmla="*/ 324 f133 1"/>
                <a:gd name="f170" fmla="*/ 171 f134 1"/>
                <a:gd name="f171" fmla="*/ 304 f133 1"/>
                <a:gd name="f172" fmla="*/ 197 f134 1"/>
                <a:gd name="f173" fmla="*/ 287 f133 1"/>
                <a:gd name="f174" fmla="*/ 221 f134 1"/>
                <a:gd name="f175" fmla="*/ 273 f133 1"/>
                <a:gd name="f176" fmla="*/ 247 f134 1"/>
                <a:gd name="f177" fmla="*/ 257 f133 1"/>
                <a:gd name="f178" fmla="*/ 276 f134 1"/>
                <a:gd name="f179" fmla="*/ 239 f133 1"/>
                <a:gd name="f180" fmla="*/ 314 f134 1"/>
                <a:gd name="f181" fmla="*/ 216 f133 1"/>
                <a:gd name="f182" fmla="*/ 364 f134 1"/>
                <a:gd name="f183" fmla="*/ 186 f133 1"/>
                <a:gd name="f184" fmla="*/ 1283 f134 1"/>
                <a:gd name="f185" fmla="*/ 130 f133 1"/>
                <a:gd name="f186" fmla="*/ 1179 f134 1"/>
                <a:gd name="f187" fmla="*/ 194 f133 1"/>
                <a:gd name="f188" fmla="*/ 1083 f134 1"/>
                <a:gd name="f189" fmla="*/ 252 f133 1"/>
                <a:gd name="f190" fmla="*/ 993 f134 1"/>
                <a:gd name="f191" fmla="*/ 307 f133 1"/>
                <a:gd name="f192" fmla="*/ 896 f134 1"/>
                <a:gd name="f193" fmla="*/ 365 f133 1"/>
                <a:gd name="f194" fmla="*/ 828 f134 1"/>
                <a:gd name="f195" fmla="*/ 386 f133 1"/>
                <a:gd name="f196" fmla="*/ 681 f134 1"/>
                <a:gd name="f197" fmla="*/ 235 f133 1"/>
                <a:gd name="f198" fmla="*/ 777 f134 1"/>
                <a:gd name="f199" fmla="*/ 177 f133 1"/>
                <a:gd name="f200" fmla="*/ 868 f134 1"/>
                <a:gd name="f201" fmla="*/ 121 f133 1"/>
                <a:gd name="f202" fmla="*/ 963 f134 1"/>
                <a:gd name="f203" fmla="*/ 64 f133 1"/>
                <a:gd name="f204" fmla="*/ 1067 f134 1"/>
                <a:gd name="f205" fmla="*/ 0 f133 1"/>
                <a:gd name="f206" fmla="*/ f135 1 f2"/>
                <a:gd name="f207" fmla="*/ f138 1 1937"/>
                <a:gd name="f208" fmla="*/ f139 1 663"/>
                <a:gd name="f209" fmla="*/ f140 1 1937"/>
                <a:gd name="f210" fmla="*/ f141 1 1937"/>
                <a:gd name="f211" fmla="*/ f142 1 663"/>
                <a:gd name="f212" fmla="*/ f143 1 1937"/>
                <a:gd name="f213" fmla="*/ f144 1 663"/>
                <a:gd name="f214" fmla="*/ f145 1 1937"/>
                <a:gd name="f215" fmla="*/ f146 1 663"/>
                <a:gd name="f216" fmla="*/ f147 1 1937"/>
                <a:gd name="f217" fmla="*/ f148 1 663"/>
                <a:gd name="f218" fmla="*/ f149 1 1937"/>
                <a:gd name="f219" fmla="*/ f150 1 663"/>
                <a:gd name="f220" fmla="*/ f151 1 1937"/>
                <a:gd name="f221" fmla="*/ f152 1 663"/>
                <a:gd name="f222" fmla="*/ f153 1 1937"/>
                <a:gd name="f223" fmla="*/ f154 1 663"/>
                <a:gd name="f224" fmla="*/ f155 1 1937"/>
                <a:gd name="f225" fmla="*/ f156 1 663"/>
                <a:gd name="f226" fmla="*/ f157 1 1937"/>
                <a:gd name="f227" fmla="*/ f158 1 663"/>
                <a:gd name="f228" fmla="*/ f159 1 1937"/>
                <a:gd name="f229" fmla="*/ f160 1 663"/>
                <a:gd name="f230" fmla="*/ f161 1 1937"/>
                <a:gd name="f231" fmla="*/ f162 1 663"/>
                <a:gd name="f232" fmla="*/ f163 1 1937"/>
                <a:gd name="f233" fmla="*/ f164 1 1937"/>
                <a:gd name="f234" fmla="*/ f165 1 663"/>
                <a:gd name="f235" fmla="*/ f166 1 1937"/>
                <a:gd name="f236" fmla="*/ f167 1 663"/>
                <a:gd name="f237" fmla="*/ f168 1 1937"/>
                <a:gd name="f238" fmla="*/ f169 1 663"/>
                <a:gd name="f239" fmla="*/ f170 1 1937"/>
                <a:gd name="f240" fmla="*/ f171 1 663"/>
                <a:gd name="f241" fmla="*/ f172 1 1937"/>
                <a:gd name="f242" fmla="*/ f173 1 663"/>
                <a:gd name="f243" fmla="*/ f174 1 1937"/>
                <a:gd name="f244" fmla="*/ f175 1 663"/>
                <a:gd name="f245" fmla="*/ f176 1 1937"/>
                <a:gd name="f246" fmla="*/ f177 1 663"/>
                <a:gd name="f247" fmla="*/ f178 1 1937"/>
                <a:gd name="f248" fmla="*/ f179 1 663"/>
                <a:gd name="f249" fmla="*/ f180 1 1937"/>
                <a:gd name="f250" fmla="*/ f181 1 663"/>
                <a:gd name="f251" fmla="*/ f182 1 1937"/>
                <a:gd name="f252" fmla="*/ f183 1 663"/>
                <a:gd name="f253" fmla="*/ f184 1 1937"/>
                <a:gd name="f254" fmla="*/ f185 1 663"/>
                <a:gd name="f255" fmla="*/ f186 1 1937"/>
                <a:gd name="f256" fmla="*/ f187 1 663"/>
                <a:gd name="f257" fmla="*/ f188 1 1937"/>
                <a:gd name="f258" fmla="*/ f189 1 663"/>
                <a:gd name="f259" fmla="*/ f190 1 1937"/>
                <a:gd name="f260" fmla="*/ f191 1 663"/>
                <a:gd name="f261" fmla="*/ f192 1 1937"/>
                <a:gd name="f262" fmla="*/ f193 1 663"/>
                <a:gd name="f263" fmla="*/ f194 1 1937"/>
                <a:gd name="f264" fmla="*/ f195 1 663"/>
                <a:gd name="f265" fmla="*/ f196 1 1937"/>
                <a:gd name="f266" fmla="*/ f197 1 663"/>
                <a:gd name="f267" fmla="*/ f198 1 1937"/>
                <a:gd name="f268" fmla="*/ f199 1 663"/>
                <a:gd name="f269" fmla="*/ f200 1 1937"/>
                <a:gd name="f270" fmla="*/ f201 1 663"/>
                <a:gd name="f271" fmla="*/ f202 1 1937"/>
                <a:gd name="f272" fmla="*/ f203 1 663"/>
                <a:gd name="f273" fmla="*/ f204 1 1937"/>
                <a:gd name="f274" fmla="*/ f205 1 663"/>
                <a:gd name="f275" fmla="*/ 0 1 f136"/>
                <a:gd name="f276" fmla="*/ f6 1 f136"/>
                <a:gd name="f277" fmla="*/ 0 1 f137"/>
                <a:gd name="f278" fmla="*/ f7 1 f137"/>
                <a:gd name="f279" fmla="+- f206 0 f1"/>
                <a:gd name="f280" fmla="*/ f207 1 f136"/>
                <a:gd name="f281" fmla="*/ f208 1 f137"/>
                <a:gd name="f282" fmla="*/ f209 1 f136"/>
                <a:gd name="f283" fmla="*/ f210 1 f136"/>
                <a:gd name="f284" fmla="*/ f211 1 f137"/>
                <a:gd name="f285" fmla="*/ f212 1 f136"/>
                <a:gd name="f286" fmla="*/ f213 1 f137"/>
                <a:gd name="f287" fmla="*/ f214 1 f136"/>
                <a:gd name="f288" fmla="*/ f215 1 f137"/>
                <a:gd name="f289" fmla="*/ f216 1 f136"/>
                <a:gd name="f290" fmla="*/ f217 1 f137"/>
                <a:gd name="f291" fmla="*/ f218 1 f136"/>
                <a:gd name="f292" fmla="*/ f219 1 f137"/>
                <a:gd name="f293" fmla="*/ f220 1 f136"/>
                <a:gd name="f294" fmla="*/ f221 1 f137"/>
                <a:gd name="f295" fmla="*/ f222 1 f136"/>
                <a:gd name="f296" fmla="*/ f223 1 f137"/>
                <a:gd name="f297" fmla="*/ f224 1 f136"/>
                <a:gd name="f298" fmla="*/ f225 1 f137"/>
                <a:gd name="f299" fmla="*/ f226 1 f136"/>
                <a:gd name="f300" fmla="*/ f227 1 f137"/>
                <a:gd name="f301" fmla="*/ f228 1 f136"/>
                <a:gd name="f302" fmla="*/ f229 1 f137"/>
                <a:gd name="f303" fmla="*/ f230 1 f136"/>
                <a:gd name="f304" fmla="*/ f231 1 f137"/>
                <a:gd name="f305" fmla="*/ f232 1 f136"/>
                <a:gd name="f306" fmla="*/ f233 1 f136"/>
                <a:gd name="f307" fmla="*/ f234 1 f137"/>
                <a:gd name="f308" fmla="*/ f235 1 f136"/>
                <a:gd name="f309" fmla="*/ f236 1 f137"/>
                <a:gd name="f310" fmla="*/ f237 1 f136"/>
                <a:gd name="f311" fmla="*/ f238 1 f137"/>
                <a:gd name="f312" fmla="*/ f239 1 f136"/>
                <a:gd name="f313" fmla="*/ f240 1 f137"/>
                <a:gd name="f314" fmla="*/ f241 1 f136"/>
                <a:gd name="f315" fmla="*/ f242 1 f137"/>
                <a:gd name="f316" fmla="*/ f243 1 f136"/>
                <a:gd name="f317" fmla="*/ f244 1 f137"/>
                <a:gd name="f318" fmla="*/ f245 1 f136"/>
                <a:gd name="f319" fmla="*/ f246 1 f137"/>
                <a:gd name="f320" fmla="*/ f247 1 f136"/>
                <a:gd name="f321" fmla="*/ f248 1 f137"/>
                <a:gd name="f322" fmla="*/ f249 1 f136"/>
                <a:gd name="f323" fmla="*/ f250 1 f137"/>
                <a:gd name="f324" fmla="*/ f251 1 f136"/>
                <a:gd name="f325" fmla="*/ f252 1 f137"/>
                <a:gd name="f326" fmla="*/ f253 1 f136"/>
                <a:gd name="f327" fmla="*/ f254 1 f137"/>
                <a:gd name="f328" fmla="*/ f255 1 f136"/>
                <a:gd name="f329" fmla="*/ f256 1 f137"/>
                <a:gd name="f330" fmla="*/ f257 1 f136"/>
                <a:gd name="f331" fmla="*/ f258 1 f137"/>
                <a:gd name="f332" fmla="*/ f259 1 f136"/>
                <a:gd name="f333" fmla="*/ f260 1 f137"/>
                <a:gd name="f334" fmla="*/ f261 1 f136"/>
                <a:gd name="f335" fmla="*/ f262 1 f137"/>
                <a:gd name="f336" fmla="*/ f263 1 f136"/>
                <a:gd name="f337" fmla="*/ f264 1 f137"/>
                <a:gd name="f338" fmla="*/ f265 1 f136"/>
                <a:gd name="f339" fmla="*/ f266 1 f137"/>
                <a:gd name="f340" fmla="*/ f267 1 f136"/>
                <a:gd name="f341" fmla="*/ f268 1 f137"/>
                <a:gd name="f342" fmla="*/ f269 1 f136"/>
                <a:gd name="f343" fmla="*/ f270 1 f137"/>
                <a:gd name="f344" fmla="*/ f271 1 f136"/>
                <a:gd name="f345" fmla="*/ f272 1 f137"/>
                <a:gd name="f346" fmla="*/ f273 1 f136"/>
                <a:gd name="f347" fmla="*/ f274 1 f137"/>
                <a:gd name="f348" fmla="*/ f275 f131 1"/>
                <a:gd name="f349" fmla="*/ f276 f131 1"/>
                <a:gd name="f350" fmla="*/ f278 f132 1"/>
                <a:gd name="f351" fmla="*/ f277 f132 1"/>
                <a:gd name="f352" fmla="*/ f280 f131 1"/>
                <a:gd name="f353" fmla="*/ f281 f132 1"/>
                <a:gd name="f354" fmla="*/ f282 f131 1"/>
                <a:gd name="f355" fmla="*/ f283 f131 1"/>
                <a:gd name="f356" fmla="*/ f284 f132 1"/>
                <a:gd name="f357" fmla="*/ f285 f131 1"/>
                <a:gd name="f358" fmla="*/ f286 f132 1"/>
                <a:gd name="f359" fmla="*/ f287 f131 1"/>
                <a:gd name="f360" fmla="*/ f288 f132 1"/>
                <a:gd name="f361" fmla="*/ f289 f131 1"/>
                <a:gd name="f362" fmla="*/ f290 f132 1"/>
                <a:gd name="f363" fmla="*/ f291 f131 1"/>
                <a:gd name="f364" fmla="*/ f292 f132 1"/>
                <a:gd name="f365" fmla="*/ f293 f131 1"/>
                <a:gd name="f366" fmla="*/ f294 f132 1"/>
                <a:gd name="f367" fmla="*/ f295 f131 1"/>
                <a:gd name="f368" fmla="*/ f296 f132 1"/>
                <a:gd name="f369" fmla="*/ f297 f131 1"/>
                <a:gd name="f370" fmla="*/ f298 f132 1"/>
                <a:gd name="f371" fmla="*/ f299 f131 1"/>
                <a:gd name="f372" fmla="*/ f300 f132 1"/>
                <a:gd name="f373" fmla="*/ f301 f131 1"/>
                <a:gd name="f374" fmla="*/ f302 f132 1"/>
                <a:gd name="f375" fmla="*/ f303 f131 1"/>
                <a:gd name="f376" fmla="*/ f304 f132 1"/>
                <a:gd name="f377" fmla="*/ f305 f131 1"/>
                <a:gd name="f378" fmla="*/ f306 f131 1"/>
                <a:gd name="f379" fmla="*/ f307 f132 1"/>
                <a:gd name="f380" fmla="*/ f308 f131 1"/>
                <a:gd name="f381" fmla="*/ f309 f132 1"/>
                <a:gd name="f382" fmla="*/ f310 f131 1"/>
                <a:gd name="f383" fmla="*/ f311 f132 1"/>
                <a:gd name="f384" fmla="*/ f312 f131 1"/>
                <a:gd name="f385" fmla="*/ f313 f132 1"/>
                <a:gd name="f386" fmla="*/ f314 f131 1"/>
                <a:gd name="f387" fmla="*/ f315 f132 1"/>
                <a:gd name="f388" fmla="*/ f316 f131 1"/>
                <a:gd name="f389" fmla="*/ f317 f132 1"/>
                <a:gd name="f390" fmla="*/ f318 f131 1"/>
                <a:gd name="f391" fmla="*/ f319 f132 1"/>
                <a:gd name="f392" fmla="*/ f320 f131 1"/>
                <a:gd name="f393" fmla="*/ f321 f132 1"/>
                <a:gd name="f394" fmla="*/ f322 f131 1"/>
                <a:gd name="f395" fmla="*/ f323 f132 1"/>
                <a:gd name="f396" fmla="*/ f324 f131 1"/>
                <a:gd name="f397" fmla="*/ f325 f132 1"/>
                <a:gd name="f398" fmla="*/ f326 f131 1"/>
                <a:gd name="f399" fmla="*/ f327 f132 1"/>
                <a:gd name="f400" fmla="*/ f328 f131 1"/>
                <a:gd name="f401" fmla="*/ f329 f132 1"/>
                <a:gd name="f402" fmla="*/ f330 f131 1"/>
                <a:gd name="f403" fmla="*/ f331 f132 1"/>
                <a:gd name="f404" fmla="*/ f332 f131 1"/>
                <a:gd name="f405" fmla="*/ f333 f132 1"/>
                <a:gd name="f406" fmla="*/ f334 f131 1"/>
                <a:gd name="f407" fmla="*/ f335 f132 1"/>
                <a:gd name="f408" fmla="*/ f336 f131 1"/>
                <a:gd name="f409" fmla="*/ f337 f132 1"/>
                <a:gd name="f410" fmla="*/ f338 f131 1"/>
                <a:gd name="f411" fmla="*/ f339 f132 1"/>
                <a:gd name="f412" fmla="*/ f340 f131 1"/>
                <a:gd name="f413" fmla="*/ f341 f132 1"/>
                <a:gd name="f414" fmla="*/ f342 f131 1"/>
                <a:gd name="f415" fmla="*/ f343 f132 1"/>
                <a:gd name="f416" fmla="*/ f344 f131 1"/>
                <a:gd name="f417" fmla="*/ f345 f132 1"/>
                <a:gd name="f418" fmla="*/ f346 f131 1"/>
                <a:gd name="f419" fmla="*/ f347 f132 1"/>
              </a:gdLst>
              <a:ahLst/>
              <a:cxnLst>
                <a:cxn ang="3cd4">
                  <a:pos x="hc" y="t"/>
                </a:cxn>
                <a:cxn ang="0">
                  <a:pos x="r" y="vc"/>
                </a:cxn>
                <a:cxn ang="cd4">
                  <a:pos x="hc" y="b"/>
                </a:cxn>
                <a:cxn ang="cd2">
                  <a:pos x="l" y="vc"/>
                </a:cxn>
                <a:cxn ang="f279">
                  <a:pos x="f352" y="f353"/>
                </a:cxn>
                <a:cxn ang="f279">
                  <a:pos x="f354" y="f353"/>
                </a:cxn>
                <a:cxn ang="f279">
                  <a:pos x="f355" y="f356"/>
                </a:cxn>
                <a:cxn ang="f279">
                  <a:pos x="f357" y="f358"/>
                </a:cxn>
                <a:cxn ang="f279">
                  <a:pos x="f359" y="f360"/>
                </a:cxn>
                <a:cxn ang="f279">
                  <a:pos x="f361" y="f362"/>
                </a:cxn>
                <a:cxn ang="f279">
                  <a:pos x="f363" y="f364"/>
                </a:cxn>
                <a:cxn ang="f279">
                  <a:pos x="f365" y="f366"/>
                </a:cxn>
                <a:cxn ang="f279">
                  <a:pos x="f367" y="f368"/>
                </a:cxn>
                <a:cxn ang="f279">
                  <a:pos x="f369" y="f370"/>
                </a:cxn>
                <a:cxn ang="f279">
                  <a:pos x="f371" y="f372"/>
                </a:cxn>
                <a:cxn ang="f279">
                  <a:pos x="f373" y="f374"/>
                </a:cxn>
                <a:cxn ang="f279">
                  <a:pos x="f375" y="f376"/>
                </a:cxn>
                <a:cxn ang="f279">
                  <a:pos x="f377" y="f353"/>
                </a:cxn>
                <a:cxn ang="f279">
                  <a:pos x="f378" y="f379"/>
                </a:cxn>
                <a:cxn ang="f279">
                  <a:pos x="f380" y="f381"/>
                </a:cxn>
                <a:cxn ang="f279">
                  <a:pos x="f382" y="f383"/>
                </a:cxn>
                <a:cxn ang="f279">
                  <a:pos x="f384" y="f385"/>
                </a:cxn>
                <a:cxn ang="f279">
                  <a:pos x="f386" y="f387"/>
                </a:cxn>
                <a:cxn ang="f279">
                  <a:pos x="f388" y="f389"/>
                </a:cxn>
                <a:cxn ang="f279">
                  <a:pos x="f390" y="f391"/>
                </a:cxn>
                <a:cxn ang="f279">
                  <a:pos x="f392" y="f393"/>
                </a:cxn>
                <a:cxn ang="f279">
                  <a:pos x="f394" y="f395"/>
                </a:cxn>
                <a:cxn ang="f279">
                  <a:pos x="f396" y="f397"/>
                </a:cxn>
                <a:cxn ang="f279">
                  <a:pos x="f355" y="f356"/>
                </a:cxn>
                <a:cxn ang="f279">
                  <a:pos x="f398" y="f399"/>
                </a:cxn>
                <a:cxn ang="f279">
                  <a:pos x="f400" y="f401"/>
                </a:cxn>
                <a:cxn ang="f279">
                  <a:pos x="f402" y="f403"/>
                </a:cxn>
                <a:cxn ang="f279">
                  <a:pos x="f404" y="f405"/>
                </a:cxn>
                <a:cxn ang="f279">
                  <a:pos x="f406" y="f407"/>
                </a:cxn>
                <a:cxn ang="f279">
                  <a:pos x="f408" y="f409"/>
                </a:cxn>
                <a:cxn ang="f279">
                  <a:pos x="f410" y="f411"/>
                </a:cxn>
                <a:cxn ang="f279">
                  <a:pos x="f412" y="f413"/>
                </a:cxn>
                <a:cxn ang="f279">
                  <a:pos x="f414" y="f415"/>
                </a:cxn>
                <a:cxn ang="f279">
                  <a:pos x="f416" y="f417"/>
                </a:cxn>
                <a:cxn ang="f279">
                  <a:pos x="f418" y="f419"/>
                </a:cxn>
              </a:cxnLst>
              <a:rect l="f348" t="f351" r="f349" b="f350"/>
              <a:pathLst>
                <a:path w="1937" h="663">
                  <a:moveTo>
                    <a:pt x="f8" y="f9"/>
                  </a:moveTo>
                  <a:lnTo>
                    <a:pt x="f6" y="f10"/>
                  </a:lnTo>
                  <a:lnTo>
                    <a:pt x="f8" y="f7"/>
                  </a:lnTo>
                  <a:lnTo>
                    <a:pt x="f11" y="f10"/>
                  </a:lnTo>
                  <a:lnTo>
                    <a:pt x="f8" y="f9"/>
                  </a:lnTo>
                  <a:close/>
                  <a:moveTo>
                    <a:pt x="f12" y="f13"/>
                  </a:moveTo>
                  <a:lnTo>
                    <a:pt x="f14" y="f15"/>
                  </a:lnTo>
                  <a:lnTo>
                    <a:pt x="f16" y="f17"/>
                  </a:lnTo>
                  <a:lnTo>
                    <a:pt x="f18" y="f19"/>
                  </a:lnTo>
                  <a:lnTo>
                    <a:pt x="f20" y="f21"/>
                  </a:lnTo>
                  <a:lnTo>
                    <a:pt x="f22" y="f23"/>
                  </a:lnTo>
                  <a:lnTo>
                    <a:pt x="f24" y="f25"/>
                  </a:lnTo>
                  <a:lnTo>
                    <a:pt x="f26" y="f27"/>
                  </a:lnTo>
                  <a:lnTo>
                    <a:pt x="f28" y="f29"/>
                  </a:lnTo>
                  <a:lnTo>
                    <a:pt x="f12" y="f30"/>
                  </a:lnTo>
                  <a:lnTo>
                    <a:pt x="f31" y="f32"/>
                  </a:lnTo>
                  <a:lnTo>
                    <a:pt x="f33" y="f33"/>
                  </a:lnTo>
                  <a:lnTo>
                    <a:pt x="f9" y="f34"/>
                  </a:lnTo>
                  <a:lnTo>
                    <a:pt x="f35" y="f36"/>
                  </a:lnTo>
                  <a:lnTo>
                    <a:pt x="f37" y="f38"/>
                  </a:lnTo>
                  <a:lnTo>
                    <a:pt x="f39" y="f40"/>
                  </a:lnTo>
                  <a:lnTo>
                    <a:pt x="f41" y="f42"/>
                  </a:lnTo>
                  <a:lnTo>
                    <a:pt x="f43" y="f44"/>
                  </a:lnTo>
                  <a:lnTo>
                    <a:pt x="f45" y="f46"/>
                  </a:lnTo>
                  <a:lnTo>
                    <a:pt x="f47" y="f48"/>
                  </a:lnTo>
                  <a:lnTo>
                    <a:pt x="f49" y="f50"/>
                  </a:lnTo>
                  <a:lnTo>
                    <a:pt x="f51" y="f52"/>
                  </a:lnTo>
                  <a:lnTo>
                    <a:pt x="f53" y="f10"/>
                  </a:lnTo>
                  <a:lnTo>
                    <a:pt x="f5" y="f54"/>
                  </a:lnTo>
                  <a:lnTo>
                    <a:pt x="f55" y="f56"/>
                  </a:lnTo>
                  <a:lnTo>
                    <a:pt x="f57" y="f27"/>
                  </a:lnTo>
                  <a:lnTo>
                    <a:pt x="f58" y="f59"/>
                  </a:lnTo>
                  <a:lnTo>
                    <a:pt x="f60" y="f61"/>
                  </a:lnTo>
                  <a:lnTo>
                    <a:pt x="f62" y="f63"/>
                  </a:lnTo>
                  <a:lnTo>
                    <a:pt x="f64" y="f65"/>
                  </a:lnTo>
                  <a:lnTo>
                    <a:pt x="f66" y="f45"/>
                  </a:lnTo>
                  <a:lnTo>
                    <a:pt x="f67" y="f68"/>
                  </a:lnTo>
                  <a:lnTo>
                    <a:pt x="f69" y="f70"/>
                  </a:lnTo>
                  <a:lnTo>
                    <a:pt x="f71" y="f72"/>
                  </a:lnTo>
                  <a:lnTo>
                    <a:pt x="f73" y="f74"/>
                  </a:lnTo>
                  <a:lnTo>
                    <a:pt x="f75" y="f15"/>
                  </a:lnTo>
                  <a:lnTo>
                    <a:pt x="f76" y="f77"/>
                  </a:lnTo>
                  <a:lnTo>
                    <a:pt x="f78" y="f79"/>
                  </a:lnTo>
                  <a:lnTo>
                    <a:pt x="f80" y="f81"/>
                  </a:lnTo>
                  <a:lnTo>
                    <a:pt x="f82" y="f83"/>
                  </a:lnTo>
                  <a:lnTo>
                    <a:pt x="f84" y="f85"/>
                  </a:lnTo>
                  <a:lnTo>
                    <a:pt x="f86" y="f87"/>
                  </a:lnTo>
                  <a:lnTo>
                    <a:pt x="f88" y="f89"/>
                  </a:lnTo>
                  <a:lnTo>
                    <a:pt x="f90" y="f91"/>
                  </a:lnTo>
                  <a:lnTo>
                    <a:pt x="f12" y="f13"/>
                  </a:lnTo>
                  <a:close/>
                  <a:moveTo>
                    <a:pt x="f92" y="f5"/>
                  </a:moveTo>
                  <a:lnTo>
                    <a:pt x="f93" y="f94"/>
                  </a:lnTo>
                  <a:lnTo>
                    <a:pt x="f95" y="f96"/>
                  </a:lnTo>
                  <a:lnTo>
                    <a:pt x="f97" y="f98"/>
                  </a:lnTo>
                  <a:lnTo>
                    <a:pt x="f99" y="f100"/>
                  </a:lnTo>
                  <a:lnTo>
                    <a:pt x="f101" y="f102"/>
                  </a:lnTo>
                  <a:lnTo>
                    <a:pt x="f103" y="f72"/>
                  </a:lnTo>
                  <a:lnTo>
                    <a:pt x="f104" y="f105"/>
                  </a:lnTo>
                  <a:lnTo>
                    <a:pt x="f106" y="f107"/>
                  </a:lnTo>
                  <a:lnTo>
                    <a:pt x="f108" y="f109"/>
                  </a:lnTo>
                  <a:lnTo>
                    <a:pt x="f110" y="f111"/>
                  </a:lnTo>
                  <a:lnTo>
                    <a:pt x="f112" y="f113"/>
                  </a:lnTo>
                  <a:lnTo>
                    <a:pt x="f14" y="f15"/>
                  </a:lnTo>
                  <a:lnTo>
                    <a:pt x="f114" y="f115"/>
                  </a:lnTo>
                  <a:lnTo>
                    <a:pt x="f116" y="f117"/>
                  </a:lnTo>
                  <a:lnTo>
                    <a:pt x="f118" y="f119"/>
                  </a:lnTo>
                  <a:lnTo>
                    <a:pt x="f120" y="f121"/>
                  </a:lnTo>
                  <a:lnTo>
                    <a:pt x="f122" y="f123"/>
                  </a:lnTo>
                  <a:lnTo>
                    <a:pt x="f124" y="f125"/>
                  </a:lnTo>
                  <a:lnTo>
                    <a:pt x="f126" y="f127"/>
                  </a:lnTo>
                  <a:lnTo>
                    <a:pt x="f128" y="f129"/>
                  </a:lnTo>
                  <a:lnTo>
                    <a:pt x="f92"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199" name="Freeform 11">
              <a:extLst>
                <a:ext uri="{FF2B5EF4-FFF2-40B4-BE49-F238E27FC236}">
                  <a16:creationId xmlns:a16="http://schemas.microsoft.com/office/drawing/2014/main" id="{BD0F35A6-62B8-4725-A7A2-F171A7E2C721}"/>
                </a:ext>
              </a:extLst>
            </p:cNvPr>
            <p:cNvSpPr/>
            <p:nvPr/>
          </p:nvSpPr>
          <p:spPr>
            <a:xfrm>
              <a:off x="11525810" y="3346054"/>
              <a:ext cx="358600" cy="94192"/>
            </a:xfrm>
            <a:custGeom>
              <a:avLst/>
              <a:gdLst>
                <a:gd name="f0" fmla="val 10800000"/>
                <a:gd name="f1" fmla="val 5400000"/>
                <a:gd name="f2" fmla="val 180"/>
                <a:gd name="f3" fmla="val w"/>
                <a:gd name="f4" fmla="val h"/>
                <a:gd name="f5" fmla="val 0"/>
                <a:gd name="f6" fmla="val 1516"/>
                <a:gd name="f7" fmla="val 396"/>
                <a:gd name="f8" fmla="val 216"/>
                <a:gd name="f9" fmla="val 136"/>
                <a:gd name="f10" fmla="val 431"/>
                <a:gd name="f11" fmla="val 267"/>
                <a:gd name="f12" fmla="val 862"/>
                <a:gd name="f13" fmla="val 5"/>
                <a:gd name="f14" fmla="val 1078"/>
                <a:gd name="f15" fmla="val 647"/>
                <a:gd name="f16" fmla="val 1301"/>
                <a:gd name="f17" fmla="val 130"/>
                <a:gd name="f18" fmla="val 1293"/>
                <a:gd name="f19" fmla="+- 0 0 -90"/>
                <a:gd name="f20" fmla="*/ f3 1 1516"/>
                <a:gd name="f21" fmla="*/ f4 1 396"/>
                <a:gd name="f22" fmla="+- f7 0 f5"/>
                <a:gd name="f23" fmla="+- f6 0 f5"/>
                <a:gd name="f24" fmla="*/ f19 f0 1"/>
                <a:gd name="f25" fmla="*/ f23 1 1516"/>
                <a:gd name="f26" fmla="*/ f22 1 396"/>
                <a:gd name="f27" fmla="*/ 216 f23 1"/>
                <a:gd name="f28" fmla="*/ 136 f22 1"/>
                <a:gd name="f29" fmla="*/ 431 f23 1"/>
                <a:gd name="f30" fmla="*/ 267 f22 1"/>
                <a:gd name="f31" fmla="*/ 396 f22 1"/>
                <a:gd name="f32" fmla="*/ 0 f23 1"/>
                <a:gd name="f33" fmla="*/ 862 f23 1"/>
                <a:gd name="f34" fmla="*/ 5 f22 1"/>
                <a:gd name="f35" fmla="*/ 1078 f23 1"/>
                <a:gd name="f36" fmla="*/ 647 f23 1"/>
                <a:gd name="f37" fmla="*/ 1301 f23 1"/>
                <a:gd name="f38" fmla="*/ 0 f22 1"/>
                <a:gd name="f39" fmla="*/ 1516 f23 1"/>
                <a:gd name="f40" fmla="*/ 130 f22 1"/>
                <a:gd name="f41" fmla="*/ 1293 f23 1"/>
                <a:gd name="f42" fmla="*/ f24 1 f2"/>
                <a:gd name="f43" fmla="*/ f27 1 1516"/>
                <a:gd name="f44" fmla="*/ f28 1 396"/>
                <a:gd name="f45" fmla="*/ f29 1 1516"/>
                <a:gd name="f46" fmla="*/ f30 1 396"/>
                <a:gd name="f47" fmla="*/ f31 1 396"/>
                <a:gd name="f48" fmla="*/ f32 1 1516"/>
                <a:gd name="f49" fmla="*/ f33 1 1516"/>
                <a:gd name="f50" fmla="*/ f34 1 396"/>
                <a:gd name="f51" fmla="*/ f35 1 1516"/>
                <a:gd name="f52" fmla="*/ f36 1 1516"/>
                <a:gd name="f53" fmla="*/ f37 1 1516"/>
                <a:gd name="f54" fmla="*/ f38 1 396"/>
                <a:gd name="f55" fmla="*/ f39 1 1516"/>
                <a:gd name="f56" fmla="*/ f40 1 396"/>
                <a:gd name="f57" fmla="*/ f41 1 1516"/>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5"/>
                <a:gd name="f69" fmla="*/ f49 1 f25"/>
                <a:gd name="f70" fmla="*/ f50 1 f26"/>
                <a:gd name="f71" fmla="*/ f51 1 f25"/>
                <a:gd name="f72" fmla="*/ f52 1 f25"/>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0 1"/>
                <a:gd name="f88" fmla="*/ f69 f20 1"/>
                <a:gd name="f89" fmla="*/ f70 f21 1"/>
                <a:gd name="f90" fmla="*/ f71 f20 1"/>
                <a:gd name="f91" fmla="*/ f72 f20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5"/>
                </a:cxn>
                <a:cxn ang="f62">
                  <a:pos x="f82" y="f86"/>
                </a:cxn>
                <a:cxn ang="f62">
                  <a:pos x="f87" y="f85"/>
                </a:cxn>
                <a:cxn ang="f62">
                  <a:pos x="f82" y="f83"/>
                </a:cxn>
                <a:cxn ang="f62">
                  <a:pos x="f88" y="f89"/>
                </a:cxn>
                <a:cxn ang="f62">
                  <a:pos x="f90" y="f83"/>
                </a:cxn>
                <a:cxn ang="f62">
                  <a:pos x="f88" y="f85"/>
                </a:cxn>
                <a:cxn ang="f62">
                  <a:pos x="f91" y="f83"/>
                </a:cxn>
                <a:cxn ang="f62">
                  <a:pos x="f88" y="f89"/>
                </a:cxn>
                <a:cxn ang="f62">
                  <a:pos x="f92" y="f93"/>
                </a:cxn>
                <a:cxn ang="f62">
                  <a:pos x="f94" y="f95"/>
                </a:cxn>
                <a:cxn ang="f62">
                  <a:pos x="f96" y="f85"/>
                </a:cxn>
                <a:cxn ang="f62">
                  <a:pos x="f90" y="f83"/>
                </a:cxn>
                <a:cxn ang="f62">
                  <a:pos x="f92" y="f93"/>
                </a:cxn>
              </a:cxnLst>
              <a:rect l="f78" t="f81" r="f79" b="f80"/>
              <a:pathLst>
                <a:path w="1516" h="396">
                  <a:moveTo>
                    <a:pt x="f8" y="f9"/>
                  </a:moveTo>
                  <a:lnTo>
                    <a:pt x="f10" y="f11"/>
                  </a:lnTo>
                  <a:lnTo>
                    <a:pt x="f8" y="f7"/>
                  </a:lnTo>
                  <a:lnTo>
                    <a:pt x="f5" y="f11"/>
                  </a:lnTo>
                  <a:lnTo>
                    <a:pt x="f8" y="f9"/>
                  </a:lnTo>
                  <a:close/>
                  <a:moveTo>
                    <a:pt x="f12" y="f13"/>
                  </a:moveTo>
                  <a:lnTo>
                    <a:pt x="f14" y="f9"/>
                  </a:lnTo>
                  <a:lnTo>
                    <a:pt x="f12" y="f11"/>
                  </a:lnTo>
                  <a:lnTo>
                    <a:pt x="f15" y="f9"/>
                  </a:lnTo>
                  <a:lnTo>
                    <a:pt x="f12" y="f13"/>
                  </a:lnTo>
                  <a:close/>
                  <a:moveTo>
                    <a:pt x="f16" y="f5"/>
                  </a:moveTo>
                  <a:lnTo>
                    <a:pt x="f6" y="f17"/>
                  </a:lnTo>
                  <a:lnTo>
                    <a:pt x="f18" y="f11"/>
                  </a:lnTo>
                  <a:lnTo>
                    <a:pt x="f14" y="f9"/>
                  </a:lnTo>
                  <a:lnTo>
                    <a:pt x="f16" y="f5"/>
                  </a:lnTo>
                  <a:close/>
                </a:path>
              </a:pathLst>
            </a:custGeom>
            <a:solidFill>
              <a:srgbClr val="FF863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0" name="Freeform 12">
              <a:extLst>
                <a:ext uri="{FF2B5EF4-FFF2-40B4-BE49-F238E27FC236}">
                  <a16:creationId xmlns:a16="http://schemas.microsoft.com/office/drawing/2014/main" id="{BFBF3B24-23D1-4A6D-8949-3D68CDD4974C}"/>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A6FFF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1" name="Freeform 13">
              <a:extLst>
                <a:ext uri="{FF2B5EF4-FFF2-40B4-BE49-F238E27FC236}">
                  <a16:creationId xmlns:a16="http://schemas.microsoft.com/office/drawing/2014/main" id="{6074CD66-4C88-48C8-9D3D-47CFE1F66592}"/>
                </a:ext>
              </a:extLst>
            </p:cNvPr>
            <p:cNvSpPr/>
            <p:nvPr/>
          </p:nvSpPr>
          <p:spPr>
            <a:xfrm>
              <a:off x="11577035" y="3408846"/>
              <a:ext cx="307366" cy="123937"/>
            </a:xfrm>
            <a:custGeom>
              <a:avLst/>
              <a:gdLst>
                <a:gd name="f0" fmla="val 10800000"/>
                <a:gd name="f1" fmla="val 5400000"/>
                <a:gd name="f2" fmla="val 180"/>
                <a:gd name="f3" fmla="val w"/>
                <a:gd name="f4" fmla="val h"/>
                <a:gd name="f5" fmla="val 0"/>
                <a:gd name="f6" fmla="val 1300"/>
                <a:gd name="f7" fmla="val 527"/>
                <a:gd name="f8" fmla="val 646"/>
                <a:gd name="f9" fmla="val 260"/>
                <a:gd name="f10" fmla="val 869"/>
                <a:gd name="f11" fmla="val 396"/>
                <a:gd name="f12" fmla="val 654"/>
                <a:gd name="f13" fmla="val 431"/>
                <a:gd name="f14" fmla="val 390"/>
                <a:gd name="f15" fmla="val 215"/>
                <a:gd name="f16" fmla="val 232"/>
                <a:gd name="f17" fmla="val 512"/>
                <a:gd name="f18" fmla="val 17"/>
                <a:gd name="f19" fmla="val 381"/>
                <a:gd name="f20" fmla="val 1077"/>
                <a:gd name="f21" fmla="val 135"/>
                <a:gd name="f22" fmla="val 1085"/>
                <a:gd name="f23" fmla="val 265"/>
                <a:gd name="f24" fmla="val 862"/>
                <a:gd name="f25" fmla="val 129"/>
                <a:gd name="f26" fmla="+- 0 0 -90"/>
                <a:gd name="f27" fmla="*/ f3 1 1300"/>
                <a:gd name="f28" fmla="*/ f4 1 527"/>
                <a:gd name="f29" fmla="+- f7 0 f5"/>
                <a:gd name="f30" fmla="+- f6 0 f5"/>
                <a:gd name="f31" fmla="*/ f26 f0 1"/>
                <a:gd name="f32" fmla="*/ f30 1 1300"/>
                <a:gd name="f33" fmla="*/ f29 1 527"/>
                <a:gd name="f34" fmla="*/ 646 f30 1"/>
                <a:gd name="f35" fmla="*/ 260 f29 1"/>
                <a:gd name="f36" fmla="*/ 869 f30 1"/>
                <a:gd name="f37" fmla="*/ 396 f29 1"/>
                <a:gd name="f38" fmla="*/ 654 f30 1"/>
                <a:gd name="f39" fmla="*/ 527 f29 1"/>
                <a:gd name="f40" fmla="*/ 431 f30 1"/>
                <a:gd name="f41" fmla="*/ 390 f29 1"/>
                <a:gd name="f42" fmla="*/ 215 f30 1"/>
                <a:gd name="f43" fmla="*/ 232 f30 1"/>
                <a:gd name="f44" fmla="*/ 512 f29 1"/>
                <a:gd name="f45" fmla="*/ 17 f30 1"/>
                <a:gd name="f46" fmla="*/ 381 f29 1"/>
                <a:gd name="f47" fmla="*/ 1077 f30 1"/>
                <a:gd name="f48" fmla="*/ 0 f29 1"/>
                <a:gd name="f49" fmla="*/ 1300 f30 1"/>
                <a:gd name="f50" fmla="*/ 135 f29 1"/>
                <a:gd name="f51" fmla="*/ 1085 f30 1"/>
                <a:gd name="f52" fmla="*/ 265 f29 1"/>
                <a:gd name="f53" fmla="*/ 862 f30 1"/>
                <a:gd name="f54" fmla="*/ 129 f29 1"/>
                <a:gd name="f55" fmla="*/ 0 f30 1"/>
                <a:gd name="f56" fmla="*/ f31 1 f2"/>
                <a:gd name="f57" fmla="*/ f34 1 1300"/>
                <a:gd name="f58" fmla="*/ f35 1 527"/>
                <a:gd name="f59" fmla="*/ f36 1 1300"/>
                <a:gd name="f60" fmla="*/ f37 1 527"/>
                <a:gd name="f61" fmla="*/ f38 1 1300"/>
                <a:gd name="f62" fmla="*/ f39 1 527"/>
                <a:gd name="f63" fmla="*/ f40 1 1300"/>
                <a:gd name="f64" fmla="*/ f41 1 527"/>
                <a:gd name="f65" fmla="*/ f42 1 1300"/>
                <a:gd name="f66" fmla="*/ f43 1 1300"/>
                <a:gd name="f67" fmla="*/ f44 1 527"/>
                <a:gd name="f68" fmla="*/ f45 1 1300"/>
                <a:gd name="f69" fmla="*/ f46 1 527"/>
                <a:gd name="f70" fmla="*/ f47 1 1300"/>
                <a:gd name="f71" fmla="*/ f48 1 527"/>
                <a:gd name="f72" fmla="*/ f49 1 1300"/>
                <a:gd name="f73" fmla="*/ f50 1 527"/>
                <a:gd name="f74" fmla="*/ f51 1 1300"/>
                <a:gd name="f75" fmla="*/ f52 1 527"/>
                <a:gd name="f76" fmla="*/ f53 1 1300"/>
                <a:gd name="f77" fmla="*/ f54 1 527"/>
                <a:gd name="f78" fmla="*/ f55 1 1300"/>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2"/>
                <a:gd name="f94" fmla="*/ f67 1 f33"/>
                <a:gd name="f95" fmla="*/ f68 1 f32"/>
                <a:gd name="f96" fmla="*/ f69 1 f33"/>
                <a:gd name="f97" fmla="*/ f70 1 f32"/>
                <a:gd name="f98" fmla="*/ f71 1 f33"/>
                <a:gd name="f99" fmla="*/ f72 1 f32"/>
                <a:gd name="f100" fmla="*/ f73 1 f33"/>
                <a:gd name="f101" fmla="*/ f74 1 f32"/>
                <a:gd name="f102" fmla="*/ f75 1 f33"/>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7 1"/>
                <a:gd name="f120" fmla="*/ f94 f28 1"/>
                <a:gd name="f121" fmla="*/ f95 f27 1"/>
                <a:gd name="f122" fmla="*/ f96 f28 1"/>
                <a:gd name="f123" fmla="*/ f97 f27 1"/>
                <a:gd name="f124" fmla="*/ f98 f28 1"/>
                <a:gd name="f125" fmla="*/ f99 f27 1"/>
                <a:gd name="f126" fmla="*/ f100 f28 1"/>
                <a:gd name="f127" fmla="*/ f101 f27 1"/>
                <a:gd name="f128" fmla="*/ f102 f28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1"/>
                </a:cxn>
                <a:cxn ang="f83">
                  <a:pos x="f116" y="f117"/>
                </a:cxn>
                <a:cxn ang="f83">
                  <a:pos x="f119" y="f120"/>
                </a:cxn>
                <a:cxn ang="f83">
                  <a:pos x="f121" y="f122"/>
                </a:cxn>
                <a:cxn ang="f83">
                  <a:pos x="f118" y="f111"/>
                </a:cxn>
                <a:cxn ang="f83">
                  <a:pos x="f123" y="f124"/>
                </a:cxn>
                <a:cxn ang="f83">
                  <a:pos x="f125" y="f126"/>
                </a:cxn>
                <a:cxn ang="f83">
                  <a:pos x="f127" y="f128"/>
                </a:cxn>
                <a:cxn ang="f83">
                  <a:pos x="f129" y="f130"/>
                </a:cxn>
                <a:cxn ang="f83">
                  <a:pos x="f123" y="f124"/>
                </a:cxn>
                <a:cxn ang="f83">
                  <a:pos x="f110" y="f124"/>
                </a:cxn>
                <a:cxn ang="f83">
                  <a:pos x="f129" y="f130"/>
                </a:cxn>
                <a:cxn ang="f83">
                  <a:pos x="f110" y="f111"/>
                </a:cxn>
                <a:cxn ang="f83">
                  <a:pos x="f116" y="f130"/>
                </a:cxn>
                <a:cxn ang="f83">
                  <a:pos x="f110" y="f124"/>
                </a:cxn>
                <a:cxn ang="f83">
                  <a:pos x="f118" y="f124"/>
                </a:cxn>
                <a:cxn ang="f83">
                  <a:pos x="f116" y="f130"/>
                </a:cxn>
                <a:cxn ang="f83">
                  <a:pos x="f118" y="f111"/>
                </a:cxn>
                <a:cxn ang="f83">
                  <a:pos x="f131" y="f130"/>
                </a:cxn>
                <a:cxn ang="f83">
                  <a:pos x="f118" y="f124"/>
                </a:cxn>
              </a:cxnLst>
              <a:rect l="f106" t="f109" r="f107" b="f108"/>
              <a:pathLst>
                <a:path w="1300" h="527">
                  <a:moveTo>
                    <a:pt x="f8" y="f9"/>
                  </a:moveTo>
                  <a:lnTo>
                    <a:pt x="f10" y="f11"/>
                  </a:lnTo>
                  <a:lnTo>
                    <a:pt x="f12" y="f7"/>
                  </a:lnTo>
                  <a:lnTo>
                    <a:pt x="f13" y="f14"/>
                  </a:lnTo>
                  <a:lnTo>
                    <a:pt x="f8" y="f9"/>
                  </a:lnTo>
                  <a:close/>
                  <a:moveTo>
                    <a:pt x="f15" y="f9"/>
                  </a:moveTo>
                  <a:lnTo>
                    <a:pt x="f13" y="f14"/>
                  </a:lnTo>
                  <a:lnTo>
                    <a:pt x="f16" y="f17"/>
                  </a:lnTo>
                  <a:lnTo>
                    <a:pt x="f18" y="f19"/>
                  </a:lnTo>
                  <a:lnTo>
                    <a:pt x="f15" y="f9"/>
                  </a:lnTo>
                  <a:close/>
                  <a:moveTo>
                    <a:pt x="f20" y="f5"/>
                  </a:moveTo>
                  <a:lnTo>
                    <a:pt x="f6" y="f21"/>
                  </a:lnTo>
                  <a:lnTo>
                    <a:pt x="f22" y="f23"/>
                  </a:lnTo>
                  <a:lnTo>
                    <a:pt x="f24" y="f25"/>
                  </a:lnTo>
                  <a:lnTo>
                    <a:pt x="f20" y="f5"/>
                  </a:lnTo>
                  <a:close/>
                  <a:moveTo>
                    <a:pt x="f8" y="f5"/>
                  </a:moveTo>
                  <a:lnTo>
                    <a:pt x="f24" y="f25"/>
                  </a:lnTo>
                  <a:lnTo>
                    <a:pt x="f8" y="f9"/>
                  </a:lnTo>
                  <a:lnTo>
                    <a:pt x="f13" y="f25"/>
                  </a:lnTo>
                  <a:lnTo>
                    <a:pt x="f8" y="f5"/>
                  </a:lnTo>
                  <a:close/>
                  <a:moveTo>
                    <a:pt x="f15" y="f5"/>
                  </a:moveTo>
                  <a:lnTo>
                    <a:pt x="f13" y="f25"/>
                  </a:lnTo>
                  <a:lnTo>
                    <a:pt x="f15" y="f9"/>
                  </a:lnTo>
                  <a:lnTo>
                    <a:pt x="f5" y="f25"/>
                  </a:lnTo>
                  <a:lnTo>
                    <a:pt x="f15" y="f5"/>
                  </a:lnTo>
                  <a:close/>
                </a:path>
              </a:pathLst>
            </a:custGeom>
            <a:solidFill>
              <a:srgbClr val="54ED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2" name="Freeform 14">
              <a:extLst>
                <a:ext uri="{FF2B5EF4-FFF2-40B4-BE49-F238E27FC236}">
                  <a16:creationId xmlns:a16="http://schemas.microsoft.com/office/drawing/2014/main" id="{FC5547EA-7F82-460B-83F0-942954239878}"/>
                </a:ext>
              </a:extLst>
            </p:cNvPr>
            <p:cNvSpPr/>
            <p:nvPr/>
          </p:nvSpPr>
          <p:spPr>
            <a:xfrm>
              <a:off x="11628269" y="3440256"/>
              <a:ext cx="204917" cy="120636"/>
            </a:xfrm>
            <a:custGeom>
              <a:avLst/>
              <a:gdLst>
                <a:gd name="f0" fmla="val 10800000"/>
                <a:gd name="f1" fmla="val 5400000"/>
                <a:gd name="f2" fmla="val 180"/>
                <a:gd name="f3" fmla="val w"/>
                <a:gd name="f4" fmla="val h"/>
                <a:gd name="f5" fmla="val 0"/>
                <a:gd name="f6" fmla="val 870"/>
                <a:gd name="f7" fmla="val 517"/>
                <a:gd name="f8" fmla="val 216"/>
                <a:gd name="f9" fmla="val 261"/>
                <a:gd name="f10" fmla="val 439"/>
                <a:gd name="f11" fmla="val 398"/>
                <a:gd name="f12" fmla="val 240"/>
                <a:gd name="f13" fmla="val 182"/>
                <a:gd name="f14" fmla="val 482"/>
                <a:gd name="f15" fmla="val 17"/>
                <a:gd name="f16" fmla="val 383"/>
                <a:gd name="f17" fmla="val 647"/>
                <a:gd name="f18" fmla="val 136"/>
                <a:gd name="f19" fmla="val 654"/>
                <a:gd name="f20" fmla="val 267"/>
                <a:gd name="f21" fmla="val 431"/>
                <a:gd name="f22" fmla="val 131"/>
                <a:gd name="f23" fmla="+- 0 0 -90"/>
                <a:gd name="f24" fmla="*/ f3 1 870"/>
                <a:gd name="f25" fmla="*/ f4 1 517"/>
                <a:gd name="f26" fmla="+- f7 0 f5"/>
                <a:gd name="f27" fmla="+- f6 0 f5"/>
                <a:gd name="f28" fmla="*/ f23 f0 1"/>
                <a:gd name="f29" fmla="*/ f27 1 870"/>
                <a:gd name="f30" fmla="*/ f26 1 517"/>
                <a:gd name="f31" fmla="*/ 216 f27 1"/>
                <a:gd name="f32" fmla="*/ 261 f26 1"/>
                <a:gd name="f33" fmla="*/ 439 f27 1"/>
                <a:gd name="f34" fmla="*/ 398 f26 1"/>
                <a:gd name="f35" fmla="*/ 240 f27 1"/>
                <a:gd name="f36" fmla="*/ 517 f26 1"/>
                <a:gd name="f37" fmla="*/ 182 f27 1"/>
                <a:gd name="f38" fmla="*/ 482 f26 1"/>
                <a:gd name="f39" fmla="*/ 17 f27 1"/>
                <a:gd name="f40" fmla="*/ 383 f26 1"/>
                <a:gd name="f41" fmla="*/ 647 f27 1"/>
                <a:gd name="f42" fmla="*/ 0 f26 1"/>
                <a:gd name="f43" fmla="*/ 870 f27 1"/>
                <a:gd name="f44" fmla="*/ 136 f26 1"/>
                <a:gd name="f45" fmla="*/ 654 f27 1"/>
                <a:gd name="f46" fmla="*/ 267 f26 1"/>
                <a:gd name="f47" fmla="*/ 431 f27 1"/>
                <a:gd name="f48" fmla="*/ 131 f26 1"/>
                <a:gd name="f49" fmla="*/ 0 f27 1"/>
                <a:gd name="f50" fmla="*/ f28 1 f2"/>
                <a:gd name="f51" fmla="*/ f31 1 870"/>
                <a:gd name="f52" fmla="*/ f32 1 517"/>
                <a:gd name="f53" fmla="*/ f33 1 870"/>
                <a:gd name="f54" fmla="*/ f34 1 517"/>
                <a:gd name="f55" fmla="*/ f35 1 870"/>
                <a:gd name="f56" fmla="*/ f36 1 517"/>
                <a:gd name="f57" fmla="*/ f37 1 870"/>
                <a:gd name="f58" fmla="*/ f38 1 517"/>
                <a:gd name="f59" fmla="*/ f39 1 870"/>
                <a:gd name="f60" fmla="*/ f40 1 517"/>
                <a:gd name="f61" fmla="*/ f41 1 870"/>
                <a:gd name="f62" fmla="*/ f42 1 517"/>
                <a:gd name="f63" fmla="*/ f43 1 870"/>
                <a:gd name="f64" fmla="*/ f44 1 517"/>
                <a:gd name="f65" fmla="*/ f45 1 870"/>
                <a:gd name="f66" fmla="*/ f46 1 517"/>
                <a:gd name="f67" fmla="*/ f47 1 870"/>
                <a:gd name="f68" fmla="*/ f48 1 517"/>
                <a:gd name="f69" fmla="*/ f49 1 870"/>
                <a:gd name="f70" fmla="*/ 0 1 f29"/>
                <a:gd name="f71" fmla="*/ f6 1 f29"/>
                <a:gd name="f72" fmla="*/ 0 1 f30"/>
                <a:gd name="f73" fmla="*/ f7 1 f30"/>
                <a:gd name="f74" fmla="+- f50 0 f1"/>
                <a:gd name="f75" fmla="*/ f51 1 f29"/>
                <a:gd name="f76" fmla="*/ f52 1 f30"/>
                <a:gd name="f77" fmla="*/ f53 1 f29"/>
                <a:gd name="f78" fmla="*/ f54 1 f30"/>
                <a:gd name="f79" fmla="*/ f55 1 f29"/>
                <a:gd name="f80" fmla="*/ f56 1 f30"/>
                <a:gd name="f81" fmla="*/ f57 1 f29"/>
                <a:gd name="f82" fmla="*/ f58 1 f30"/>
                <a:gd name="f83" fmla="*/ f59 1 f29"/>
                <a:gd name="f84" fmla="*/ f60 1 f30"/>
                <a:gd name="f85" fmla="*/ f61 1 f29"/>
                <a:gd name="f86" fmla="*/ f62 1 f30"/>
                <a:gd name="f87" fmla="*/ f63 1 f29"/>
                <a:gd name="f88" fmla="*/ f64 1 f30"/>
                <a:gd name="f89" fmla="*/ f65 1 f29"/>
                <a:gd name="f90" fmla="*/ f66 1 f30"/>
                <a:gd name="f91" fmla="*/ f67 1 f29"/>
                <a:gd name="f92" fmla="*/ f68 1 f30"/>
                <a:gd name="f93" fmla="*/ f69 1 f29"/>
                <a:gd name="f94" fmla="*/ f70 f24 1"/>
                <a:gd name="f95" fmla="*/ f71 f24 1"/>
                <a:gd name="f96" fmla="*/ f73 f25 1"/>
                <a:gd name="f97" fmla="*/ f72 f25 1"/>
                <a:gd name="f98" fmla="*/ f75 f24 1"/>
                <a:gd name="f99" fmla="*/ f76 f25 1"/>
                <a:gd name="f100" fmla="*/ f77 f24 1"/>
                <a:gd name="f101" fmla="*/ f78 f25 1"/>
                <a:gd name="f102" fmla="*/ f79 f24 1"/>
                <a:gd name="f103" fmla="*/ f80 f25 1"/>
                <a:gd name="f104" fmla="*/ f81 f24 1"/>
                <a:gd name="f105" fmla="*/ f82 f25 1"/>
                <a:gd name="f106" fmla="*/ f83 f24 1"/>
                <a:gd name="f107" fmla="*/ f84 f25 1"/>
                <a:gd name="f108" fmla="*/ f85 f24 1"/>
                <a:gd name="f109" fmla="*/ f86 f25 1"/>
                <a:gd name="f110" fmla="*/ f87 f24 1"/>
                <a:gd name="f111" fmla="*/ f88 f25 1"/>
                <a:gd name="f112" fmla="*/ f89 f24 1"/>
                <a:gd name="f113" fmla="*/ f90 f25 1"/>
                <a:gd name="f114" fmla="*/ f91 f24 1"/>
                <a:gd name="f115" fmla="*/ f92 f25 1"/>
                <a:gd name="f116" fmla="*/ f93 f24 1"/>
              </a:gdLst>
              <a:ahLst/>
              <a:cxnLst>
                <a:cxn ang="3cd4">
                  <a:pos x="hc" y="t"/>
                </a:cxn>
                <a:cxn ang="0">
                  <a:pos x="r" y="vc"/>
                </a:cxn>
                <a:cxn ang="cd4">
                  <a:pos x="hc" y="b"/>
                </a:cxn>
                <a:cxn ang="cd2">
                  <a:pos x="l" y="vc"/>
                </a:cxn>
                <a:cxn ang="f74">
                  <a:pos x="f98" y="f99"/>
                </a:cxn>
                <a:cxn ang="f74">
                  <a:pos x="f100" y="f101"/>
                </a:cxn>
                <a:cxn ang="f74">
                  <a:pos x="f102" y="f103"/>
                </a:cxn>
                <a:cxn ang="f74">
                  <a:pos x="f104" y="f105"/>
                </a:cxn>
                <a:cxn ang="f74">
                  <a:pos x="f106" y="f107"/>
                </a:cxn>
                <a:cxn ang="f74">
                  <a:pos x="f98" y="f99"/>
                </a:cxn>
                <a:cxn ang="f74">
                  <a:pos x="f108" y="f109"/>
                </a:cxn>
                <a:cxn ang="f74">
                  <a:pos x="f110" y="f111"/>
                </a:cxn>
                <a:cxn ang="f74">
                  <a:pos x="f112" y="f113"/>
                </a:cxn>
                <a:cxn ang="f74">
                  <a:pos x="f114" y="f115"/>
                </a:cxn>
                <a:cxn ang="f74">
                  <a:pos x="f108" y="f109"/>
                </a:cxn>
                <a:cxn ang="f74">
                  <a:pos x="f98" y="f109"/>
                </a:cxn>
                <a:cxn ang="f74">
                  <a:pos x="f114" y="f115"/>
                </a:cxn>
                <a:cxn ang="f74">
                  <a:pos x="f98" y="f99"/>
                </a:cxn>
                <a:cxn ang="f74">
                  <a:pos x="f116" y="f115"/>
                </a:cxn>
                <a:cxn ang="f74">
                  <a:pos x="f98" y="f109"/>
                </a:cxn>
              </a:cxnLst>
              <a:rect l="f94" t="f97" r="f95" b="f96"/>
              <a:pathLst>
                <a:path w="870" h="517">
                  <a:moveTo>
                    <a:pt x="f8" y="f9"/>
                  </a:moveTo>
                  <a:lnTo>
                    <a:pt x="f10" y="f11"/>
                  </a:lnTo>
                  <a:lnTo>
                    <a:pt x="f12" y="f7"/>
                  </a:lnTo>
                  <a:lnTo>
                    <a:pt x="f13" y="f14"/>
                  </a:lnTo>
                  <a:lnTo>
                    <a:pt x="f15" y="f16"/>
                  </a:lnTo>
                  <a:lnTo>
                    <a:pt x="f8" y="f9"/>
                  </a:lnTo>
                  <a:close/>
                  <a:moveTo>
                    <a:pt x="f17" y="f5"/>
                  </a:moveTo>
                  <a:lnTo>
                    <a:pt x="f6" y="f18"/>
                  </a:lnTo>
                  <a:lnTo>
                    <a:pt x="f19" y="f20"/>
                  </a:lnTo>
                  <a:lnTo>
                    <a:pt x="f21" y="f22"/>
                  </a:lnTo>
                  <a:lnTo>
                    <a:pt x="f17" y="f5"/>
                  </a:lnTo>
                  <a:close/>
                  <a:moveTo>
                    <a:pt x="f8" y="f5"/>
                  </a:moveTo>
                  <a:lnTo>
                    <a:pt x="f21" y="f22"/>
                  </a:lnTo>
                  <a:lnTo>
                    <a:pt x="f8" y="f9"/>
                  </a:lnTo>
                  <a:lnTo>
                    <a:pt x="f5" y="f22"/>
                  </a:lnTo>
                  <a:lnTo>
                    <a:pt x="f8" y="f5"/>
                  </a:lnTo>
                  <a:close/>
                </a:path>
              </a:pathLst>
            </a:custGeom>
            <a:solidFill>
              <a:srgbClr val="288AFE"/>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3" name="Freeform 15">
              <a:extLst>
                <a:ext uri="{FF2B5EF4-FFF2-40B4-BE49-F238E27FC236}">
                  <a16:creationId xmlns:a16="http://schemas.microsoft.com/office/drawing/2014/main" id="{9D4FE6A5-1F6C-431D-8A36-691E3B1F1665}"/>
                </a:ext>
              </a:extLst>
            </p:cNvPr>
            <p:cNvSpPr/>
            <p:nvPr/>
          </p:nvSpPr>
          <p:spPr>
            <a:xfrm>
              <a:off x="11431618" y="3256818"/>
              <a:ext cx="401567" cy="183428"/>
            </a:xfrm>
            <a:custGeom>
              <a:avLst/>
              <a:gdLst>
                <a:gd name="f0" fmla="val 10800000"/>
                <a:gd name="f1" fmla="val 5400000"/>
                <a:gd name="f2" fmla="val 180"/>
                <a:gd name="f3" fmla="val w"/>
                <a:gd name="f4" fmla="val h"/>
                <a:gd name="f5" fmla="val 0"/>
                <a:gd name="f6" fmla="val 1698"/>
                <a:gd name="f7" fmla="val 776"/>
                <a:gd name="f8" fmla="val 199"/>
                <a:gd name="f9" fmla="val 526"/>
                <a:gd name="f10" fmla="val 397"/>
                <a:gd name="f11" fmla="val 647"/>
                <a:gd name="f12" fmla="val 767"/>
                <a:gd name="f13" fmla="val 1044"/>
                <a:gd name="f14" fmla="val 516"/>
                <a:gd name="f15" fmla="val 1259"/>
                <a:gd name="f16" fmla="val 828"/>
                <a:gd name="f17" fmla="val 1482"/>
                <a:gd name="f18" fmla="val 249"/>
                <a:gd name="f19" fmla="val 380"/>
                <a:gd name="f20" fmla="val 1475"/>
                <a:gd name="f21" fmla="val 385"/>
                <a:gd name="f22" fmla="val 1068"/>
                <a:gd name="f23" fmla="val 1266"/>
                <a:gd name="f24" fmla="val 119"/>
                <a:gd name="f25" fmla="val 255"/>
                <a:gd name="f26" fmla="val 845"/>
                <a:gd name="f27" fmla="val 134"/>
                <a:gd name="f28" fmla="+- 0 0 -90"/>
                <a:gd name="f29" fmla="*/ f3 1 1698"/>
                <a:gd name="f30" fmla="*/ f4 1 776"/>
                <a:gd name="f31" fmla="+- f7 0 f5"/>
                <a:gd name="f32" fmla="+- f6 0 f5"/>
                <a:gd name="f33" fmla="*/ f28 f0 1"/>
                <a:gd name="f34" fmla="*/ f32 1 1698"/>
                <a:gd name="f35" fmla="*/ f31 1 776"/>
                <a:gd name="f36" fmla="*/ 199 f32 1"/>
                <a:gd name="f37" fmla="*/ 526 f31 1"/>
                <a:gd name="f38" fmla="*/ 397 f32 1"/>
                <a:gd name="f39" fmla="*/ 647 f31 1"/>
                <a:gd name="f40" fmla="*/ 767 f31 1"/>
                <a:gd name="f41" fmla="*/ 0 f32 1"/>
                <a:gd name="f42" fmla="*/ 1044 f32 1"/>
                <a:gd name="f43" fmla="*/ 516 f31 1"/>
                <a:gd name="f44" fmla="*/ 1259 f32 1"/>
                <a:gd name="f45" fmla="*/ 776 f31 1"/>
                <a:gd name="f46" fmla="*/ 828 f32 1"/>
                <a:gd name="f47" fmla="*/ 1482 f32 1"/>
                <a:gd name="f48" fmla="*/ 249 f31 1"/>
                <a:gd name="f49" fmla="*/ 1698 f32 1"/>
                <a:gd name="f50" fmla="*/ 380 f31 1"/>
                <a:gd name="f51" fmla="*/ 1475 f32 1"/>
                <a:gd name="f52" fmla="*/ 385 f31 1"/>
                <a:gd name="f53" fmla="*/ 1068 f32 1"/>
                <a:gd name="f54" fmla="*/ 0 f31 1"/>
                <a:gd name="f55" fmla="*/ 1266 f32 1"/>
                <a:gd name="f56" fmla="*/ 119 f31 1"/>
                <a:gd name="f57" fmla="*/ 255 f31 1"/>
                <a:gd name="f58" fmla="*/ 845 f32 1"/>
                <a:gd name="f59" fmla="*/ 134 f31 1"/>
                <a:gd name="f60" fmla="*/ f33 1 f2"/>
                <a:gd name="f61" fmla="*/ f36 1 1698"/>
                <a:gd name="f62" fmla="*/ f37 1 776"/>
                <a:gd name="f63" fmla="*/ f38 1 1698"/>
                <a:gd name="f64" fmla="*/ f39 1 776"/>
                <a:gd name="f65" fmla="*/ f40 1 776"/>
                <a:gd name="f66" fmla="*/ f41 1 1698"/>
                <a:gd name="f67" fmla="*/ f42 1 1698"/>
                <a:gd name="f68" fmla="*/ f43 1 776"/>
                <a:gd name="f69" fmla="*/ f44 1 1698"/>
                <a:gd name="f70" fmla="*/ f45 1 776"/>
                <a:gd name="f71" fmla="*/ f46 1 1698"/>
                <a:gd name="f72" fmla="*/ f47 1 1698"/>
                <a:gd name="f73" fmla="*/ f48 1 776"/>
                <a:gd name="f74" fmla="*/ f49 1 1698"/>
                <a:gd name="f75" fmla="*/ f50 1 776"/>
                <a:gd name="f76" fmla="*/ f51 1 1698"/>
                <a:gd name="f77" fmla="*/ f52 1 776"/>
                <a:gd name="f78" fmla="*/ f53 1 1698"/>
                <a:gd name="f79" fmla="*/ f54 1 776"/>
                <a:gd name="f80" fmla="*/ f55 1 1698"/>
                <a:gd name="f81" fmla="*/ f56 1 776"/>
                <a:gd name="f82" fmla="*/ f57 1 776"/>
                <a:gd name="f83" fmla="*/ f58 1 1698"/>
                <a:gd name="f84" fmla="*/ f59 1 776"/>
                <a:gd name="f85" fmla="*/ 0 1 f34"/>
                <a:gd name="f86" fmla="*/ f6 1 f34"/>
                <a:gd name="f87" fmla="*/ 0 1 f35"/>
                <a:gd name="f88" fmla="*/ f7 1 f35"/>
                <a:gd name="f89" fmla="+- f60 0 f1"/>
                <a:gd name="f90" fmla="*/ f61 1 f34"/>
                <a:gd name="f91" fmla="*/ f62 1 f35"/>
                <a:gd name="f92" fmla="*/ f63 1 f34"/>
                <a:gd name="f93" fmla="*/ f64 1 f35"/>
                <a:gd name="f94" fmla="*/ f65 1 f35"/>
                <a:gd name="f95" fmla="*/ f66 1 f34"/>
                <a:gd name="f96" fmla="*/ f67 1 f34"/>
                <a:gd name="f97" fmla="*/ f68 1 f35"/>
                <a:gd name="f98" fmla="*/ f69 1 f34"/>
                <a:gd name="f99" fmla="*/ f70 1 f35"/>
                <a:gd name="f100" fmla="*/ f71 1 f34"/>
                <a:gd name="f101" fmla="*/ f72 1 f34"/>
                <a:gd name="f102" fmla="*/ f73 1 f35"/>
                <a:gd name="f103" fmla="*/ f74 1 f34"/>
                <a:gd name="f104" fmla="*/ f75 1 f35"/>
                <a:gd name="f105" fmla="*/ f76 1 f34"/>
                <a:gd name="f106" fmla="*/ f77 1 f35"/>
                <a:gd name="f107" fmla="*/ f78 1 f34"/>
                <a:gd name="f108" fmla="*/ f79 1 f35"/>
                <a:gd name="f109" fmla="*/ f80 1 f34"/>
                <a:gd name="f110" fmla="*/ f81 1 f35"/>
                <a:gd name="f111" fmla="*/ f82 1 f35"/>
                <a:gd name="f112" fmla="*/ f83 1 f34"/>
                <a:gd name="f113" fmla="*/ f84 1 f35"/>
                <a:gd name="f114" fmla="*/ f85 f29 1"/>
                <a:gd name="f115" fmla="*/ f86 f29 1"/>
                <a:gd name="f116" fmla="*/ f88 f30 1"/>
                <a:gd name="f117" fmla="*/ f87 f30 1"/>
                <a:gd name="f118" fmla="*/ f90 f29 1"/>
                <a:gd name="f119" fmla="*/ f91 f30 1"/>
                <a:gd name="f120" fmla="*/ f92 f29 1"/>
                <a:gd name="f121" fmla="*/ f93 f30 1"/>
                <a:gd name="f122" fmla="*/ f94 f30 1"/>
                <a:gd name="f123" fmla="*/ f95 f29 1"/>
                <a:gd name="f124" fmla="*/ f96 f29 1"/>
                <a:gd name="f125" fmla="*/ f97 f30 1"/>
                <a:gd name="f126" fmla="*/ f98 f29 1"/>
                <a:gd name="f127" fmla="*/ f99 f30 1"/>
                <a:gd name="f128" fmla="*/ f100 f29 1"/>
                <a:gd name="f129" fmla="*/ f101 f29 1"/>
                <a:gd name="f130" fmla="*/ f102 f30 1"/>
                <a:gd name="f131" fmla="*/ f103 f29 1"/>
                <a:gd name="f132" fmla="*/ f104 f30 1"/>
                <a:gd name="f133" fmla="*/ f105 f29 1"/>
                <a:gd name="f134" fmla="*/ f106 f30 1"/>
                <a:gd name="f135" fmla="*/ f107 f29 1"/>
                <a:gd name="f136" fmla="*/ f108 f30 1"/>
                <a:gd name="f137" fmla="*/ f109 f29 1"/>
                <a:gd name="f138" fmla="*/ f110 f30 1"/>
                <a:gd name="f139" fmla="*/ f111 f30 1"/>
                <a:gd name="f140" fmla="*/ f112 f29 1"/>
                <a:gd name="f141" fmla="*/ f113 f30 1"/>
              </a:gdLst>
              <a:ahLst/>
              <a:cxnLst>
                <a:cxn ang="3cd4">
                  <a:pos x="hc" y="t"/>
                </a:cxn>
                <a:cxn ang="0">
                  <a:pos x="r" y="vc"/>
                </a:cxn>
                <a:cxn ang="cd4">
                  <a:pos x="hc" y="b"/>
                </a:cxn>
                <a:cxn ang="cd2">
                  <a:pos x="l" y="vc"/>
                </a:cxn>
                <a:cxn ang="f89">
                  <a:pos x="f118" y="f119"/>
                </a:cxn>
                <a:cxn ang="f89">
                  <a:pos x="f120" y="f121"/>
                </a:cxn>
                <a:cxn ang="f89">
                  <a:pos x="f118" y="f122"/>
                </a:cxn>
                <a:cxn ang="f89">
                  <a:pos x="f123" y="f121"/>
                </a:cxn>
                <a:cxn ang="f89">
                  <a:pos x="f118" y="f119"/>
                </a:cxn>
                <a:cxn ang="f89">
                  <a:pos x="f124" y="f125"/>
                </a:cxn>
                <a:cxn ang="f89">
                  <a:pos x="f126" y="f121"/>
                </a:cxn>
                <a:cxn ang="f89">
                  <a:pos x="f124" y="f127"/>
                </a:cxn>
                <a:cxn ang="f89">
                  <a:pos x="f128" y="f121"/>
                </a:cxn>
                <a:cxn ang="f89">
                  <a:pos x="f124" y="f125"/>
                </a:cxn>
                <a:cxn ang="f89">
                  <a:pos x="f129" y="f130"/>
                </a:cxn>
                <a:cxn ang="f89">
                  <a:pos x="f131" y="f132"/>
                </a:cxn>
                <a:cxn ang="f89">
                  <a:pos x="f133" y="f125"/>
                </a:cxn>
                <a:cxn ang="f89">
                  <a:pos x="f126" y="f134"/>
                </a:cxn>
                <a:cxn ang="f89">
                  <a:pos x="f129" y="f130"/>
                </a:cxn>
                <a:cxn ang="f89">
                  <a:pos x="f135" y="f136"/>
                </a:cxn>
                <a:cxn ang="f89">
                  <a:pos x="f137" y="f138"/>
                </a:cxn>
                <a:cxn ang="f89">
                  <a:pos x="f124" y="f139"/>
                </a:cxn>
                <a:cxn ang="f89">
                  <a:pos x="f140" y="f141"/>
                </a:cxn>
                <a:cxn ang="f89">
                  <a:pos x="f135" y="f136"/>
                </a:cxn>
              </a:cxnLst>
              <a:rect l="f114" t="f117" r="f115" b="f116"/>
              <a:pathLst>
                <a:path w="1698" h="776">
                  <a:moveTo>
                    <a:pt x="f8" y="f9"/>
                  </a:moveTo>
                  <a:lnTo>
                    <a:pt x="f10" y="f11"/>
                  </a:lnTo>
                  <a:lnTo>
                    <a:pt x="f8" y="f12"/>
                  </a:lnTo>
                  <a:lnTo>
                    <a:pt x="f5" y="f11"/>
                  </a:lnTo>
                  <a:lnTo>
                    <a:pt x="f8" y="f9"/>
                  </a:lnTo>
                  <a:close/>
                  <a:moveTo>
                    <a:pt x="f13" y="f14"/>
                  </a:moveTo>
                  <a:lnTo>
                    <a:pt x="f15" y="f11"/>
                  </a:lnTo>
                  <a:lnTo>
                    <a:pt x="f13" y="f7"/>
                  </a:lnTo>
                  <a:lnTo>
                    <a:pt x="f16" y="f11"/>
                  </a:lnTo>
                  <a:lnTo>
                    <a:pt x="f13" y="f14"/>
                  </a:lnTo>
                  <a:close/>
                  <a:moveTo>
                    <a:pt x="f17" y="f18"/>
                  </a:moveTo>
                  <a:lnTo>
                    <a:pt x="f6" y="f19"/>
                  </a:lnTo>
                  <a:lnTo>
                    <a:pt x="f20" y="f14"/>
                  </a:lnTo>
                  <a:lnTo>
                    <a:pt x="f15" y="f21"/>
                  </a:lnTo>
                  <a:lnTo>
                    <a:pt x="f17" y="f18"/>
                  </a:lnTo>
                  <a:close/>
                  <a:moveTo>
                    <a:pt x="f22" y="f5"/>
                  </a:moveTo>
                  <a:lnTo>
                    <a:pt x="f23" y="f24"/>
                  </a:lnTo>
                  <a:lnTo>
                    <a:pt x="f13" y="f25"/>
                  </a:lnTo>
                  <a:lnTo>
                    <a:pt x="f26" y="f27"/>
                  </a:lnTo>
                  <a:lnTo>
                    <a:pt x="f22" y="f5"/>
                  </a:lnTo>
                  <a:close/>
                </a:path>
              </a:pathLst>
            </a:custGeom>
            <a:solidFill>
              <a:srgbClr val="9EFF1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4" name="Freeform 16">
              <a:extLst>
                <a:ext uri="{FF2B5EF4-FFF2-40B4-BE49-F238E27FC236}">
                  <a16:creationId xmlns:a16="http://schemas.microsoft.com/office/drawing/2014/main" id="{6E6135F4-9476-4631-8A2D-2273D4D5844F}"/>
                </a:ext>
              </a:extLst>
            </p:cNvPr>
            <p:cNvSpPr/>
            <p:nvPr/>
          </p:nvSpPr>
          <p:spPr>
            <a:xfrm>
              <a:off x="11431618" y="3256818"/>
              <a:ext cx="505672" cy="304065"/>
            </a:xfrm>
            <a:custGeom>
              <a:avLst/>
              <a:gdLst>
                <a:gd name="f0" fmla="val 10800000"/>
                <a:gd name="f1" fmla="val 5400000"/>
                <a:gd name="f2" fmla="val 180"/>
                <a:gd name="f3" fmla="val w"/>
                <a:gd name="f4" fmla="val h"/>
                <a:gd name="f5" fmla="val 0"/>
                <a:gd name="f6" fmla="val 2136"/>
                <a:gd name="f7" fmla="val 1293"/>
                <a:gd name="f8" fmla="val 1068"/>
                <a:gd name="f9" fmla="val 647"/>
                <a:gd name="f10" fmla="+- 0 0 -90"/>
                <a:gd name="f11" fmla="*/ f3 1 2136"/>
                <a:gd name="f12" fmla="*/ f4 1 1293"/>
                <a:gd name="f13" fmla="+- f7 0 f5"/>
                <a:gd name="f14" fmla="+- f6 0 f5"/>
                <a:gd name="f15" fmla="*/ f10 f0 1"/>
                <a:gd name="f16" fmla="*/ f14 1 2136"/>
                <a:gd name="f17" fmla="*/ f13 1 1293"/>
                <a:gd name="f18" fmla="*/ 1068 f14 1"/>
                <a:gd name="f19" fmla="*/ 0 f13 1"/>
                <a:gd name="f20" fmla="*/ 2136 f14 1"/>
                <a:gd name="f21" fmla="*/ 647 f13 1"/>
                <a:gd name="f22" fmla="*/ 1293 f13 1"/>
                <a:gd name="f23" fmla="*/ 0 f14 1"/>
                <a:gd name="f24" fmla="*/ f15 1 f2"/>
                <a:gd name="f25" fmla="*/ f18 1 2136"/>
                <a:gd name="f26" fmla="*/ f19 1 1293"/>
                <a:gd name="f27" fmla="*/ f20 1 2136"/>
                <a:gd name="f28" fmla="*/ f21 1 1293"/>
                <a:gd name="f29" fmla="*/ f22 1 1293"/>
                <a:gd name="f30" fmla="*/ f23 1 2136"/>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2136" h="1293">
                  <a:moveTo>
                    <a:pt x="f8" y="f5"/>
                  </a:moveTo>
                  <a:lnTo>
                    <a:pt x="f6" y="f9"/>
                  </a:lnTo>
                  <a:lnTo>
                    <a:pt x="f8" y="f7"/>
                  </a:lnTo>
                  <a:lnTo>
                    <a:pt x="f5" y="f9"/>
                  </a:lnTo>
                  <a:lnTo>
                    <a:pt x="f8" y="f5"/>
                  </a:lnTo>
                  <a:close/>
                </a:path>
              </a:pathLst>
            </a:cu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5" name="Freeform 17">
              <a:extLst>
                <a:ext uri="{FF2B5EF4-FFF2-40B4-BE49-F238E27FC236}">
                  <a16:creationId xmlns:a16="http://schemas.microsoft.com/office/drawing/2014/main" id="{6D081145-DCFA-45A4-9EFB-564314057EAF}"/>
                </a:ext>
              </a:extLst>
            </p:cNvPr>
            <p:cNvSpPr/>
            <p:nvPr/>
          </p:nvSpPr>
          <p:spPr>
            <a:xfrm>
              <a:off x="11431618" y="3256818"/>
              <a:ext cx="505672" cy="275975"/>
            </a:xfrm>
            <a:custGeom>
              <a:avLst/>
              <a:gdLst>
                <a:gd name="f0" fmla="val 10800000"/>
                <a:gd name="f1" fmla="val 5400000"/>
                <a:gd name="f2" fmla="val 180"/>
                <a:gd name="f3" fmla="val w"/>
                <a:gd name="f4" fmla="val h"/>
                <a:gd name="f5" fmla="val 0"/>
                <a:gd name="f6" fmla="val 2136"/>
                <a:gd name="f7" fmla="val 1174"/>
                <a:gd name="f8" fmla="val 1259"/>
                <a:gd name="f9" fmla="val 907"/>
                <a:gd name="f10" fmla="val 1482"/>
                <a:gd name="f11" fmla="val 1043"/>
                <a:gd name="f12" fmla="val 1267"/>
                <a:gd name="f13" fmla="val 1044"/>
                <a:gd name="f14" fmla="val 1037"/>
                <a:gd name="f15" fmla="val 1068"/>
                <a:gd name="f16" fmla="val 647"/>
                <a:gd name="f17" fmla="val 1518"/>
                <a:gd name="f18" fmla="val 1020"/>
                <a:gd name="f19" fmla="val 1698"/>
                <a:gd name="f20" fmla="val 912"/>
                <a:gd name="f21" fmla="val 1475"/>
                <a:gd name="f22" fmla="val 776"/>
                <a:gd name="f23" fmla="val 828"/>
                <a:gd name="f24" fmla="val 845"/>
                <a:gd name="f25" fmla="val 1159"/>
                <a:gd name="f26" fmla="+- 0 0 -90"/>
                <a:gd name="f27" fmla="*/ f3 1 2136"/>
                <a:gd name="f28" fmla="*/ f4 1 1174"/>
                <a:gd name="f29" fmla="+- f7 0 f5"/>
                <a:gd name="f30" fmla="+- f6 0 f5"/>
                <a:gd name="f31" fmla="*/ f26 f0 1"/>
                <a:gd name="f32" fmla="*/ f30 1 2136"/>
                <a:gd name="f33" fmla="*/ f29 1 1174"/>
                <a:gd name="f34" fmla="*/ 1259 f30 1"/>
                <a:gd name="f35" fmla="*/ 907 f29 1"/>
                <a:gd name="f36" fmla="*/ 1482 f30 1"/>
                <a:gd name="f37" fmla="*/ 1043 f29 1"/>
                <a:gd name="f38" fmla="*/ 1267 f30 1"/>
                <a:gd name="f39" fmla="*/ 1174 f29 1"/>
                <a:gd name="f40" fmla="*/ 1044 f30 1"/>
                <a:gd name="f41" fmla="*/ 1037 f29 1"/>
                <a:gd name="f42" fmla="*/ 1068 f30 1"/>
                <a:gd name="f43" fmla="*/ 0 f29 1"/>
                <a:gd name="f44" fmla="*/ 2136 f30 1"/>
                <a:gd name="f45" fmla="*/ 647 f29 1"/>
                <a:gd name="f46" fmla="*/ 1518 f30 1"/>
                <a:gd name="f47" fmla="*/ 1020 f29 1"/>
                <a:gd name="f48" fmla="*/ 1698 f30 1"/>
                <a:gd name="f49" fmla="*/ 912 f29 1"/>
                <a:gd name="f50" fmla="*/ 1475 f30 1"/>
                <a:gd name="f51" fmla="*/ 776 f29 1"/>
                <a:gd name="f52" fmla="*/ 828 f30 1"/>
                <a:gd name="f53" fmla="*/ 845 f30 1"/>
                <a:gd name="f54" fmla="*/ 1159 f29 1"/>
                <a:gd name="f55" fmla="*/ 0 f30 1"/>
                <a:gd name="f56" fmla="*/ f31 1 f2"/>
                <a:gd name="f57" fmla="*/ f34 1 2136"/>
                <a:gd name="f58" fmla="*/ f35 1 1174"/>
                <a:gd name="f59" fmla="*/ f36 1 2136"/>
                <a:gd name="f60" fmla="*/ f37 1 1174"/>
                <a:gd name="f61" fmla="*/ f38 1 2136"/>
                <a:gd name="f62" fmla="*/ f39 1 1174"/>
                <a:gd name="f63" fmla="*/ f40 1 2136"/>
                <a:gd name="f64" fmla="*/ f41 1 1174"/>
                <a:gd name="f65" fmla="*/ f42 1 2136"/>
                <a:gd name="f66" fmla="*/ f43 1 1174"/>
                <a:gd name="f67" fmla="*/ f44 1 2136"/>
                <a:gd name="f68" fmla="*/ f45 1 1174"/>
                <a:gd name="f69" fmla="*/ f46 1 2136"/>
                <a:gd name="f70" fmla="*/ f47 1 1174"/>
                <a:gd name="f71" fmla="*/ f48 1 2136"/>
                <a:gd name="f72" fmla="*/ f49 1 1174"/>
                <a:gd name="f73" fmla="*/ f50 1 2136"/>
                <a:gd name="f74" fmla="*/ f51 1 1174"/>
                <a:gd name="f75" fmla="*/ f52 1 2136"/>
                <a:gd name="f76" fmla="*/ f53 1 2136"/>
                <a:gd name="f77" fmla="*/ f54 1 1174"/>
                <a:gd name="f78" fmla="*/ f55 1 2136"/>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3"/>
                <a:gd name="f94" fmla="*/ f67 1 f32"/>
                <a:gd name="f95" fmla="*/ f68 1 f33"/>
                <a:gd name="f96" fmla="*/ f69 1 f32"/>
                <a:gd name="f97" fmla="*/ f70 1 f33"/>
                <a:gd name="f98" fmla="*/ f71 1 f32"/>
                <a:gd name="f99" fmla="*/ f72 1 f33"/>
                <a:gd name="f100" fmla="*/ f73 1 f32"/>
                <a:gd name="f101" fmla="*/ f74 1 f33"/>
                <a:gd name="f102" fmla="*/ f75 1 f32"/>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8 1"/>
                <a:gd name="f120" fmla="*/ f94 f27 1"/>
                <a:gd name="f121" fmla="*/ f95 f28 1"/>
                <a:gd name="f122" fmla="*/ f96 f27 1"/>
                <a:gd name="f123" fmla="*/ f97 f28 1"/>
                <a:gd name="f124" fmla="*/ f98 f27 1"/>
                <a:gd name="f125" fmla="*/ f99 f28 1"/>
                <a:gd name="f126" fmla="*/ f100 f27 1"/>
                <a:gd name="f127" fmla="*/ f101 f28 1"/>
                <a:gd name="f128" fmla="*/ f102 f27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9"/>
                </a:cxn>
                <a:cxn ang="f83">
                  <a:pos x="f120" y="f121"/>
                </a:cxn>
                <a:cxn ang="f83">
                  <a:pos x="f122" y="f123"/>
                </a:cxn>
                <a:cxn ang="f83">
                  <a:pos x="f124" y="f125"/>
                </a:cxn>
                <a:cxn ang="f83">
                  <a:pos x="f126" y="f127"/>
                </a:cxn>
                <a:cxn ang="f83">
                  <a:pos x="f110" y="f111"/>
                </a:cxn>
                <a:cxn ang="f83">
                  <a:pos x="f116" y="f127"/>
                </a:cxn>
                <a:cxn ang="f83">
                  <a:pos x="f128" y="f111"/>
                </a:cxn>
                <a:cxn ang="f83">
                  <a:pos x="f116" y="f117"/>
                </a:cxn>
                <a:cxn ang="f83">
                  <a:pos x="f129" y="f130"/>
                </a:cxn>
                <a:cxn ang="f83">
                  <a:pos x="f131" y="f121"/>
                </a:cxn>
                <a:cxn ang="f83">
                  <a:pos x="f118" y="f119"/>
                </a:cxn>
              </a:cxnLst>
              <a:rect l="f106" t="f109" r="f107" b="f108"/>
              <a:pathLst>
                <a:path w="2136" h="1174">
                  <a:moveTo>
                    <a:pt x="f8" y="f9"/>
                  </a:moveTo>
                  <a:lnTo>
                    <a:pt x="f10" y="f11"/>
                  </a:lnTo>
                  <a:lnTo>
                    <a:pt x="f12" y="f7"/>
                  </a:lnTo>
                  <a:lnTo>
                    <a:pt x="f13" y="f14"/>
                  </a:lnTo>
                  <a:lnTo>
                    <a:pt x="f8" y="f9"/>
                  </a:lnTo>
                  <a:close/>
                  <a:moveTo>
                    <a:pt x="f15" y="f5"/>
                  </a:moveTo>
                  <a:lnTo>
                    <a:pt x="f6" y="f16"/>
                  </a:lnTo>
                  <a:lnTo>
                    <a:pt x="f17" y="f18"/>
                  </a:lnTo>
                  <a:lnTo>
                    <a:pt x="f19" y="f20"/>
                  </a:lnTo>
                  <a:lnTo>
                    <a:pt x="f21" y="f22"/>
                  </a:lnTo>
                  <a:lnTo>
                    <a:pt x="f8" y="f9"/>
                  </a:lnTo>
                  <a:lnTo>
                    <a:pt x="f13" y="f22"/>
                  </a:lnTo>
                  <a:lnTo>
                    <a:pt x="f23" y="f9"/>
                  </a:lnTo>
                  <a:lnTo>
                    <a:pt x="f13" y="f14"/>
                  </a:lnTo>
                  <a:lnTo>
                    <a:pt x="f24" y="f25"/>
                  </a:lnTo>
                  <a:lnTo>
                    <a:pt x="f5" y="f16"/>
                  </a:lnTo>
                  <a:lnTo>
                    <a:pt x="f1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6" name="Freeform 18">
              <a:extLst>
                <a:ext uri="{FF2B5EF4-FFF2-40B4-BE49-F238E27FC236}">
                  <a16:creationId xmlns:a16="http://schemas.microsoft.com/office/drawing/2014/main" id="{FA2218E4-F927-4B41-9FB3-6C86E969F8C7}"/>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068"/>
                <a:gd name="f9" fmla="val 647"/>
                <a:gd name="f10" fmla="val 1913"/>
                <a:gd name="f11" fmla="val 782"/>
                <a:gd name="f12" fmla="val 1690"/>
                <a:gd name="f13" fmla="val 1475"/>
                <a:gd name="f14" fmla="val 776"/>
                <a:gd name="f15" fmla="val 1259"/>
                <a:gd name="f16" fmla="val 1044"/>
                <a:gd name="f17" fmla="val 828"/>
                <a:gd name="f18" fmla="val 613"/>
                <a:gd name="f19" fmla="val 907"/>
                <a:gd name="f20" fmla="val 630"/>
                <a:gd name="f21" fmla="+- 0 0 -90"/>
                <a:gd name="f22" fmla="*/ f3 1 2136"/>
                <a:gd name="f23" fmla="*/ f4 1 1028"/>
                <a:gd name="f24" fmla="+- f7 0 f5"/>
                <a:gd name="f25" fmla="+- f6 0 f5"/>
                <a:gd name="f26" fmla="*/ f21 f0 1"/>
                <a:gd name="f27" fmla="*/ f25 1 2136"/>
                <a:gd name="f28" fmla="*/ f24 1 1028"/>
                <a:gd name="f29" fmla="*/ 1068 f25 1"/>
                <a:gd name="f30" fmla="*/ 0 f24 1"/>
                <a:gd name="f31" fmla="*/ 2136 f25 1"/>
                <a:gd name="f32" fmla="*/ 647 f24 1"/>
                <a:gd name="f33" fmla="*/ 1913 f25 1"/>
                <a:gd name="f34" fmla="*/ 782 f24 1"/>
                <a:gd name="f35" fmla="*/ 1690 f25 1"/>
                <a:gd name="f36" fmla="*/ 1475 f25 1"/>
                <a:gd name="f37" fmla="*/ 776 f24 1"/>
                <a:gd name="f38" fmla="*/ 1259 f25 1"/>
                <a:gd name="f39" fmla="*/ 1044 f25 1"/>
                <a:gd name="f40" fmla="*/ 828 f25 1"/>
                <a:gd name="f41" fmla="*/ 613 f25 1"/>
                <a:gd name="f42" fmla="*/ 907 f24 1"/>
                <a:gd name="f43" fmla="*/ 630 f25 1"/>
                <a:gd name="f44" fmla="*/ 1028 f24 1"/>
                <a:gd name="f45" fmla="*/ 0 f25 1"/>
                <a:gd name="f46" fmla="*/ f26 1 f2"/>
                <a:gd name="f47" fmla="*/ f29 1 2136"/>
                <a:gd name="f48" fmla="*/ f30 1 1028"/>
                <a:gd name="f49" fmla="*/ f31 1 2136"/>
                <a:gd name="f50" fmla="*/ f32 1 1028"/>
                <a:gd name="f51" fmla="*/ f33 1 2136"/>
                <a:gd name="f52" fmla="*/ f34 1 1028"/>
                <a:gd name="f53" fmla="*/ f35 1 2136"/>
                <a:gd name="f54" fmla="*/ f36 1 2136"/>
                <a:gd name="f55" fmla="*/ f37 1 1028"/>
                <a:gd name="f56" fmla="*/ f38 1 2136"/>
                <a:gd name="f57" fmla="*/ f39 1 2136"/>
                <a:gd name="f58" fmla="*/ f40 1 2136"/>
                <a:gd name="f59" fmla="*/ f41 1 2136"/>
                <a:gd name="f60" fmla="*/ f42 1 1028"/>
                <a:gd name="f61" fmla="*/ f43 1 2136"/>
                <a:gd name="f62" fmla="*/ f44 1 1028"/>
                <a:gd name="f63" fmla="*/ f45 1 2136"/>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7"/>
                <a:gd name="f77" fmla="*/ f55 1 f28"/>
                <a:gd name="f78" fmla="*/ f56 1 f27"/>
                <a:gd name="f79" fmla="*/ f57 1 f27"/>
                <a:gd name="f80" fmla="*/ f58 1 f27"/>
                <a:gd name="f81" fmla="*/ f59 1 f27"/>
                <a:gd name="f82" fmla="*/ f60 1 f28"/>
                <a:gd name="f83" fmla="*/ f61 1 f27"/>
                <a:gd name="f84" fmla="*/ f62 1 f28"/>
                <a:gd name="f85" fmla="*/ f63 1 f27"/>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2 1"/>
                <a:gd name="f98" fmla="*/ f77 f23 1"/>
                <a:gd name="f99" fmla="*/ f78 f22 1"/>
                <a:gd name="f100" fmla="*/ f79 f22 1"/>
                <a:gd name="f101" fmla="*/ f80 f22 1"/>
                <a:gd name="f102" fmla="*/ f81 f22 1"/>
                <a:gd name="f103" fmla="*/ f82 f23 1"/>
                <a:gd name="f104" fmla="*/ f83 f22 1"/>
                <a:gd name="f105" fmla="*/ f84 f23 1"/>
                <a:gd name="f106" fmla="*/ f85 f22 1"/>
              </a:gdLst>
              <a:ahLst/>
              <a:cxnLst>
                <a:cxn ang="3cd4">
                  <a:pos x="hc" y="t"/>
                </a:cxn>
                <a:cxn ang="0">
                  <a:pos x="r" y="vc"/>
                </a:cxn>
                <a:cxn ang="cd4">
                  <a:pos x="hc" y="b"/>
                </a:cxn>
                <a:cxn ang="cd2">
                  <a:pos x="l" y="vc"/>
                </a:cxn>
                <a:cxn ang="f68">
                  <a:pos x="f90" y="f91"/>
                </a:cxn>
                <a:cxn ang="f68">
                  <a:pos x="f92" y="f93"/>
                </a:cxn>
                <a:cxn ang="f68">
                  <a:pos x="f94" y="f95"/>
                </a:cxn>
                <a:cxn ang="f68">
                  <a:pos x="f96" y="f93"/>
                </a:cxn>
                <a:cxn ang="f68">
                  <a:pos x="f97" y="f98"/>
                </a:cxn>
                <a:cxn ang="f68">
                  <a:pos x="f97" y="f98"/>
                </a:cxn>
                <a:cxn ang="f68">
                  <a:pos x="f99" y="f93"/>
                </a:cxn>
                <a:cxn ang="f68">
                  <a:pos x="f100" y="f98"/>
                </a:cxn>
                <a:cxn ang="f68">
                  <a:pos x="f100" y="f98"/>
                </a:cxn>
                <a:cxn ang="f68">
                  <a:pos x="f101" y="f93"/>
                </a:cxn>
                <a:cxn ang="f68">
                  <a:pos x="f102" y="f98"/>
                </a:cxn>
                <a:cxn ang="f68">
                  <a:pos x="f101" y="f103"/>
                </a:cxn>
                <a:cxn ang="f68">
                  <a:pos x="f104" y="f105"/>
                </a:cxn>
                <a:cxn ang="f68">
                  <a:pos x="f106" y="f93"/>
                </a:cxn>
                <a:cxn ang="f68">
                  <a:pos x="f90" y="f91"/>
                </a:cxn>
              </a:cxnLst>
              <a:rect l="f86" t="f89" r="f87" b="f88"/>
              <a:pathLst>
                <a:path w="2136" h="1028">
                  <a:moveTo>
                    <a:pt x="f8" y="f5"/>
                  </a:moveTo>
                  <a:lnTo>
                    <a:pt x="f6" y="f9"/>
                  </a:lnTo>
                  <a:lnTo>
                    <a:pt x="f10" y="f11"/>
                  </a:lnTo>
                  <a:lnTo>
                    <a:pt x="f12" y="f9"/>
                  </a:lnTo>
                  <a:lnTo>
                    <a:pt x="f13" y="f14"/>
                  </a:lnTo>
                  <a:lnTo>
                    <a:pt x="f13" y="f14"/>
                  </a:lnTo>
                  <a:lnTo>
                    <a:pt x="f15" y="f9"/>
                  </a:lnTo>
                  <a:lnTo>
                    <a:pt x="f16" y="f14"/>
                  </a:lnTo>
                  <a:lnTo>
                    <a:pt x="f16" y="f14"/>
                  </a:lnTo>
                  <a:lnTo>
                    <a:pt x="f17" y="f9"/>
                  </a:lnTo>
                  <a:lnTo>
                    <a:pt x="f18" y="f14"/>
                  </a:lnTo>
                  <a:lnTo>
                    <a:pt x="f17" y="f19"/>
                  </a:lnTo>
                  <a:lnTo>
                    <a:pt x="f20" y="f7"/>
                  </a:lnTo>
                  <a:lnTo>
                    <a:pt x="f5" y="f9"/>
                  </a:lnTo>
                  <a:lnTo>
                    <a:pt x="f8"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7" name="Freeform 19">
              <a:extLst>
                <a:ext uri="{FF2B5EF4-FFF2-40B4-BE49-F238E27FC236}">
                  <a16:creationId xmlns:a16="http://schemas.microsoft.com/office/drawing/2014/main" id="{BDACCA21-8FC3-4956-A6DE-0149985D3372}"/>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475"/>
                <a:gd name="f9" fmla="val 516"/>
                <a:gd name="f10" fmla="val 1690"/>
                <a:gd name="f11" fmla="val 647"/>
                <a:gd name="f12" fmla="val 776"/>
                <a:gd name="f13" fmla="val 1259"/>
                <a:gd name="f14" fmla="val 1913"/>
                <a:gd name="f15" fmla="val 511"/>
                <a:gd name="f16" fmla="val 782"/>
                <a:gd name="f17" fmla="val 1068"/>
                <a:gd name="f18" fmla="val 1698"/>
                <a:gd name="f19" fmla="val 380"/>
                <a:gd name="f20" fmla="val 385"/>
                <a:gd name="f21" fmla="val 1044"/>
                <a:gd name="f22" fmla="val 828"/>
                <a:gd name="f23" fmla="val 613"/>
                <a:gd name="f24" fmla="val 397"/>
                <a:gd name="f25" fmla="val 907"/>
                <a:gd name="f26" fmla="val 630"/>
                <a:gd name="f27" fmla="+- 0 0 -90"/>
                <a:gd name="f28" fmla="*/ f3 1 2136"/>
                <a:gd name="f29" fmla="*/ f4 1 1028"/>
                <a:gd name="f30" fmla="+- f7 0 f5"/>
                <a:gd name="f31" fmla="+- f6 0 f5"/>
                <a:gd name="f32" fmla="*/ f27 f0 1"/>
                <a:gd name="f33" fmla="*/ f31 1 2136"/>
                <a:gd name="f34" fmla="*/ f30 1 1028"/>
                <a:gd name="f35" fmla="*/ 1475 f31 1"/>
                <a:gd name="f36" fmla="*/ 516 f30 1"/>
                <a:gd name="f37" fmla="*/ 1690 f31 1"/>
                <a:gd name="f38" fmla="*/ 647 f30 1"/>
                <a:gd name="f39" fmla="*/ 776 f30 1"/>
                <a:gd name="f40" fmla="*/ 1259 f31 1"/>
                <a:gd name="f41" fmla="*/ 1913 f31 1"/>
                <a:gd name="f42" fmla="*/ 511 f30 1"/>
                <a:gd name="f43" fmla="*/ 2136 f31 1"/>
                <a:gd name="f44" fmla="*/ 782 f30 1"/>
                <a:gd name="f45" fmla="*/ 1068 f31 1"/>
                <a:gd name="f46" fmla="*/ 0 f30 1"/>
                <a:gd name="f47" fmla="*/ 1698 f31 1"/>
                <a:gd name="f48" fmla="*/ 380 f30 1"/>
                <a:gd name="f49" fmla="*/ 385 f30 1"/>
                <a:gd name="f50" fmla="*/ 1044 f31 1"/>
                <a:gd name="f51" fmla="*/ 828 f31 1"/>
                <a:gd name="f52" fmla="*/ 613 f31 1"/>
                <a:gd name="f53" fmla="*/ 397 f31 1"/>
                <a:gd name="f54" fmla="*/ 907 f30 1"/>
                <a:gd name="f55" fmla="*/ 630 f31 1"/>
                <a:gd name="f56" fmla="*/ 1028 f30 1"/>
                <a:gd name="f57" fmla="*/ 0 f31 1"/>
                <a:gd name="f58" fmla="*/ f32 1 f2"/>
                <a:gd name="f59" fmla="*/ f35 1 2136"/>
                <a:gd name="f60" fmla="*/ f36 1 1028"/>
                <a:gd name="f61" fmla="*/ f37 1 2136"/>
                <a:gd name="f62" fmla="*/ f38 1 1028"/>
                <a:gd name="f63" fmla="*/ f39 1 1028"/>
                <a:gd name="f64" fmla="*/ f40 1 2136"/>
                <a:gd name="f65" fmla="*/ f41 1 2136"/>
                <a:gd name="f66" fmla="*/ f42 1 1028"/>
                <a:gd name="f67" fmla="*/ f43 1 2136"/>
                <a:gd name="f68" fmla="*/ f44 1 1028"/>
                <a:gd name="f69" fmla="*/ f45 1 2136"/>
                <a:gd name="f70" fmla="*/ f46 1 1028"/>
                <a:gd name="f71" fmla="*/ f47 1 2136"/>
                <a:gd name="f72" fmla="*/ f48 1 1028"/>
                <a:gd name="f73" fmla="*/ f49 1 1028"/>
                <a:gd name="f74" fmla="*/ f50 1 2136"/>
                <a:gd name="f75" fmla="*/ f51 1 2136"/>
                <a:gd name="f76" fmla="*/ f52 1 2136"/>
                <a:gd name="f77" fmla="*/ f53 1 2136"/>
                <a:gd name="f78" fmla="*/ f54 1 1028"/>
                <a:gd name="f79" fmla="*/ f55 1 2136"/>
                <a:gd name="f80" fmla="*/ f56 1 1028"/>
                <a:gd name="f81" fmla="*/ f57 1 2136"/>
                <a:gd name="f82" fmla="*/ 0 1 f33"/>
                <a:gd name="f83" fmla="*/ f6 1 f33"/>
                <a:gd name="f84" fmla="*/ 0 1 f34"/>
                <a:gd name="f85" fmla="*/ f7 1 f34"/>
                <a:gd name="f86" fmla="+- f58 0 f1"/>
                <a:gd name="f87" fmla="*/ f59 1 f33"/>
                <a:gd name="f88" fmla="*/ f60 1 f34"/>
                <a:gd name="f89" fmla="*/ f61 1 f33"/>
                <a:gd name="f90" fmla="*/ f62 1 f34"/>
                <a:gd name="f91" fmla="*/ f63 1 f34"/>
                <a:gd name="f92" fmla="*/ f64 1 f33"/>
                <a:gd name="f93" fmla="*/ f65 1 f33"/>
                <a:gd name="f94" fmla="*/ f66 1 f34"/>
                <a:gd name="f95" fmla="*/ f67 1 f33"/>
                <a:gd name="f96" fmla="*/ f68 1 f34"/>
                <a:gd name="f97" fmla="*/ f69 1 f33"/>
                <a:gd name="f98" fmla="*/ f70 1 f34"/>
                <a:gd name="f99" fmla="*/ f71 1 f33"/>
                <a:gd name="f100" fmla="*/ f72 1 f34"/>
                <a:gd name="f101" fmla="*/ f73 1 f34"/>
                <a:gd name="f102" fmla="*/ f74 1 f33"/>
                <a:gd name="f103" fmla="*/ f75 1 f33"/>
                <a:gd name="f104" fmla="*/ f76 1 f33"/>
                <a:gd name="f105" fmla="*/ f77 1 f33"/>
                <a:gd name="f106" fmla="*/ f78 1 f34"/>
                <a:gd name="f107" fmla="*/ f79 1 f33"/>
                <a:gd name="f108" fmla="*/ f80 1 f34"/>
                <a:gd name="f109" fmla="*/ f81 1 f33"/>
                <a:gd name="f110" fmla="*/ f82 f28 1"/>
                <a:gd name="f111" fmla="*/ f83 f28 1"/>
                <a:gd name="f112" fmla="*/ f85 f29 1"/>
                <a:gd name="f113" fmla="*/ f84 f29 1"/>
                <a:gd name="f114" fmla="*/ f87 f28 1"/>
                <a:gd name="f115" fmla="*/ f88 f29 1"/>
                <a:gd name="f116" fmla="*/ f89 f28 1"/>
                <a:gd name="f117" fmla="*/ f90 f29 1"/>
                <a:gd name="f118" fmla="*/ f91 f29 1"/>
                <a:gd name="f119" fmla="*/ f92 f28 1"/>
                <a:gd name="f120" fmla="*/ f93 f28 1"/>
                <a:gd name="f121" fmla="*/ f94 f29 1"/>
                <a:gd name="f122" fmla="*/ f95 f28 1"/>
                <a:gd name="f123" fmla="*/ f96 f29 1"/>
                <a:gd name="f124" fmla="*/ f97 f28 1"/>
                <a:gd name="f125" fmla="*/ f98 f29 1"/>
                <a:gd name="f126" fmla="*/ f99 f28 1"/>
                <a:gd name="f127" fmla="*/ f100 f29 1"/>
                <a:gd name="f128" fmla="*/ f101 f29 1"/>
                <a:gd name="f129" fmla="*/ f102 f28 1"/>
                <a:gd name="f130" fmla="*/ f103 f28 1"/>
                <a:gd name="f131" fmla="*/ f104 f28 1"/>
                <a:gd name="f132" fmla="*/ f105 f28 1"/>
                <a:gd name="f133" fmla="*/ f106 f29 1"/>
                <a:gd name="f134" fmla="*/ f107 f28 1"/>
                <a:gd name="f135" fmla="*/ f108 f29 1"/>
                <a:gd name="f136" fmla="*/ f109 f28 1"/>
              </a:gdLst>
              <a:ahLst/>
              <a:cxnLst>
                <a:cxn ang="3cd4">
                  <a:pos x="hc" y="t"/>
                </a:cxn>
                <a:cxn ang="0">
                  <a:pos x="r" y="vc"/>
                </a:cxn>
                <a:cxn ang="cd4">
                  <a:pos x="hc" y="b"/>
                </a:cxn>
                <a:cxn ang="cd2">
                  <a:pos x="l" y="vc"/>
                </a:cxn>
                <a:cxn ang="f86">
                  <a:pos x="f114" y="f115"/>
                </a:cxn>
                <a:cxn ang="f86">
                  <a:pos x="f116" y="f117"/>
                </a:cxn>
                <a:cxn ang="f86">
                  <a:pos x="f114" y="f118"/>
                </a:cxn>
                <a:cxn ang="f86">
                  <a:pos x="f114" y="f118"/>
                </a:cxn>
                <a:cxn ang="f86">
                  <a:pos x="f119" y="f117"/>
                </a:cxn>
                <a:cxn ang="f86">
                  <a:pos x="f114" y="f115"/>
                </a:cxn>
                <a:cxn ang="f86">
                  <a:pos x="f120" y="f121"/>
                </a:cxn>
                <a:cxn ang="f86">
                  <a:pos x="f122" y="f117"/>
                </a:cxn>
                <a:cxn ang="f86">
                  <a:pos x="f120" y="f123"/>
                </a:cxn>
                <a:cxn ang="f86">
                  <a:pos x="f116" y="f117"/>
                </a:cxn>
                <a:cxn ang="f86">
                  <a:pos x="f120" y="f121"/>
                </a:cxn>
                <a:cxn ang="f86">
                  <a:pos x="f124" y="f125"/>
                </a:cxn>
                <a:cxn ang="f86">
                  <a:pos x="f126" y="f127"/>
                </a:cxn>
                <a:cxn ang="f86">
                  <a:pos x="f114" y="f115"/>
                </a:cxn>
                <a:cxn ang="f86">
                  <a:pos x="f119" y="f128"/>
                </a:cxn>
                <a:cxn ang="f86">
                  <a:pos x="f129" y="f115"/>
                </a:cxn>
                <a:cxn ang="f86">
                  <a:pos x="f119" y="f117"/>
                </a:cxn>
                <a:cxn ang="f86">
                  <a:pos x="f129" y="f118"/>
                </a:cxn>
                <a:cxn ang="f86">
                  <a:pos x="f129" y="f118"/>
                </a:cxn>
                <a:cxn ang="f86">
                  <a:pos x="f130" y="f117"/>
                </a:cxn>
                <a:cxn ang="f86">
                  <a:pos x="f131" y="f115"/>
                </a:cxn>
                <a:cxn ang="f86">
                  <a:pos x="f132" y="f117"/>
                </a:cxn>
                <a:cxn ang="f86">
                  <a:pos x="f131" y="f118"/>
                </a:cxn>
                <a:cxn ang="f86">
                  <a:pos x="f130" y="f133"/>
                </a:cxn>
                <a:cxn ang="f86">
                  <a:pos x="f134" y="f135"/>
                </a:cxn>
                <a:cxn ang="f86">
                  <a:pos x="f136" y="f117"/>
                </a:cxn>
                <a:cxn ang="f86">
                  <a:pos x="f124" y="f125"/>
                </a:cxn>
              </a:cxnLst>
              <a:rect l="f110" t="f113" r="f111" b="f112"/>
              <a:pathLst>
                <a:path w="2136" h="1028">
                  <a:moveTo>
                    <a:pt x="f8" y="f9"/>
                  </a:moveTo>
                  <a:lnTo>
                    <a:pt x="f10" y="f11"/>
                  </a:lnTo>
                  <a:lnTo>
                    <a:pt x="f8" y="f12"/>
                  </a:lnTo>
                  <a:lnTo>
                    <a:pt x="f8" y="f12"/>
                  </a:lnTo>
                  <a:lnTo>
                    <a:pt x="f13" y="f11"/>
                  </a:lnTo>
                  <a:lnTo>
                    <a:pt x="f8" y="f9"/>
                  </a:lnTo>
                  <a:close/>
                  <a:moveTo>
                    <a:pt x="f14" y="f15"/>
                  </a:moveTo>
                  <a:lnTo>
                    <a:pt x="f6" y="f11"/>
                  </a:lnTo>
                  <a:lnTo>
                    <a:pt x="f14" y="f16"/>
                  </a:lnTo>
                  <a:lnTo>
                    <a:pt x="f10" y="f11"/>
                  </a:lnTo>
                  <a:lnTo>
                    <a:pt x="f14" y="f15"/>
                  </a:lnTo>
                  <a:close/>
                  <a:moveTo>
                    <a:pt x="f17" y="f5"/>
                  </a:moveTo>
                  <a:lnTo>
                    <a:pt x="f18" y="f19"/>
                  </a:lnTo>
                  <a:lnTo>
                    <a:pt x="f8" y="f9"/>
                  </a:lnTo>
                  <a:lnTo>
                    <a:pt x="f13" y="f20"/>
                  </a:lnTo>
                  <a:lnTo>
                    <a:pt x="f21" y="f9"/>
                  </a:lnTo>
                  <a:lnTo>
                    <a:pt x="f13" y="f11"/>
                  </a:lnTo>
                  <a:lnTo>
                    <a:pt x="f21" y="f12"/>
                  </a:lnTo>
                  <a:lnTo>
                    <a:pt x="f21" y="f12"/>
                  </a:lnTo>
                  <a:lnTo>
                    <a:pt x="f22" y="f11"/>
                  </a:lnTo>
                  <a:lnTo>
                    <a:pt x="f23" y="f9"/>
                  </a:lnTo>
                  <a:lnTo>
                    <a:pt x="f24" y="f11"/>
                  </a:lnTo>
                  <a:lnTo>
                    <a:pt x="f23" y="f12"/>
                  </a:lnTo>
                  <a:lnTo>
                    <a:pt x="f22" y="f25"/>
                  </a:lnTo>
                  <a:lnTo>
                    <a:pt x="f26" y="f7"/>
                  </a:lnTo>
                  <a:lnTo>
                    <a:pt x="f5" y="f11"/>
                  </a:lnTo>
                  <a:lnTo>
                    <a:pt x="f17"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8" name="Freeform 20">
              <a:extLst>
                <a:ext uri="{FF2B5EF4-FFF2-40B4-BE49-F238E27FC236}">
                  <a16:creationId xmlns:a16="http://schemas.microsoft.com/office/drawing/2014/main" id="{B7DE39CC-B56D-47DC-8F91-5D42F4E3CE89}"/>
                </a:ext>
              </a:extLst>
            </p:cNvPr>
            <p:cNvSpPr/>
            <p:nvPr/>
          </p:nvSpPr>
          <p:spPr>
            <a:xfrm>
              <a:off x="11431618" y="3256818"/>
              <a:ext cx="401567" cy="242919"/>
            </a:xfrm>
            <a:custGeom>
              <a:avLst/>
              <a:gdLst>
                <a:gd name="f0" fmla="val 10800000"/>
                <a:gd name="f1" fmla="val 5400000"/>
                <a:gd name="f2" fmla="val 180"/>
                <a:gd name="f3" fmla="val w"/>
                <a:gd name="f4" fmla="val h"/>
                <a:gd name="f5" fmla="val 0"/>
                <a:gd name="f6" fmla="val 1698"/>
                <a:gd name="f7" fmla="val 1028"/>
                <a:gd name="f8" fmla="val 199"/>
                <a:gd name="f9" fmla="val 526"/>
                <a:gd name="f10" fmla="val 397"/>
                <a:gd name="f11" fmla="val 647"/>
                <a:gd name="f12" fmla="val 613"/>
                <a:gd name="f13" fmla="val 776"/>
                <a:gd name="f14" fmla="val 828"/>
                <a:gd name="f15" fmla="val 907"/>
                <a:gd name="f16" fmla="val 630"/>
                <a:gd name="f17" fmla="val 1475"/>
                <a:gd name="f18" fmla="val 516"/>
                <a:gd name="f19" fmla="val 1690"/>
                <a:gd name="f20" fmla="val 1259"/>
                <a:gd name="f21" fmla="val 1482"/>
                <a:gd name="f22" fmla="val 249"/>
                <a:gd name="f23" fmla="val 380"/>
                <a:gd name="f24" fmla="val 385"/>
                <a:gd name="f25" fmla="val 1266"/>
                <a:gd name="f26" fmla="val 119"/>
                <a:gd name="f27" fmla="val 1274"/>
                <a:gd name="f28" fmla="val 124"/>
                <a:gd name="f29" fmla="val 1068"/>
                <a:gd name="f30" fmla="val 1213"/>
                <a:gd name="f31" fmla="val 152"/>
                <a:gd name="f32" fmla="val 1162"/>
                <a:gd name="f33" fmla="val 183"/>
                <a:gd name="f34" fmla="val 1113"/>
                <a:gd name="f35" fmla="val 211"/>
                <a:gd name="f36" fmla="val 1067"/>
                <a:gd name="f37" fmla="val 240"/>
                <a:gd name="f38" fmla="val 1022"/>
                <a:gd name="f39" fmla="val 267"/>
                <a:gd name="f40" fmla="val 976"/>
                <a:gd name="f41" fmla="val 296"/>
                <a:gd name="f42" fmla="val 929"/>
                <a:gd name="f43" fmla="val 324"/>
                <a:gd name="f44" fmla="val 880"/>
                <a:gd name="f45" fmla="val 354"/>
                <a:gd name="f46" fmla="val 1044"/>
                <a:gd name="f47" fmla="val 626"/>
                <a:gd name="f48" fmla="val 507"/>
                <a:gd name="f49" fmla="val 642"/>
                <a:gd name="f50" fmla="val 498"/>
                <a:gd name="f51" fmla="val 659"/>
                <a:gd name="f52" fmla="val 487"/>
                <a:gd name="f53" fmla="val 678"/>
                <a:gd name="f54" fmla="val 475"/>
                <a:gd name="f55" fmla="val 701"/>
                <a:gd name="f56" fmla="val 462"/>
                <a:gd name="f57" fmla="val 727"/>
                <a:gd name="f58" fmla="val 447"/>
                <a:gd name="f59" fmla="val 756"/>
                <a:gd name="f60" fmla="val 429"/>
                <a:gd name="f61" fmla="val 790"/>
                <a:gd name="f62" fmla="val 408"/>
                <a:gd name="f63" fmla="val 265"/>
                <a:gd name="f64" fmla="val 264"/>
                <a:gd name="f65" fmla="val 635"/>
                <a:gd name="f66" fmla="val 262"/>
                <a:gd name="f67" fmla="val 643"/>
                <a:gd name="f68" fmla="val 257"/>
                <a:gd name="f69" fmla="val 656"/>
                <a:gd name="f70" fmla="val 248"/>
                <a:gd name="f71" fmla="val 672"/>
                <a:gd name="f72" fmla="val 239"/>
                <a:gd name="f73" fmla="val 691"/>
                <a:gd name="f74" fmla="val 228"/>
                <a:gd name="f75" fmla="val 712"/>
                <a:gd name="f76" fmla="val 214"/>
                <a:gd name="f77" fmla="val 735"/>
                <a:gd name="f78" fmla="val 201"/>
                <a:gd name="f79" fmla="val 761"/>
                <a:gd name="f80" fmla="val 186"/>
                <a:gd name="f81" fmla="val 787"/>
                <a:gd name="f82" fmla="val 169"/>
                <a:gd name="f83" fmla="val 814"/>
                <a:gd name="f84" fmla="val 153"/>
                <a:gd name="f85" fmla="val 842"/>
                <a:gd name="f86" fmla="val 136"/>
                <a:gd name="f87" fmla="val 870"/>
                <a:gd name="f88" fmla="val 898"/>
                <a:gd name="f89" fmla="val 102"/>
                <a:gd name="f90" fmla="val 924"/>
                <a:gd name="f91" fmla="val 87"/>
                <a:gd name="f92" fmla="val 951"/>
                <a:gd name="f93" fmla="val 71"/>
                <a:gd name="f94" fmla="val 975"/>
                <a:gd name="f95" fmla="val 56"/>
                <a:gd name="f96" fmla="val 997"/>
                <a:gd name="f97" fmla="val 42"/>
                <a:gd name="f98" fmla="val 1017"/>
                <a:gd name="f99" fmla="val 31"/>
                <a:gd name="f100" fmla="val 1034"/>
                <a:gd name="f101" fmla="val 20"/>
                <a:gd name="f102" fmla="val 1048"/>
                <a:gd name="f103" fmla="val 12"/>
                <a:gd name="f104" fmla="val 1060"/>
                <a:gd name="f105" fmla="val 5"/>
                <a:gd name="f106" fmla="val 1066"/>
                <a:gd name="f107" fmla="val 1"/>
                <a:gd name="f108" fmla="+- 0 0 -90"/>
                <a:gd name="f109" fmla="*/ f3 1 1698"/>
                <a:gd name="f110" fmla="*/ f4 1 1028"/>
                <a:gd name="f111" fmla="+- f7 0 f5"/>
                <a:gd name="f112" fmla="+- f6 0 f5"/>
                <a:gd name="f113" fmla="*/ f108 f0 1"/>
                <a:gd name="f114" fmla="*/ f112 1 1698"/>
                <a:gd name="f115" fmla="*/ f111 1 1028"/>
                <a:gd name="f116" fmla="*/ 397 f112 1"/>
                <a:gd name="f117" fmla="*/ 647 f111 1"/>
                <a:gd name="f118" fmla="*/ 828 f112 1"/>
                <a:gd name="f119" fmla="*/ 907 f111 1"/>
                <a:gd name="f120" fmla="*/ 0 f112 1"/>
                <a:gd name="f121" fmla="*/ 1475 f112 1"/>
                <a:gd name="f122" fmla="*/ 516 f111 1"/>
                <a:gd name="f123" fmla="*/ 776 f111 1"/>
                <a:gd name="f124" fmla="*/ 1259 f112 1"/>
                <a:gd name="f125" fmla="*/ 1482 f112 1"/>
                <a:gd name="f126" fmla="*/ 249 f111 1"/>
                <a:gd name="f127" fmla="*/ 1274 f112 1"/>
                <a:gd name="f128" fmla="*/ 124 f111 1"/>
                <a:gd name="f129" fmla="*/ 1266 f112 1"/>
                <a:gd name="f130" fmla="*/ 119 f111 1"/>
                <a:gd name="f131" fmla="*/ 1162 f112 1"/>
                <a:gd name="f132" fmla="*/ 183 f111 1"/>
                <a:gd name="f133" fmla="*/ 1067 f112 1"/>
                <a:gd name="f134" fmla="*/ 240 f111 1"/>
                <a:gd name="f135" fmla="*/ 976 f112 1"/>
                <a:gd name="f136" fmla="*/ 296 f111 1"/>
                <a:gd name="f137" fmla="*/ 880 f112 1"/>
                <a:gd name="f138" fmla="*/ 354 f111 1"/>
                <a:gd name="f139" fmla="*/ 1044 f112 1"/>
                <a:gd name="f140" fmla="*/ 613 f112 1"/>
                <a:gd name="f141" fmla="*/ 642 f112 1"/>
                <a:gd name="f142" fmla="*/ 498 f111 1"/>
                <a:gd name="f143" fmla="*/ 678 f112 1"/>
                <a:gd name="f144" fmla="*/ 475 f111 1"/>
                <a:gd name="f145" fmla="*/ 727 f112 1"/>
                <a:gd name="f146" fmla="*/ 447 f111 1"/>
                <a:gd name="f147" fmla="*/ 790 f112 1"/>
                <a:gd name="f148" fmla="*/ 408 f111 1"/>
                <a:gd name="f149" fmla="*/ 630 f112 1"/>
                <a:gd name="f150" fmla="*/ 265 f111 1"/>
                <a:gd name="f151" fmla="*/ 635 f112 1"/>
                <a:gd name="f152" fmla="*/ 262 f111 1"/>
                <a:gd name="f153" fmla="*/ 656 f112 1"/>
                <a:gd name="f154" fmla="*/ 248 f111 1"/>
                <a:gd name="f155" fmla="*/ 691 f112 1"/>
                <a:gd name="f156" fmla="*/ 228 f111 1"/>
                <a:gd name="f157" fmla="*/ 735 f112 1"/>
                <a:gd name="f158" fmla="*/ 201 f111 1"/>
                <a:gd name="f159" fmla="*/ 787 f112 1"/>
                <a:gd name="f160" fmla="*/ 169 f111 1"/>
                <a:gd name="f161" fmla="*/ 842 f112 1"/>
                <a:gd name="f162" fmla="*/ 136 f111 1"/>
                <a:gd name="f163" fmla="*/ 898 f112 1"/>
                <a:gd name="f164" fmla="*/ 102 f111 1"/>
                <a:gd name="f165" fmla="*/ 951 f112 1"/>
                <a:gd name="f166" fmla="*/ 71 f111 1"/>
                <a:gd name="f167" fmla="*/ 997 f112 1"/>
                <a:gd name="f168" fmla="*/ 42 f111 1"/>
                <a:gd name="f169" fmla="*/ 1034 f112 1"/>
                <a:gd name="f170" fmla="*/ 20 f111 1"/>
                <a:gd name="f171" fmla="*/ 1060 f112 1"/>
                <a:gd name="f172" fmla="*/ 5 f111 1"/>
                <a:gd name="f173" fmla="*/ 1068 f112 1"/>
                <a:gd name="f174" fmla="*/ 0 f111 1"/>
                <a:gd name="f175" fmla="*/ f113 1 f2"/>
                <a:gd name="f176" fmla="*/ f116 1 1698"/>
                <a:gd name="f177" fmla="*/ f117 1 1028"/>
                <a:gd name="f178" fmla="*/ f118 1 1698"/>
                <a:gd name="f179" fmla="*/ f119 1 1028"/>
                <a:gd name="f180" fmla="*/ f120 1 1698"/>
                <a:gd name="f181" fmla="*/ f121 1 1698"/>
                <a:gd name="f182" fmla="*/ f122 1 1028"/>
                <a:gd name="f183" fmla="*/ f123 1 1028"/>
                <a:gd name="f184" fmla="*/ f124 1 1698"/>
                <a:gd name="f185" fmla="*/ f125 1 1698"/>
                <a:gd name="f186" fmla="*/ f126 1 1028"/>
                <a:gd name="f187" fmla="*/ f127 1 1698"/>
                <a:gd name="f188" fmla="*/ f128 1 1028"/>
                <a:gd name="f189" fmla="*/ f129 1 1698"/>
                <a:gd name="f190" fmla="*/ f130 1 1028"/>
                <a:gd name="f191" fmla="*/ f131 1 1698"/>
                <a:gd name="f192" fmla="*/ f132 1 1028"/>
                <a:gd name="f193" fmla="*/ f133 1 1698"/>
                <a:gd name="f194" fmla="*/ f134 1 1028"/>
                <a:gd name="f195" fmla="*/ f135 1 1698"/>
                <a:gd name="f196" fmla="*/ f136 1 1028"/>
                <a:gd name="f197" fmla="*/ f137 1 1698"/>
                <a:gd name="f198" fmla="*/ f138 1 1028"/>
                <a:gd name="f199" fmla="*/ f139 1 1698"/>
                <a:gd name="f200" fmla="*/ f140 1 1698"/>
                <a:gd name="f201" fmla="*/ f141 1 1698"/>
                <a:gd name="f202" fmla="*/ f142 1 1028"/>
                <a:gd name="f203" fmla="*/ f143 1 1698"/>
                <a:gd name="f204" fmla="*/ f144 1 1028"/>
                <a:gd name="f205" fmla="*/ f145 1 1698"/>
                <a:gd name="f206" fmla="*/ f146 1 1028"/>
                <a:gd name="f207" fmla="*/ f147 1 1698"/>
                <a:gd name="f208" fmla="*/ f148 1 1028"/>
                <a:gd name="f209" fmla="*/ f149 1 1698"/>
                <a:gd name="f210" fmla="*/ f150 1 1028"/>
                <a:gd name="f211" fmla="*/ f151 1 1698"/>
                <a:gd name="f212" fmla="*/ f152 1 1028"/>
                <a:gd name="f213" fmla="*/ f153 1 1698"/>
                <a:gd name="f214" fmla="*/ f154 1 1028"/>
                <a:gd name="f215" fmla="*/ f155 1 1698"/>
                <a:gd name="f216" fmla="*/ f156 1 1028"/>
                <a:gd name="f217" fmla="*/ f157 1 1698"/>
                <a:gd name="f218" fmla="*/ f158 1 1028"/>
                <a:gd name="f219" fmla="*/ f159 1 1698"/>
                <a:gd name="f220" fmla="*/ f160 1 1028"/>
                <a:gd name="f221" fmla="*/ f161 1 1698"/>
                <a:gd name="f222" fmla="*/ f162 1 1028"/>
                <a:gd name="f223" fmla="*/ f163 1 1698"/>
                <a:gd name="f224" fmla="*/ f164 1 1028"/>
                <a:gd name="f225" fmla="*/ f165 1 1698"/>
                <a:gd name="f226" fmla="*/ f166 1 1028"/>
                <a:gd name="f227" fmla="*/ f167 1 1698"/>
                <a:gd name="f228" fmla="*/ f168 1 1028"/>
                <a:gd name="f229" fmla="*/ f169 1 1698"/>
                <a:gd name="f230" fmla="*/ f170 1 1028"/>
                <a:gd name="f231" fmla="*/ f171 1 1698"/>
                <a:gd name="f232" fmla="*/ f172 1 1028"/>
                <a:gd name="f233" fmla="*/ f173 1 1698"/>
                <a:gd name="f234" fmla="*/ f174 1 1028"/>
                <a:gd name="f235" fmla="*/ 0 1 f114"/>
                <a:gd name="f236" fmla="*/ f6 1 f114"/>
                <a:gd name="f237" fmla="*/ 0 1 f115"/>
                <a:gd name="f238" fmla="*/ f7 1 f115"/>
                <a:gd name="f239" fmla="+- f175 0 f1"/>
                <a:gd name="f240" fmla="*/ f176 1 f114"/>
                <a:gd name="f241" fmla="*/ f177 1 f115"/>
                <a:gd name="f242" fmla="*/ f178 1 f114"/>
                <a:gd name="f243" fmla="*/ f179 1 f115"/>
                <a:gd name="f244" fmla="*/ f180 1 f114"/>
                <a:gd name="f245" fmla="*/ f181 1 f114"/>
                <a:gd name="f246" fmla="*/ f182 1 f115"/>
                <a:gd name="f247" fmla="*/ f183 1 f115"/>
                <a:gd name="f248" fmla="*/ f184 1 f114"/>
                <a:gd name="f249" fmla="*/ f185 1 f114"/>
                <a:gd name="f250" fmla="*/ f186 1 f115"/>
                <a:gd name="f251" fmla="*/ f187 1 f114"/>
                <a:gd name="f252" fmla="*/ f188 1 f115"/>
                <a:gd name="f253" fmla="*/ f189 1 f114"/>
                <a:gd name="f254" fmla="*/ f190 1 f115"/>
                <a:gd name="f255" fmla="*/ f191 1 f114"/>
                <a:gd name="f256" fmla="*/ f192 1 f115"/>
                <a:gd name="f257" fmla="*/ f193 1 f114"/>
                <a:gd name="f258" fmla="*/ f194 1 f115"/>
                <a:gd name="f259" fmla="*/ f195 1 f114"/>
                <a:gd name="f260" fmla="*/ f196 1 f115"/>
                <a:gd name="f261" fmla="*/ f197 1 f114"/>
                <a:gd name="f262" fmla="*/ f198 1 f115"/>
                <a:gd name="f263" fmla="*/ f199 1 f114"/>
                <a:gd name="f264" fmla="*/ f200 1 f114"/>
                <a:gd name="f265" fmla="*/ f201 1 f114"/>
                <a:gd name="f266" fmla="*/ f202 1 f115"/>
                <a:gd name="f267" fmla="*/ f203 1 f114"/>
                <a:gd name="f268" fmla="*/ f204 1 f115"/>
                <a:gd name="f269" fmla="*/ f205 1 f114"/>
                <a:gd name="f270" fmla="*/ f206 1 f115"/>
                <a:gd name="f271" fmla="*/ f207 1 f114"/>
                <a:gd name="f272" fmla="*/ f208 1 f115"/>
                <a:gd name="f273" fmla="*/ f209 1 f114"/>
                <a:gd name="f274" fmla="*/ f210 1 f115"/>
                <a:gd name="f275" fmla="*/ f211 1 f114"/>
                <a:gd name="f276" fmla="*/ f212 1 f115"/>
                <a:gd name="f277" fmla="*/ f213 1 f114"/>
                <a:gd name="f278" fmla="*/ f214 1 f115"/>
                <a:gd name="f279" fmla="*/ f215 1 f114"/>
                <a:gd name="f280" fmla="*/ f216 1 f115"/>
                <a:gd name="f281" fmla="*/ f217 1 f114"/>
                <a:gd name="f282" fmla="*/ f218 1 f115"/>
                <a:gd name="f283" fmla="*/ f219 1 f114"/>
                <a:gd name="f284" fmla="*/ f220 1 f115"/>
                <a:gd name="f285" fmla="*/ f221 1 f114"/>
                <a:gd name="f286" fmla="*/ f222 1 f115"/>
                <a:gd name="f287" fmla="*/ f223 1 f114"/>
                <a:gd name="f288" fmla="*/ f224 1 f115"/>
                <a:gd name="f289" fmla="*/ f225 1 f114"/>
                <a:gd name="f290" fmla="*/ f226 1 f115"/>
                <a:gd name="f291" fmla="*/ f227 1 f114"/>
                <a:gd name="f292" fmla="*/ f228 1 f115"/>
                <a:gd name="f293" fmla="*/ f229 1 f114"/>
                <a:gd name="f294" fmla="*/ f230 1 f115"/>
                <a:gd name="f295" fmla="*/ f231 1 f114"/>
                <a:gd name="f296" fmla="*/ f232 1 f115"/>
                <a:gd name="f297" fmla="*/ f233 1 f114"/>
                <a:gd name="f298" fmla="*/ f234 1 f115"/>
                <a:gd name="f299" fmla="*/ f235 f109 1"/>
                <a:gd name="f300" fmla="*/ f236 f109 1"/>
                <a:gd name="f301" fmla="*/ f238 f110 1"/>
                <a:gd name="f302" fmla="*/ f237 f110 1"/>
                <a:gd name="f303" fmla="*/ f240 f109 1"/>
                <a:gd name="f304" fmla="*/ f241 f110 1"/>
                <a:gd name="f305" fmla="*/ f242 f109 1"/>
                <a:gd name="f306" fmla="*/ f243 f110 1"/>
                <a:gd name="f307" fmla="*/ f244 f109 1"/>
                <a:gd name="f308" fmla="*/ f245 f109 1"/>
                <a:gd name="f309" fmla="*/ f246 f110 1"/>
                <a:gd name="f310" fmla="*/ f247 f110 1"/>
                <a:gd name="f311" fmla="*/ f248 f109 1"/>
                <a:gd name="f312" fmla="*/ f249 f109 1"/>
                <a:gd name="f313" fmla="*/ f250 f110 1"/>
                <a:gd name="f314" fmla="*/ f251 f109 1"/>
                <a:gd name="f315" fmla="*/ f252 f110 1"/>
                <a:gd name="f316" fmla="*/ f253 f109 1"/>
                <a:gd name="f317" fmla="*/ f254 f110 1"/>
                <a:gd name="f318" fmla="*/ f255 f109 1"/>
                <a:gd name="f319" fmla="*/ f256 f110 1"/>
                <a:gd name="f320" fmla="*/ f257 f109 1"/>
                <a:gd name="f321" fmla="*/ f258 f110 1"/>
                <a:gd name="f322" fmla="*/ f259 f109 1"/>
                <a:gd name="f323" fmla="*/ f260 f110 1"/>
                <a:gd name="f324" fmla="*/ f261 f109 1"/>
                <a:gd name="f325" fmla="*/ f262 f110 1"/>
                <a:gd name="f326" fmla="*/ f263 f109 1"/>
                <a:gd name="f327" fmla="*/ f264 f109 1"/>
                <a:gd name="f328" fmla="*/ f265 f109 1"/>
                <a:gd name="f329" fmla="*/ f266 f110 1"/>
                <a:gd name="f330" fmla="*/ f267 f109 1"/>
                <a:gd name="f331" fmla="*/ f268 f110 1"/>
                <a:gd name="f332" fmla="*/ f269 f109 1"/>
                <a:gd name="f333" fmla="*/ f270 f110 1"/>
                <a:gd name="f334" fmla="*/ f271 f109 1"/>
                <a:gd name="f335" fmla="*/ f272 f110 1"/>
                <a:gd name="f336" fmla="*/ f273 f109 1"/>
                <a:gd name="f337" fmla="*/ f274 f110 1"/>
                <a:gd name="f338" fmla="*/ f275 f109 1"/>
                <a:gd name="f339" fmla="*/ f276 f110 1"/>
                <a:gd name="f340" fmla="*/ f277 f109 1"/>
                <a:gd name="f341" fmla="*/ f278 f110 1"/>
                <a:gd name="f342" fmla="*/ f279 f109 1"/>
                <a:gd name="f343" fmla="*/ f280 f110 1"/>
                <a:gd name="f344" fmla="*/ f281 f109 1"/>
                <a:gd name="f345" fmla="*/ f282 f110 1"/>
                <a:gd name="f346" fmla="*/ f283 f109 1"/>
                <a:gd name="f347" fmla="*/ f284 f110 1"/>
                <a:gd name="f348" fmla="*/ f285 f109 1"/>
                <a:gd name="f349" fmla="*/ f286 f110 1"/>
                <a:gd name="f350" fmla="*/ f287 f109 1"/>
                <a:gd name="f351" fmla="*/ f288 f110 1"/>
                <a:gd name="f352" fmla="*/ f289 f109 1"/>
                <a:gd name="f353" fmla="*/ f290 f110 1"/>
                <a:gd name="f354" fmla="*/ f291 f109 1"/>
                <a:gd name="f355" fmla="*/ f292 f110 1"/>
                <a:gd name="f356" fmla="*/ f293 f109 1"/>
                <a:gd name="f357" fmla="*/ f294 f110 1"/>
                <a:gd name="f358" fmla="*/ f295 f109 1"/>
                <a:gd name="f359" fmla="*/ f296 f110 1"/>
                <a:gd name="f360" fmla="*/ f297 f109 1"/>
                <a:gd name="f361" fmla="*/ f298 f110 1"/>
              </a:gdLst>
              <a:ahLst/>
              <a:cxnLst>
                <a:cxn ang="3cd4">
                  <a:pos x="hc" y="t"/>
                </a:cxn>
                <a:cxn ang="0">
                  <a:pos x="r" y="vc"/>
                </a:cxn>
                <a:cxn ang="cd4">
                  <a:pos x="hc" y="b"/>
                </a:cxn>
                <a:cxn ang="cd2">
                  <a:pos x="l" y="vc"/>
                </a:cxn>
                <a:cxn ang="f239">
                  <a:pos x="f303" y="f304"/>
                </a:cxn>
                <a:cxn ang="f239">
                  <a:pos x="f305" y="f306"/>
                </a:cxn>
                <a:cxn ang="f239">
                  <a:pos x="f307" y="f304"/>
                </a:cxn>
                <a:cxn ang="f239">
                  <a:pos x="f308" y="f309"/>
                </a:cxn>
                <a:cxn ang="f239">
                  <a:pos x="f308" y="f310"/>
                </a:cxn>
                <a:cxn ang="f239">
                  <a:pos x="f311" y="f304"/>
                </a:cxn>
                <a:cxn ang="f239">
                  <a:pos x="f312" y="f313"/>
                </a:cxn>
                <a:cxn ang="f239">
                  <a:pos x="f308" y="f309"/>
                </a:cxn>
                <a:cxn ang="f239">
                  <a:pos x="f312" y="f313"/>
                </a:cxn>
                <a:cxn ang="f239">
                  <a:pos x="f314" y="f315"/>
                </a:cxn>
                <a:cxn ang="f239">
                  <a:pos x="f316" y="f317"/>
                </a:cxn>
                <a:cxn ang="f239">
                  <a:pos x="f316" y="f317"/>
                </a:cxn>
                <a:cxn ang="f239">
                  <a:pos x="f318" y="f319"/>
                </a:cxn>
                <a:cxn ang="f239">
                  <a:pos x="f320" y="f321"/>
                </a:cxn>
                <a:cxn ang="f239">
                  <a:pos x="f322" y="f323"/>
                </a:cxn>
                <a:cxn ang="f239">
                  <a:pos x="f324" y="f325"/>
                </a:cxn>
                <a:cxn ang="f239">
                  <a:pos x="f311" y="f304"/>
                </a:cxn>
                <a:cxn ang="f239">
                  <a:pos x="f326" y="f310"/>
                </a:cxn>
                <a:cxn ang="f239">
                  <a:pos x="f327" y="f309"/>
                </a:cxn>
                <a:cxn ang="f239">
                  <a:pos x="f328" y="f329"/>
                </a:cxn>
                <a:cxn ang="f239">
                  <a:pos x="f330" y="f331"/>
                </a:cxn>
                <a:cxn ang="f239">
                  <a:pos x="f332" y="f333"/>
                </a:cxn>
                <a:cxn ang="f239">
                  <a:pos x="f334" y="f335"/>
                </a:cxn>
                <a:cxn ang="f239">
                  <a:pos x="f336" y="f337"/>
                </a:cxn>
                <a:cxn ang="f239">
                  <a:pos x="f338" y="f339"/>
                </a:cxn>
                <a:cxn ang="f239">
                  <a:pos x="f340" y="f341"/>
                </a:cxn>
                <a:cxn ang="f239">
                  <a:pos x="f342" y="f343"/>
                </a:cxn>
                <a:cxn ang="f239">
                  <a:pos x="f344" y="f345"/>
                </a:cxn>
                <a:cxn ang="f239">
                  <a:pos x="f346" y="f347"/>
                </a:cxn>
                <a:cxn ang="f239">
                  <a:pos x="f348" y="f349"/>
                </a:cxn>
                <a:cxn ang="f239">
                  <a:pos x="f350" y="f351"/>
                </a:cxn>
                <a:cxn ang="f239">
                  <a:pos x="f352" y="f353"/>
                </a:cxn>
                <a:cxn ang="f239">
                  <a:pos x="f354" y="f355"/>
                </a:cxn>
                <a:cxn ang="f239">
                  <a:pos x="f356" y="f357"/>
                </a:cxn>
                <a:cxn ang="f239">
                  <a:pos x="f358" y="f359"/>
                </a:cxn>
                <a:cxn ang="f239">
                  <a:pos x="f360" y="f361"/>
                </a:cxn>
              </a:cxnLst>
              <a:rect l="f299" t="f302" r="f300" b="f301"/>
              <a:pathLst>
                <a:path w="1698" h="1028">
                  <a:moveTo>
                    <a:pt x="f8" y="f9"/>
                  </a:moveTo>
                  <a:lnTo>
                    <a:pt x="f10" y="f11"/>
                  </a:lnTo>
                  <a:lnTo>
                    <a:pt x="f12" y="f13"/>
                  </a:lnTo>
                  <a:lnTo>
                    <a:pt x="f14" y="f15"/>
                  </a:lnTo>
                  <a:lnTo>
                    <a:pt x="f16" y="f7"/>
                  </a:lnTo>
                  <a:lnTo>
                    <a:pt x="f5" y="f11"/>
                  </a:lnTo>
                  <a:lnTo>
                    <a:pt x="f8" y="f9"/>
                  </a:lnTo>
                  <a:close/>
                  <a:moveTo>
                    <a:pt x="f17" y="f18"/>
                  </a:moveTo>
                  <a:lnTo>
                    <a:pt x="f19" y="f11"/>
                  </a:lnTo>
                  <a:lnTo>
                    <a:pt x="f17" y="f13"/>
                  </a:lnTo>
                  <a:lnTo>
                    <a:pt x="f17" y="f13"/>
                  </a:lnTo>
                  <a:lnTo>
                    <a:pt x="f20" y="f11"/>
                  </a:lnTo>
                  <a:lnTo>
                    <a:pt x="f17" y="f18"/>
                  </a:lnTo>
                  <a:close/>
                  <a:moveTo>
                    <a:pt x="f21" y="f22"/>
                  </a:moveTo>
                  <a:lnTo>
                    <a:pt x="f6" y="f23"/>
                  </a:lnTo>
                  <a:lnTo>
                    <a:pt x="f17" y="f18"/>
                  </a:lnTo>
                  <a:lnTo>
                    <a:pt x="f20" y="f24"/>
                  </a:lnTo>
                  <a:lnTo>
                    <a:pt x="f21" y="f22"/>
                  </a:lnTo>
                  <a:close/>
                  <a:moveTo>
                    <a:pt x="f25" y="f26"/>
                  </a:moveTo>
                  <a:lnTo>
                    <a:pt x="f27" y="f28"/>
                  </a:lnTo>
                  <a:lnTo>
                    <a:pt x="f25" y="f26"/>
                  </a:lnTo>
                  <a:lnTo>
                    <a:pt x="f25" y="f26"/>
                  </a:lnTo>
                  <a:close/>
                  <a:moveTo>
                    <a:pt x="f29" y="f5"/>
                  </a:moveTo>
                  <a:lnTo>
                    <a:pt x="f25" y="f26"/>
                  </a:lnTo>
                  <a:lnTo>
                    <a:pt x="f30" y="f31"/>
                  </a:lnTo>
                  <a:lnTo>
                    <a:pt x="f32" y="f33"/>
                  </a:lnTo>
                  <a:lnTo>
                    <a:pt x="f34" y="f35"/>
                  </a:lnTo>
                  <a:lnTo>
                    <a:pt x="f36" y="f37"/>
                  </a:lnTo>
                  <a:lnTo>
                    <a:pt x="f38" y="f39"/>
                  </a:lnTo>
                  <a:lnTo>
                    <a:pt x="f40" y="f41"/>
                  </a:lnTo>
                  <a:lnTo>
                    <a:pt x="f42" y="f43"/>
                  </a:lnTo>
                  <a:lnTo>
                    <a:pt x="f44" y="f45"/>
                  </a:lnTo>
                  <a:lnTo>
                    <a:pt x="f14" y="f24"/>
                  </a:lnTo>
                  <a:lnTo>
                    <a:pt x="f20" y="f11"/>
                  </a:lnTo>
                  <a:lnTo>
                    <a:pt x="f46" y="f13"/>
                  </a:lnTo>
                  <a:lnTo>
                    <a:pt x="f46" y="f13"/>
                  </a:lnTo>
                  <a:lnTo>
                    <a:pt x="f14" y="f11"/>
                  </a:lnTo>
                  <a:lnTo>
                    <a:pt x="f12" y="f18"/>
                  </a:lnTo>
                  <a:lnTo>
                    <a:pt x="f47" y="f48"/>
                  </a:lnTo>
                  <a:lnTo>
                    <a:pt x="f49" y="f50"/>
                  </a:lnTo>
                  <a:lnTo>
                    <a:pt x="f51" y="f52"/>
                  </a:lnTo>
                  <a:lnTo>
                    <a:pt x="f53" y="f54"/>
                  </a:lnTo>
                  <a:lnTo>
                    <a:pt x="f55" y="f56"/>
                  </a:lnTo>
                  <a:lnTo>
                    <a:pt x="f57" y="f58"/>
                  </a:lnTo>
                  <a:lnTo>
                    <a:pt x="f59" y="f60"/>
                  </a:lnTo>
                  <a:lnTo>
                    <a:pt x="f61" y="f62"/>
                  </a:lnTo>
                  <a:lnTo>
                    <a:pt x="f14" y="f24"/>
                  </a:lnTo>
                  <a:lnTo>
                    <a:pt x="f16" y="f63"/>
                  </a:lnTo>
                  <a:lnTo>
                    <a:pt x="f16"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26"/>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29"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09" name="Freeform 21">
              <a:extLst>
                <a:ext uri="{FF2B5EF4-FFF2-40B4-BE49-F238E27FC236}">
                  <a16:creationId xmlns:a16="http://schemas.microsoft.com/office/drawing/2014/main" id="{1EEEF90D-60F8-452C-9325-16FB23958B69}"/>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10" name="Freeform 22">
              <a:extLst>
                <a:ext uri="{FF2B5EF4-FFF2-40B4-BE49-F238E27FC236}">
                  <a16:creationId xmlns:a16="http://schemas.microsoft.com/office/drawing/2014/main" id="{073A9AF7-FAD4-45F2-AC44-4C76E44B5648}"/>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211" name="Group 210">
            <a:extLst>
              <a:ext uri="{FF2B5EF4-FFF2-40B4-BE49-F238E27FC236}">
                <a16:creationId xmlns:a16="http://schemas.microsoft.com/office/drawing/2014/main" id="{297DAEE6-0458-4E27-ABA4-876764E5515B}"/>
              </a:ext>
            </a:extLst>
          </p:cNvPr>
          <p:cNvGrpSpPr/>
          <p:nvPr/>
        </p:nvGrpSpPr>
        <p:grpSpPr>
          <a:xfrm>
            <a:off x="9210578" y="4231076"/>
            <a:ext cx="822418" cy="522298"/>
            <a:chOff x="4660525" y="5172526"/>
            <a:chExt cx="1390313" cy="841230"/>
          </a:xfrm>
        </p:grpSpPr>
        <p:grpSp>
          <p:nvGrpSpPr>
            <p:cNvPr id="212" name="Group 25">
              <a:extLst>
                <a:ext uri="{FF2B5EF4-FFF2-40B4-BE49-F238E27FC236}">
                  <a16:creationId xmlns:a16="http://schemas.microsoft.com/office/drawing/2014/main" id="{26194BC5-7225-4306-8161-265565690EA5}"/>
                </a:ext>
              </a:extLst>
            </p:cNvPr>
            <p:cNvGrpSpPr/>
            <p:nvPr/>
          </p:nvGrpSpPr>
          <p:grpSpPr>
            <a:xfrm>
              <a:off x="4925913" y="5454540"/>
              <a:ext cx="943034" cy="559216"/>
              <a:chOff x="11378729" y="3203929"/>
              <a:chExt cx="611431" cy="411480"/>
            </a:xfrm>
          </p:grpSpPr>
          <p:sp>
            <p:nvSpPr>
              <p:cNvPr id="249" name="Freeform 6">
                <a:extLst>
                  <a:ext uri="{FF2B5EF4-FFF2-40B4-BE49-F238E27FC236}">
                    <a16:creationId xmlns:a16="http://schemas.microsoft.com/office/drawing/2014/main" id="{05B3853C-6120-434A-8769-7352FC9E0175}"/>
                  </a:ext>
                </a:extLst>
              </p:cNvPr>
              <p:cNvSpPr/>
              <p:nvPr/>
            </p:nvSpPr>
            <p:spPr>
              <a:xfrm>
                <a:off x="11378729" y="3203929"/>
                <a:ext cx="611431" cy="411480"/>
              </a:xfrm>
              <a:custGeom>
                <a:avLst/>
                <a:gdLst>
                  <a:gd name="f0" fmla="val 10800000"/>
                  <a:gd name="f1" fmla="val 5400000"/>
                  <a:gd name="f2" fmla="val 180"/>
                  <a:gd name="f3" fmla="val w"/>
                  <a:gd name="f4" fmla="val h"/>
                  <a:gd name="f5" fmla="val 0"/>
                  <a:gd name="f6" fmla="val 2586"/>
                  <a:gd name="f7" fmla="val 1743"/>
                  <a:gd name="f8" fmla="val 1293"/>
                  <a:gd name="f9" fmla="val 1324"/>
                  <a:gd name="f10" fmla="val 2"/>
                  <a:gd name="f11" fmla="val 1353"/>
                  <a:gd name="f12" fmla="val 7"/>
                  <a:gd name="f13" fmla="val 1382"/>
                  <a:gd name="f14" fmla="val 18"/>
                  <a:gd name="f15" fmla="val 1409"/>
                  <a:gd name="f16" fmla="val 32"/>
                  <a:gd name="f17" fmla="val 2478"/>
                  <a:gd name="f18" fmla="val 678"/>
                  <a:gd name="f19" fmla="val 2505"/>
                  <a:gd name="f20" fmla="val 698"/>
                  <a:gd name="f21" fmla="val 2529"/>
                  <a:gd name="f22" fmla="val 720"/>
                  <a:gd name="f23" fmla="val 2549"/>
                  <a:gd name="f24" fmla="val 747"/>
                  <a:gd name="f25" fmla="val 2565"/>
                  <a:gd name="f26" fmla="val 775"/>
                  <a:gd name="f27" fmla="val 2576"/>
                  <a:gd name="f28" fmla="val 806"/>
                  <a:gd name="f29" fmla="val 2584"/>
                  <a:gd name="f30" fmla="val 838"/>
                  <a:gd name="f31" fmla="val 872"/>
                  <a:gd name="f32" fmla="val 904"/>
                  <a:gd name="f33" fmla="val 936"/>
                  <a:gd name="f34" fmla="val 967"/>
                  <a:gd name="f35" fmla="val 995"/>
                  <a:gd name="f36" fmla="val 1022"/>
                  <a:gd name="f37" fmla="val 1044"/>
                  <a:gd name="f38" fmla="val 1064"/>
                  <a:gd name="f39" fmla="val 1410"/>
                  <a:gd name="f40" fmla="val 1710"/>
                  <a:gd name="f41" fmla="val 1383"/>
                  <a:gd name="f42" fmla="val 1725"/>
                  <a:gd name="f43" fmla="val 1354"/>
                  <a:gd name="f44" fmla="val 1735"/>
                  <a:gd name="f45" fmla="val 1741"/>
                  <a:gd name="f46" fmla="val 1263"/>
                  <a:gd name="f47" fmla="val 1234"/>
                  <a:gd name="f48" fmla="val 1736"/>
                  <a:gd name="f49" fmla="val 1205"/>
                  <a:gd name="f50" fmla="val 1179"/>
                  <a:gd name="f51" fmla="val 1711"/>
                  <a:gd name="f52" fmla="val 1121"/>
                  <a:gd name="f53" fmla="val 1678"/>
                  <a:gd name="f54" fmla="val 108"/>
                  <a:gd name="f55" fmla="val 81"/>
                  <a:gd name="f56" fmla="val 57"/>
                  <a:gd name="f57" fmla="val 37"/>
                  <a:gd name="f58" fmla="val 21"/>
                  <a:gd name="f59" fmla="val 10"/>
                  <a:gd name="f60" fmla="val 1177"/>
                  <a:gd name="f61" fmla="val 1204"/>
                  <a:gd name="f62" fmla="val 1233"/>
                  <a:gd name="f63" fmla="val 1262"/>
                  <a:gd name="f64" fmla="+- 0 0 -90"/>
                  <a:gd name="f65" fmla="*/ f3 1 2586"/>
                  <a:gd name="f66" fmla="*/ f4 1 1743"/>
                  <a:gd name="f67" fmla="+- f7 0 f5"/>
                  <a:gd name="f68" fmla="+- f6 0 f5"/>
                  <a:gd name="f69" fmla="*/ f64 f0 1"/>
                  <a:gd name="f70" fmla="*/ f68 1 2586"/>
                  <a:gd name="f71" fmla="*/ f67 1 1743"/>
                  <a:gd name="f72" fmla="*/ 1293 f68 1"/>
                  <a:gd name="f73" fmla="*/ 0 f67 1"/>
                  <a:gd name="f74" fmla="*/ 1324 f68 1"/>
                  <a:gd name="f75" fmla="*/ 2 f67 1"/>
                  <a:gd name="f76" fmla="*/ 1353 f68 1"/>
                  <a:gd name="f77" fmla="*/ 7 f67 1"/>
                  <a:gd name="f78" fmla="*/ 1382 f68 1"/>
                  <a:gd name="f79" fmla="*/ 18 f67 1"/>
                  <a:gd name="f80" fmla="*/ 1409 f68 1"/>
                  <a:gd name="f81" fmla="*/ 32 f67 1"/>
                  <a:gd name="f82" fmla="*/ 2478 f68 1"/>
                  <a:gd name="f83" fmla="*/ 678 f67 1"/>
                  <a:gd name="f84" fmla="*/ 2505 f68 1"/>
                  <a:gd name="f85" fmla="*/ 698 f67 1"/>
                  <a:gd name="f86" fmla="*/ 2529 f68 1"/>
                  <a:gd name="f87" fmla="*/ 720 f67 1"/>
                  <a:gd name="f88" fmla="*/ 2549 f68 1"/>
                  <a:gd name="f89" fmla="*/ 747 f67 1"/>
                  <a:gd name="f90" fmla="*/ 2565 f68 1"/>
                  <a:gd name="f91" fmla="*/ 775 f67 1"/>
                  <a:gd name="f92" fmla="*/ 2576 f68 1"/>
                  <a:gd name="f93" fmla="*/ 806 f67 1"/>
                  <a:gd name="f94" fmla="*/ 2584 f68 1"/>
                  <a:gd name="f95" fmla="*/ 838 f67 1"/>
                  <a:gd name="f96" fmla="*/ 2586 f68 1"/>
                  <a:gd name="f97" fmla="*/ 872 f67 1"/>
                  <a:gd name="f98" fmla="*/ 904 f67 1"/>
                  <a:gd name="f99" fmla="*/ 936 f67 1"/>
                  <a:gd name="f100" fmla="*/ 967 f67 1"/>
                  <a:gd name="f101" fmla="*/ 995 f67 1"/>
                  <a:gd name="f102" fmla="*/ 1022 f67 1"/>
                  <a:gd name="f103" fmla="*/ 1044 f67 1"/>
                  <a:gd name="f104" fmla="*/ 1064 f67 1"/>
                  <a:gd name="f105" fmla="*/ 1410 f68 1"/>
                  <a:gd name="f106" fmla="*/ 1710 f67 1"/>
                  <a:gd name="f107" fmla="*/ 1383 f68 1"/>
                  <a:gd name="f108" fmla="*/ 1725 f67 1"/>
                  <a:gd name="f109" fmla="*/ 1354 f68 1"/>
                  <a:gd name="f110" fmla="*/ 1735 f67 1"/>
                  <a:gd name="f111" fmla="*/ 1741 f67 1"/>
                  <a:gd name="f112" fmla="*/ 1743 f67 1"/>
                  <a:gd name="f113" fmla="*/ 1263 f68 1"/>
                  <a:gd name="f114" fmla="*/ 1234 f68 1"/>
                  <a:gd name="f115" fmla="*/ 1736 f67 1"/>
                  <a:gd name="f116" fmla="*/ 1205 f68 1"/>
                  <a:gd name="f117" fmla="*/ 1179 f68 1"/>
                  <a:gd name="f118" fmla="*/ 1711 f67 1"/>
                  <a:gd name="f119" fmla="*/ 1121 f68 1"/>
                  <a:gd name="f120" fmla="*/ 1678 f67 1"/>
                  <a:gd name="f121" fmla="*/ 108 f68 1"/>
                  <a:gd name="f122" fmla="*/ 81 f68 1"/>
                  <a:gd name="f123" fmla="*/ 57 f68 1"/>
                  <a:gd name="f124" fmla="*/ 37 f68 1"/>
                  <a:gd name="f125" fmla="*/ 21 f68 1"/>
                  <a:gd name="f126" fmla="*/ 10 f68 1"/>
                  <a:gd name="f127" fmla="*/ 2 f68 1"/>
                  <a:gd name="f128" fmla="*/ 0 f68 1"/>
                  <a:gd name="f129" fmla="*/ 1177 f68 1"/>
                  <a:gd name="f130" fmla="*/ 1204 f68 1"/>
                  <a:gd name="f131" fmla="*/ 1233 f68 1"/>
                  <a:gd name="f132" fmla="*/ 1262 f68 1"/>
                  <a:gd name="f133" fmla="*/ f69 1 f2"/>
                  <a:gd name="f134" fmla="*/ f72 1 2586"/>
                  <a:gd name="f135" fmla="*/ f73 1 1743"/>
                  <a:gd name="f136" fmla="*/ f74 1 2586"/>
                  <a:gd name="f137" fmla="*/ f75 1 1743"/>
                  <a:gd name="f138" fmla="*/ f76 1 2586"/>
                  <a:gd name="f139" fmla="*/ f77 1 1743"/>
                  <a:gd name="f140" fmla="*/ f78 1 2586"/>
                  <a:gd name="f141" fmla="*/ f79 1 1743"/>
                  <a:gd name="f142" fmla="*/ f80 1 2586"/>
                  <a:gd name="f143" fmla="*/ f81 1 1743"/>
                  <a:gd name="f144" fmla="*/ f82 1 2586"/>
                  <a:gd name="f145" fmla="*/ f83 1 1743"/>
                  <a:gd name="f146" fmla="*/ f84 1 2586"/>
                  <a:gd name="f147" fmla="*/ f85 1 1743"/>
                  <a:gd name="f148" fmla="*/ f86 1 2586"/>
                  <a:gd name="f149" fmla="*/ f87 1 1743"/>
                  <a:gd name="f150" fmla="*/ f88 1 2586"/>
                  <a:gd name="f151" fmla="*/ f89 1 1743"/>
                  <a:gd name="f152" fmla="*/ f90 1 2586"/>
                  <a:gd name="f153" fmla="*/ f91 1 1743"/>
                  <a:gd name="f154" fmla="*/ f92 1 2586"/>
                  <a:gd name="f155" fmla="*/ f93 1 1743"/>
                  <a:gd name="f156" fmla="*/ f94 1 2586"/>
                  <a:gd name="f157" fmla="*/ f95 1 1743"/>
                  <a:gd name="f158" fmla="*/ f96 1 2586"/>
                  <a:gd name="f159" fmla="*/ f97 1 1743"/>
                  <a:gd name="f160" fmla="*/ f98 1 1743"/>
                  <a:gd name="f161" fmla="*/ f99 1 1743"/>
                  <a:gd name="f162" fmla="*/ f100 1 1743"/>
                  <a:gd name="f163" fmla="*/ f101 1 1743"/>
                  <a:gd name="f164" fmla="*/ f102 1 1743"/>
                  <a:gd name="f165" fmla="*/ f103 1 1743"/>
                  <a:gd name="f166" fmla="*/ f104 1 1743"/>
                  <a:gd name="f167" fmla="*/ f105 1 2586"/>
                  <a:gd name="f168" fmla="*/ f106 1 1743"/>
                  <a:gd name="f169" fmla="*/ f107 1 2586"/>
                  <a:gd name="f170" fmla="*/ f108 1 1743"/>
                  <a:gd name="f171" fmla="*/ f109 1 2586"/>
                  <a:gd name="f172" fmla="*/ f110 1 1743"/>
                  <a:gd name="f173" fmla="*/ f111 1 1743"/>
                  <a:gd name="f174" fmla="*/ f112 1 1743"/>
                  <a:gd name="f175" fmla="*/ f113 1 2586"/>
                  <a:gd name="f176" fmla="*/ f114 1 2586"/>
                  <a:gd name="f177" fmla="*/ f115 1 1743"/>
                  <a:gd name="f178" fmla="*/ f116 1 2586"/>
                  <a:gd name="f179" fmla="*/ f117 1 2586"/>
                  <a:gd name="f180" fmla="*/ f118 1 1743"/>
                  <a:gd name="f181" fmla="*/ f119 1 2586"/>
                  <a:gd name="f182" fmla="*/ f120 1 1743"/>
                  <a:gd name="f183" fmla="*/ f121 1 2586"/>
                  <a:gd name="f184" fmla="*/ f122 1 2586"/>
                  <a:gd name="f185" fmla="*/ f123 1 2586"/>
                  <a:gd name="f186" fmla="*/ f124 1 2586"/>
                  <a:gd name="f187" fmla="*/ f125 1 2586"/>
                  <a:gd name="f188" fmla="*/ f126 1 2586"/>
                  <a:gd name="f189" fmla="*/ f127 1 2586"/>
                  <a:gd name="f190" fmla="*/ f128 1 2586"/>
                  <a:gd name="f191" fmla="*/ f129 1 2586"/>
                  <a:gd name="f192" fmla="*/ f130 1 2586"/>
                  <a:gd name="f193" fmla="*/ f131 1 2586"/>
                  <a:gd name="f194" fmla="*/ f132 1 2586"/>
                  <a:gd name="f195" fmla="*/ 0 1 f70"/>
                  <a:gd name="f196" fmla="*/ f6 1 f70"/>
                  <a:gd name="f197" fmla="*/ 0 1 f71"/>
                  <a:gd name="f198" fmla="*/ f7 1 f71"/>
                  <a:gd name="f199" fmla="+- f133 0 f1"/>
                  <a:gd name="f200" fmla="*/ f134 1 f70"/>
                  <a:gd name="f201" fmla="*/ f135 1 f71"/>
                  <a:gd name="f202" fmla="*/ f136 1 f70"/>
                  <a:gd name="f203" fmla="*/ f137 1 f71"/>
                  <a:gd name="f204" fmla="*/ f138 1 f70"/>
                  <a:gd name="f205" fmla="*/ f139 1 f71"/>
                  <a:gd name="f206" fmla="*/ f140 1 f70"/>
                  <a:gd name="f207" fmla="*/ f141 1 f71"/>
                  <a:gd name="f208" fmla="*/ f142 1 f70"/>
                  <a:gd name="f209" fmla="*/ f143 1 f71"/>
                  <a:gd name="f210" fmla="*/ f144 1 f70"/>
                  <a:gd name="f211" fmla="*/ f145 1 f71"/>
                  <a:gd name="f212" fmla="*/ f146 1 f70"/>
                  <a:gd name="f213" fmla="*/ f147 1 f71"/>
                  <a:gd name="f214" fmla="*/ f148 1 f70"/>
                  <a:gd name="f215" fmla="*/ f149 1 f71"/>
                  <a:gd name="f216" fmla="*/ f150 1 f70"/>
                  <a:gd name="f217" fmla="*/ f151 1 f71"/>
                  <a:gd name="f218" fmla="*/ f152 1 f70"/>
                  <a:gd name="f219" fmla="*/ f153 1 f71"/>
                  <a:gd name="f220" fmla="*/ f154 1 f70"/>
                  <a:gd name="f221" fmla="*/ f155 1 f71"/>
                  <a:gd name="f222" fmla="*/ f156 1 f70"/>
                  <a:gd name="f223" fmla="*/ f157 1 f71"/>
                  <a:gd name="f224" fmla="*/ f158 1 f70"/>
                  <a:gd name="f225" fmla="*/ f159 1 f71"/>
                  <a:gd name="f226" fmla="*/ f160 1 f71"/>
                  <a:gd name="f227" fmla="*/ f161 1 f71"/>
                  <a:gd name="f228" fmla="*/ f162 1 f71"/>
                  <a:gd name="f229" fmla="*/ f163 1 f71"/>
                  <a:gd name="f230" fmla="*/ f164 1 f71"/>
                  <a:gd name="f231" fmla="*/ f165 1 f71"/>
                  <a:gd name="f232" fmla="*/ f166 1 f71"/>
                  <a:gd name="f233" fmla="*/ f167 1 f70"/>
                  <a:gd name="f234" fmla="*/ f168 1 f71"/>
                  <a:gd name="f235" fmla="*/ f169 1 f70"/>
                  <a:gd name="f236" fmla="*/ f170 1 f71"/>
                  <a:gd name="f237" fmla="*/ f171 1 f70"/>
                  <a:gd name="f238" fmla="*/ f172 1 f71"/>
                  <a:gd name="f239" fmla="*/ f173 1 f71"/>
                  <a:gd name="f240" fmla="*/ f174 1 f71"/>
                  <a:gd name="f241" fmla="*/ f175 1 f70"/>
                  <a:gd name="f242" fmla="*/ f176 1 f70"/>
                  <a:gd name="f243" fmla="*/ f177 1 f71"/>
                  <a:gd name="f244" fmla="*/ f178 1 f70"/>
                  <a:gd name="f245" fmla="*/ f179 1 f70"/>
                  <a:gd name="f246" fmla="*/ f180 1 f71"/>
                  <a:gd name="f247" fmla="*/ f181 1 f70"/>
                  <a:gd name="f248" fmla="*/ f182 1 f71"/>
                  <a:gd name="f249" fmla="*/ f183 1 f70"/>
                  <a:gd name="f250" fmla="*/ f184 1 f70"/>
                  <a:gd name="f251" fmla="*/ f185 1 f70"/>
                  <a:gd name="f252" fmla="*/ f186 1 f70"/>
                  <a:gd name="f253" fmla="*/ f187 1 f70"/>
                  <a:gd name="f254" fmla="*/ f188 1 f70"/>
                  <a:gd name="f255" fmla="*/ f189 1 f70"/>
                  <a:gd name="f256" fmla="*/ f190 1 f70"/>
                  <a:gd name="f257" fmla="*/ f191 1 f70"/>
                  <a:gd name="f258" fmla="*/ f192 1 f70"/>
                  <a:gd name="f259" fmla="*/ f193 1 f70"/>
                  <a:gd name="f260" fmla="*/ f194 1 f70"/>
                  <a:gd name="f261" fmla="*/ f195 f65 1"/>
                  <a:gd name="f262" fmla="*/ f196 f65 1"/>
                  <a:gd name="f263" fmla="*/ f198 f66 1"/>
                  <a:gd name="f264" fmla="*/ f197 f66 1"/>
                  <a:gd name="f265" fmla="*/ f200 f65 1"/>
                  <a:gd name="f266" fmla="*/ f201 f66 1"/>
                  <a:gd name="f267" fmla="*/ f202 f65 1"/>
                  <a:gd name="f268" fmla="*/ f203 f66 1"/>
                  <a:gd name="f269" fmla="*/ f204 f65 1"/>
                  <a:gd name="f270" fmla="*/ f205 f66 1"/>
                  <a:gd name="f271" fmla="*/ f206 f65 1"/>
                  <a:gd name="f272" fmla="*/ f207 f66 1"/>
                  <a:gd name="f273" fmla="*/ f208 f65 1"/>
                  <a:gd name="f274" fmla="*/ f209 f66 1"/>
                  <a:gd name="f275" fmla="*/ f210 f65 1"/>
                  <a:gd name="f276" fmla="*/ f211 f66 1"/>
                  <a:gd name="f277" fmla="*/ f212 f65 1"/>
                  <a:gd name="f278" fmla="*/ f213 f66 1"/>
                  <a:gd name="f279" fmla="*/ f214 f65 1"/>
                  <a:gd name="f280" fmla="*/ f215 f66 1"/>
                  <a:gd name="f281" fmla="*/ f216 f65 1"/>
                  <a:gd name="f282" fmla="*/ f217 f66 1"/>
                  <a:gd name="f283" fmla="*/ f218 f65 1"/>
                  <a:gd name="f284" fmla="*/ f219 f66 1"/>
                  <a:gd name="f285" fmla="*/ f220 f65 1"/>
                  <a:gd name="f286" fmla="*/ f221 f66 1"/>
                  <a:gd name="f287" fmla="*/ f222 f65 1"/>
                  <a:gd name="f288" fmla="*/ f223 f66 1"/>
                  <a:gd name="f289" fmla="*/ f224 f65 1"/>
                  <a:gd name="f290" fmla="*/ f225 f66 1"/>
                  <a:gd name="f291" fmla="*/ f226 f66 1"/>
                  <a:gd name="f292" fmla="*/ f227 f66 1"/>
                  <a:gd name="f293" fmla="*/ f228 f66 1"/>
                  <a:gd name="f294" fmla="*/ f229 f66 1"/>
                  <a:gd name="f295" fmla="*/ f230 f66 1"/>
                  <a:gd name="f296" fmla="*/ f231 f66 1"/>
                  <a:gd name="f297" fmla="*/ f232 f66 1"/>
                  <a:gd name="f298" fmla="*/ f233 f65 1"/>
                  <a:gd name="f299" fmla="*/ f234 f66 1"/>
                  <a:gd name="f300" fmla="*/ f235 f65 1"/>
                  <a:gd name="f301" fmla="*/ f236 f66 1"/>
                  <a:gd name="f302" fmla="*/ f237 f65 1"/>
                  <a:gd name="f303" fmla="*/ f238 f66 1"/>
                  <a:gd name="f304" fmla="*/ f239 f66 1"/>
                  <a:gd name="f305" fmla="*/ f240 f66 1"/>
                  <a:gd name="f306" fmla="*/ f241 f65 1"/>
                  <a:gd name="f307" fmla="*/ f242 f65 1"/>
                  <a:gd name="f308" fmla="*/ f243 f66 1"/>
                  <a:gd name="f309" fmla="*/ f244 f65 1"/>
                  <a:gd name="f310" fmla="*/ f245 f65 1"/>
                  <a:gd name="f311" fmla="*/ f246 f66 1"/>
                  <a:gd name="f312" fmla="*/ f247 f65 1"/>
                  <a:gd name="f313" fmla="*/ f248 f66 1"/>
                  <a:gd name="f314" fmla="*/ f249 f65 1"/>
                  <a:gd name="f315" fmla="*/ f250 f65 1"/>
                  <a:gd name="f316" fmla="*/ f251 f65 1"/>
                  <a:gd name="f317" fmla="*/ f252 f65 1"/>
                  <a:gd name="f318" fmla="*/ f253 f65 1"/>
                  <a:gd name="f319" fmla="*/ f254 f65 1"/>
                  <a:gd name="f320" fmla="*/ f255 f65 1"/>
                  <a:gd name="f321" fmla="*/ f256 f65 1"/>
                  <a:gd name="f322" fmla="*/ f257 f65 1"/>
                  <a:gd name="f323" fmla="*/ f258 f65 1"/>
                  <a:gd name="f324" fmla="*/ f259 f65 1"/>
                  <a:gd name="f325" fmla="*/ f260 f65 1"/>
                </a:gdLst>
                <a:ahLst/>
                <a:cxnLst>
                  <a:cxn ang="3cd4">
                    <a:pos x="hc" y="t"/>
                  </a:cxn>
                  <a:cxn ang="0">
                    <a:pos x="r" y="vc"/>
                  </a:cxn>
                  <a:cxn ang="cd4">
                    <a:pos x="hc" y="b"/>
                  </a:cxn>
                  <a:cxn ang="cd2">
                    <a:pos x="l" y="vc"/>
                  </a:cxn>
                  <a:cxn ang="f199">
                    <a:pos x="f265" y="f266"/>
                  </a:cxn>
                  <a:cxn ang="f199">
                    <a:pos x="f267" y="f268"/>
                  </a:cxn>
                  <a:cxn ang="f199">
                    <a:pos x="f269" y="f270"/>
                  </a:cxn>
                  <a:cxn ang="f199">
                    <a:pos x="f271" y="f272"/>
                  </a:cxn>
                  <a:cxn ang="f199">
                    <a:pos x="f273" y="f274"/>
                  </a:cxn>
                  <a:cxn ang="f199">
                    <a:pos x="f275" y="f276"/>
                  </a:cxn>
                  <a:cxn ang="f199">
                    <a:pos x="f277" y="f278"/>
                  </a:cxn>
                  <a:cxn ang="f199">
                    <a:pos x="f279" y="f280"/>
                  </a:cxn>
                  <a:cxn ang="f199">
                    <a:pos x="f281" y="f282"/>
                  </a:cxn>
                  <a:cxn ang="f199">
                    <a:pos x="f283" y="f284"/>
                  </a:cxn>
                  <a:cxn ang="f199">
                    <a:pos x="f285" y="f286"/>
                  </a:cxn>
                  <a:cxn ang="f199">
                    <a:pos x="f287" y="f288"/>
                  </a:cxn>
                  <a:cxn ang="f199">
                    <a:pos x="f289" y="f290"/>
                  </a:cxn>
                  <a:cxn ang="f199">
                    <a:pos x="f287" y="f291"/>
                  </a:cxn>
                  <a:cxn ang="f199">
                    <a:pos x="f285" y="f292"/>
                  </a:cxn>
                  <a:cxn ang="f199">
                    <a:pos x="f283" y="f293"/>
                  </a:cxn>
                  <a:cxn ang="f199">
                    <a:pos x="f281" y="f294"/>
                  </a:cxn>
                  <a:cxn ang="f199">
                    <a:pos x="f279" y="f295"/>
                  </a:cxn>
                  <a:cxn ang="f199">
                    <a:pos x="f277" y="f296"/>
                  </a:cxn>
                  <a:cxn ang="f199">
                    <a:pos x="f275" y="f297"/>
                  </a:cxn>
                  <a:cxn ang="f199">
                    <a:pos x="f298" y="f299"/>
                  </a:cxn>
                  <a:cxn ang="f199">
                    <a:pos x="f300" y="f301"/>
                  </a:cxn>
                  <a:cxn ang="f199">
                    <a:pos x="f302" y="f303"/>
                  </a:cxn>
                  <a:cxn ang="f199">
                    <a:pos x="f267" y="f304"/>
                  </a:cxn>
                  <a:cxn ang="f199">
                    <a:pos x="f265" y="f305"/>
                  </a:cxn>
                  <a:cxn ang="f199">
                    <a:pos x="f306" y="f304"/>
                  </a:cxn>
                  <a:cxn ang="f199">
                    <a:pos x="f307" y="f308"/>
                  </a:cxn>
                  <a:cxn ang="f199">
                    <a:pos x="f309" y="f301"/>
                  </a:cxn>
                  <a:cxn ang="f199">
                    <a:pos x="f310" y="f311"/>
                  </a:cxn>
                  <a:cxn ang="f199">
                    <a:pos x="f312" y="f313"/>
                  </a:cxn>
                  <a:cxn ang="f199">
                    <a:pos x="f314" y="f297"/>
                  </a:cxn>
                  <a:cxn ang="f199">
                    <a:pos x="f315" y="f296"/>
                  </a:cxn>
                  <a:cxn ang="f199">
                    <a:pos x="f316" y="f295"/>
                  </a:cxn>
                  <a:cxn ang="f199">
                    <a:pos x="f317" y="f294"/>
                  </a:cxn>
                  <a:cxn ang="f199">
                    <a:pos x="f318" y="f293"/>
                  </a:cxn>
                  <a:cxn ang="f199">
                    <a:pos x="f319" y="f292"/>
                  </a:cxn>
                  <a:cxn ang="f199">
                    <a:pos x="f320" y="f291"/>
                  </a:cxn>
                  <a:cxn ang="f199">
                    <a:pos x="f321" y="f290"/>
                  </a:cxn>
                  <a:cxn ang="f199">
                    <a:pos x="f320" y="f288"/>
                  </a:cxn>
                  <a:cxn ang="f199">
                    <a:pos x="f319" y="f286"/>
                  </a:cxn>
                  <a:cxn ang="f199">
                    <a:pos x="f318" y="f284"/>
                  </a:cxn>
                  <a:cxn ang="f199">
                    <a:pos x="f317" y="f282"/>
                  </a:cxn>
                  <a:cxn ang="f199">
                    <a:pos x="f316" y="f280"/>
                  </a:cxn>
                  <a:cxn ang="f199">
                    <a:pos x="f315" y="f278"/>
                  </a:cxn>
                  <a:cxn ang="f199">
                    <a:pos x="f314" y="f276"/>
                  </a:cxn>
                  <a:cxn ang="f199">
                    <a:pos x="f322" y="f274"/>
                  </a:cxn>
                  <a:cxn ang="f199">
                    <a:pos x="f323" y="f272"/>
                  </a:cxn>
                  <a:cxn ang="f199">
                    <a:pos x="f324" y="f270"/>
                  </a:cxn>
                  <a:cxn ang="f199">
                    <a:pos x="f325" y="f268"/>
                  </a:cxn>
                  <a:cxn ang="f199">
                    <a:pos x="f265" y="f266"/>
                  </a:cxn>
                </a:cxnLst>
                <a:rect l="f261" t="f264" r="f262" b="f263"/>
                <a:pathLst>
                  <a:path w="2586" h="1743">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39" y="f40"/>
                    </a:lnTo>
                    <a:lnTo>
                      <a:pt x="f41" y="f42"/>
                    </a:lnTo>
                    <a:lnTo>
                      <a:pt x="f43" y="f44"/>
                    </a:lnTo>
                    <a:lnTo>
                      <a:pt x="f9" y="f45"/>
                    </a:lnTo>
                    <a:lnTo>
                      <a:pt x="f8" y="f7"/>
                    </a:lnTo>
                    <a:lnTo>
                      <a:pt x="f46" y="f45"/>
                    </a:lnTo>
                    <a:lnTo>
                      <a:pt x="f47" y="f48"/>
                    </a:lnTo>
                    <a:lnTo>
                      <a:pt x="f49" y="f42"/>
                    </a:lnTo>
                    <a:lnTo>
                      <a:pt x="f50" y="f51"/>
                    </a:lnTo>
                    <a:lnTo>
                      <a:pt x="f52" y="f53"/>
                    </a:lnTo>
                    <a:lnTo>
                      <a:pt x="f54" y="f38"/>
                    </a:lnTo>
                    <a:lnTo>
                      <a:pt x="f55" y="f37"/>
                    </a:lnTo>
                    <a:lnTo>
                      <a:pt x="f56" y="f36"/>
                    </a:lnTo>
                    <a:lnTo>
                      <a:pt x="f57" y="f35"/>
                    </a:lnTo>
                    <a:lnTo>
                      <a:pt x="f58" y="f34"/>
                    </a:lnTo>
                    <a:lnTo>
                      <a:pt x="f59" y="f33"/>
                    </a:lnTo>
                    <a:lnTo>
                      <a:pt x="f10" y="f32"/>
                    </a:lnTo>
                    <a:lnTo>
                      <a:pt x="f5" y="f31"/>
                    </a:lnTo>
                    <a:lnTo>
                      <a:pt x="f10" y="f30"/>
                    </a:lnTo>
                    <a:lnTo>
                      <a:pt x="f59" y="f28"/>
                    </a:lnTo>
                    <a:lnTo>
                      <a:pt x="f58" y="f26"/>
                    </a:lnTo>
                    <a:lnTo>
                      <a:pt x="f57" y="f24"/>
                    </a:lnTo>
                    <a:lnTo>
                      <a:pt x="f56" y="f22"/>
                    </a:lnTo>
                    <a:lnTo>
                      <a:pt x="f55" y="f20"/>
                    </a:lnTo>
                    <a:lnTo>
                      <a:pt x="f54" y="f18"/>
                    </a:lnTo>
                    <a:lnTo>
                      <a:pt x="f60" y="f16"/>
                    </a:lnTo>
                    <a:lnTo>
                      <a:pt x="f61" y="f14"/>
                    </a:lnTo>
                    <a:lnTo>
                      <a:pt x="f62" y="f12"/>
                    </a:lnTo>
                    <a:lnTo>
                      <a:pt x="f63"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0" name="Freeform 7">
                <a:extLst>
                  <a:ext uri="{FF2B5EF4-FFF2-40B4-BE49-F238E27FC236}">
                    <a16:creationId xmlns:a16="http://schemas.microsoft.com/office/drawing/2014/main" id="{ABF0602C-4A33-42C5-BC6F-72C7A5B52D37}"/>
                  </a:ext>
                </a:extLst>
              </p:cNvPr>
              <p:cNvSpPr/>
              <p:nvPr/>
            </p:nvSpPr>
            <p:spPr>
              <a:xfrm>
                <a:off x="11405174" y="3230383"/>
                <a:ext cx="558552" cy="358600"/>
              </a:xfrm>
              <a:custGeom>
                <a:avLst/>
                <a:gdLst>
                  <a:gd name="f0" fmla="val 10800000"/>
                  <a:gd name="f1" fmla="val 5400000"/>
                  <a:gd name="f2" fmla="val 180"/>
                  <a:gd name="f3" fmla="val w"/>
                  <a:gd name="f4" fmla="val h"/>
                  <a:gd name="f5" fmla="val 0"/>
                  <a:gd name="f6" fmla="val 2362"/>
                  <a:gd name="f7" fmla="val 1519"/>
                  <a:gd name="f8" fmla="val 1181"/>
                  <a:gd name="f9" fmla="val 1201"/>
                  <a:gd name="f10" fmla="val 2"/>
                  <a:gd name="f11" fmla="val 1221"/>
                  <a:gd name="f12" fmla="val 7"/>
                  <a:gd name="f13" fmla="val 1239"/>
                  <a:gd name="f14" fmla="val 16"/>
                  <a:gd name="f15" fmla="val 2307"/>
                  <a:gd name="f16" fmla="val 663"/>
                  <a:gd name="f17" fmla="val 2326"/>
                  <a:gd name="f18" fmla="val 677"/>
                  <a:gd name="f19" fmla="val 2341"/>
                  <a:gd name="f20" fmla="val 694"/>
                  <a:gd name="f21" fmla="val 2353"/>
                  <a:gd name="f22" fmla="val 714"/>
                  <a:gd name="f23" fmla="val 2359"/>
                  <a:gd name="f24" fmla="val 736"/>
                  <a:gd name="f25" fmla="val 760"/>
                  <a:gd name="f26" fmla="val 782"/>
                  <a:gd name="f27" fmla="val 804"/>
                  <a:gd name="f28" fmla="val 824"/>
                  <a:gd name="f29" fmla="val 841"/>
                  <a:gd name="f30" fmla="val 856"/>
                  <a:gd name="f31" fmla="val 1240"/>
                  <a:gd name="f32" fmla="val 1502"/>
                  <a:gd name="f33" fmla="val 1512"/>
                  <a:gd name="f34" fmla="val 1517"/>
                  <a:gd name="f35" fmla="val 1162"/>
                  <a:gd name="f36" fmla="val 1142"/>
                  <a:gd name="f37" fmla="val 1124"/>
                  <a:gd name="f38" fmla="val 1503"/>
                  <a:gd name="f39" fmla="val 1066"/>
                  <a:gd name="f40" fmla="val 1468"/>
                  <a:gd name="f41" fmla="val 55"/>
                  <a:gd name="f42" fmla="val 36"/>
                  <a:gd name="f43" fmla="val 21"/>
                  <a:gd name="f44" fmla="val 9"/>
                  <a:gd name="f45" fmla="val 3"/>
                  <a:gd name="f46" fmla="val 1123"/>
                  <a:gd name="f47" fmla="val 1141"/>
                  <a:gd name="f48" fmla="val 1161"/>
                  <a:gd name="f49" fmla="+- 0 0 -90"/>
                  <a:gd name="f50" fmla="*/ f3 1 2362"/>
                  <a:gd name="f51" fmla="*/ f4 1 1519"/>
                  <a:gd name="f52" fmla="+- f7 0 f5"/>
                  <a:gd name="f53" fmla="+- f6 0 f5"/>
                  <a:gd name="f54" fmla="*/ f49 f0 1"/>
                  <a:gd name="f55" fmla="*/ f53 1 2362"/>
                  <a:gd name="f56" fmla="*/ f52 1 1519"/>
                  <a:gd name="f57" fmla="*/ 1181 f53 1"/>
                  <a:gd name="f58" fmla="*/ 0 f52 1"/>
                  <a:gd name="f59" fmla="*/ 1201 f53 1"/>
                  <a:gd name="f60" fmla="*/ 2 f52 1"/>
                  <a:gd name="f61" fmla="*/ 1221 f53 1"/>
                  <a:gd name="f62" fmla="*/ 7 f52 1"/>
                  <a:gd name="f63" fmla="*/ 1239 f53 1"/>
                  <a:gd name="f64" fmla="*/ 16 f52 1"/>
                  <a:gd name="f65" fmla="*/ 2307 f53 1"/>
                  <a:gd name="f66" fmla="*/ 663 f52 1"/>
                  <a:gd name="f67" fmla="*/ 2326 f53 1"/>
                  <a:gd name="f68" fmla="*/ 677 f52 1"/>
                  <a:gd name="f69" fmla="*/ 2341 f53 1"/>
                  <a:gd name="f70" fmla="*/ 694 f52 1"/>
                  <a:gd name="f71" fmla="*/ 2353 f53 1"/>
                  <a:gd name="f72" fmla="*/ 714 f52 1"/>
                  <a:gd name="f73" fmla="*/ 2359 f53 1"/>
                  <a:gd name="f74" fmla="*/ 736 f52 1"/>
                  <a:gd name="f75" fmla="*/ 2362 f53 1"/>
                  <a:gd name="f76" fmla="*/ 760 f52 1"/>
                  <a:gd name="f77" fmla="*/ 782 f52 1"/>
                  <a:gd name="f78" fmla="*/ 804 f52 1"/>
                  <a:gd name="f79" fmla="*/ 824 f52 1"/>
                  <a:gd name="f80" fmla="*/ 841 f52 1"/>
                  <a:gd name="f81" fmla="*/ 856 f52 1"/>
                  <a:gd name="f82" fmla="*/ 1240 f53 1"/>
                  <a:gd name="f83" fmla="*/ 1502 f52 1"/>
                  <a:gd name="f84" fmla="*/ 1512 f52 1"/>
                  <a:gd name="f85" fmla="*/ 1517 f52 1"/>
                  <a:gd name="f86" fmla="*/ 1519 f52 1"/>
                  <a:gd name="f87" fmla="*/ 1162 f53 1"/>
                  <a:gd name="f88" fmla="*/ 1142 f53 1"/>
                  <a:gd name="f89" fmla="*/ 1124 f53 1"/>
                  <a:gd name="f90" fmla="*/ 1503 f52 1"/>
                  <a:gd name="f91" fmla="*/ 1066 f53 1"/>
                  <a:gd name="f92" fmla="*/ 1468 f52 1"/>
                  <a:gd name="f93" fmla="*/ 55 f53 1"/>
                  <a:gd name="f94" fmla="*/ 36 f53 1"/>
                  <a:gd name="f95" fmla="*/ 21 f53 1"/>
                  <a:gd name="f96" fmla="*/ 9 f53 1"/>
                  <a:gd name="f97" fmla="*/ 3 f53 1"/>
                  <a:gd name="f98" fmla="*/ 0 f53 1"/>
                  <a:gd name="f99" fmla="*/ 1123 f53 1"/>
                  <a:gd name="f100" fmla="*/ 1141 f53 1"/>
                  <a:gd name="f101" fmla="*/ 1161 f53 1"/>
                  <a:gd name="f102" fmla="*/ f54 1 f2"/>
                  <a:gd name="f103" fmla="*/ f57 1 2362"/>
                  <a:gd name="f104" fmla="*/ f58 1 1519"/>
                  <a:gd name="f105" fmla="*/ f59 1 2362"/>
                  <a:gd name="f106" fmla="*/ f60 1 1519"/>
                  <a:gd name="f107" fmla="*/ f61 1 2362"/>
                  <a:gd name="f108" fmla="*/ f62 1 1519"/>
                  <a:gd name="f109" fmla="*/ f63 1 2362"/>
                  <a:gd name="f110" fmla="*/ f64 1 1519"/>
                  <a:gd name="f111" fmla="*/ f65 1 2362"/>
                  <a:gd name="f112" fmla="*/ f66 1 1519"/>
                  <a:gd name="f113" fmla="*/ f67 1 2362"/>
                  <a:gd name="f114" fmla="*/ f68 1 1519"/>
                  <a:gd name="f115" fmla="*/ f69 1 2362"/>
                  <a:gd name="f116" fmla="*/ f70 1 1519"/>
                  <a:gd name="f117" fmla="*/ f71 1 2362"/>
                  <a:gd name="f118" fmla="*/ f72 1 1519"/>
                  <a:gd name="f119" fmla="*/ f73 1 2362"/>
                  <a:gd name="f120" fmla="*/ f74 1 1519"/>
                  <a:gd name="f121" fmla="*/ f75 1 2362"/>
                  <a:gd name="f122" fmla="*/ f76 1 1519"/>
                  <a:gd name="f123" fmla="*/ f77 1 1519"/>
                  <a:gd name="f124" fmla="*/ f78 1 1519"/>
                  <a:gd name="f125" fmla="*/ f79 1 1519"/>
                  <a:gd name="f126" fmla="*/ f80 1 1519"/>
                  <a:gd name="f127" fmla="*/ f81 1 1519"/>
                  <a:gd name="f128" fmla="*/ f82 1 2362"/>
                  <a:gd name="f129" fmla="*/ f83 1 1519"/>
                  <a:gd name="f130" fmla="*/ f84 1 1519"/>
                  <a:gd name="f131" fmla="*/ f85 1 1519"/>
                  <a:gd name="f132" fmla="*/ f86 1 1519"/>
                  <a:gd name="f133" fmla="*/ f87 1 2362"/>
                  <a:gd name="f134" fmla="*/ f88 1 2362"/>
                  <a:gd name="f135" fmla="*/ f89 1 2362"/>
                  <a:gd name="f136" fmla="*/ f90 1 1519"/>
                  <a:gd name="f137" fmla="*/ f91 1 2362"/>
                  <a:gd name="f138" fmla="*/ f92 1 1519"/>
                  <a:gd name="f139" fmla="*/ f93 1 2362"/>
                  <a:gd name="f140" fmla="*/ f94 1 2362"/>
                  <a:gd name="f141" fmla="*/ f95 1 2362"/>
                  <a:gd name="f142" fmla="*/ f96 1 2362"/>
                  <a:gd name="f143" fmla="*/ f97 1 2362"/>
                  <a:gd name="f144" fmla="*/ f98 1 2362"/>
                  <a:gd name="f145" fmla="*/ f99 1 2362"/>
                  <a:gd name="f146" fmla="*/ f100 1 2362"/>
                  <a:gd name="f147" fmla="*/ f101 1 2362"/>
                  <a:gd name="f148" fmla="*/ 0 1 f55"/>
                  <a:gd name="f149" fmla="*/ f6 1 f55"/>
                  <a:gd name="f150" fmla="*/ 0 1 f56"/>
                  <a:gd name="f151" fmla="*/ f7 1 f56"/>
                  <a:gd name="f152" fmla="+- f102 0 f1"/>
                  <a:gd name="f153" fmla="*/ f103 1 f55"/>
                  <a:gd name="f154" fmla="*/ f104 1 f56"/>
                  <a:gd name="f155" fmla="*/ f105 1 f55"/>
                  <a:gd name="f156" fmla="*/ f106 1 f56"/>
                  <a:gd name="f157" fmla="*/ f107 1 f55"/>
                  <a:gd name="f158" fmla="*/ f108 1 f56"/>
                  <a:gd name="f159" fmla="*/ f109 1 f55"/>
                  <a:gd name="f160" fmla="*/ f110 1 f56"/>
                  <a:gd name="f161" fmla="*/ f111 1 f55"/>
                  <a:gd name="f162" fmla="*/ f112 1 f56"/>
                  <a:gd name="f163" fmla="*/ f113 1 f55"/>
                  <a:gd name="f164" fmla="*/ f114 1 f56"/>
                  <a:gd name="f165" fmla="*/ f115 1 f55"/>
                  <a:gd name="f166" fmla="*/ f116 1 f56"/>
                  <a:gd name="f167" fmla="*/ f117 1 f55"/>
                  <a:gd name="f168" fmla="*/ f118 1 f56"/>
                  <a:gd name="f169" fmla="*/ f119 1 f55"/>
                  <a:gd name="f170" fmla="*/ f120 1 f56"/>
                  <a:gd name="f171" fmla="*/ f121 1 f55"/>
                  <a:gd name="f172" fmla="*/ f122 1 f56"/>
                  <a:gd name="f173" fmla="*/ f123 1 f56"/>
                  <a:gd name="f174" fmla="*/ f124 1 f56"/>
                  <a:gd name="f175" fmla="*/ f125 1 f56"/>
                  <a:gd name="f176" fmla="*/ f126 1 f56"/>
                  <a:gd name="f177" fmla="*/ f127 1 f56"/>
                  <a:gd name="f178" fmla="*/ f128 1 f55"/>
                  <a:gd name="f179" fmla="*/ f129 1 f56"/>
                  <a:gd name="f180" fmla="*/ f130 1 f56"/>
                  <a:gd name="f181" fmla="*/ f131 1 f56"/>
                  <a:gd name="f182" fmla="*/ f132 1 f56"/>
                  <a:gd name="f183" fmla="*/ f133 1 f55"/>
                  <a:gd name="f184" fmla="*/ f134 1 f55"/>
                  <a:gd name="f185" fmla="*/ f135 1 f55"/>
                  <a:gd name="f186" fmla="*/ f136 1 f56"/>
                  <a:gd name="f187" fmla="*/ f137 1 f55"/>
                  <a:gd name="f188" fmla="*/ f138 1 f56"/>
                  <a:gd name="f189" fmla="*/ f139 1 f55"/>
                  <a:gd name="f190" fmla="*/ f140 1 f55"/>
                  <a:gd name="f191" fmla="*/ f141 1 f55"/>
                  <a:gd name="f192" fmla="*/ f142 1 f55"/>
                  <a:gd name="f193" fmla="*/ f143 1 f55"/>
                  <a:gd name="f194" fmla="*/ f144 1 f55"/>
                  <a:gd name="f195" fmla="*/ f145 1 f55"/>
                  <a:gd name="f196" fmla="*/ f146 1 f55"/>
                  <a:gd name="f197" fmla="*/ f147 1 f55"/>
                  <a:gd name="f198" fmla="*/ f148 f50 1"/>
                  <a:gd name="f199" fmla="*/ f149 f50 1"/>
                  <a:gd name="f200" fmla="*/ f151 f51 1"/>
                  <a:gd name="f201" fmla="*/ f150 f51 1"/>
                  <a:gd name="f202" fmla="*/ f153 f50 1"/>
                  <a:gd name="f203" fmla="*/ f154 f51 1"/>
                  <a:gd name="f204" fmla="*/ f155 f50 1"/>
                  <a:gd name="f205" fmla="*/ f156 f51 1"/>
                  <a:gd name="f206" fmla="*/ f157 f50 1"/>
                  <a:gd name="f207" fmla="*/ f158 f51 1"/>
                  <a:gd name="f208" fmla="*/ f159 f50 1"/>
                  <a:gd name="f209" fmla="*/ f160 f51 1"/>
                  <a:gd name="f210" fmla="*/ f161 f50 1"/>
                  <a:gd name="f211" fmla="*/ f162 f51 1"/>
                  <a:gd name="f212" fmla="*/ f163 f50 1"/>
                  <a:gd name="f213" fmla="*/ f164 f51 1"/>
                  <a:gd name="f214" fmla="*/ f165 f50 1"/>
                  <a:gd name="f215" fmla="*/ f166 f51 1"/>
                  <a:gd name="f216" fmla="*/ f167 f50 1"/>
                  <a:gd name="f217" fmla="*/ f168 f51 1"/>
                  <a:gd name="f218" fmla="*/ f169 f50 1"/>
                  <a:gd name="f219" fmla="*/ f170 f51 1"/>
                  <a:gd name="f220" fmla="*/ f171 f50 1"/>
                  <a:gd name="f221" fmla="*/ f172 f51 1"/>
                  <a:gd name="f222" fmla="*/ f173 f51 1"/>
                  <a:gd name="f223" fmla="*/ f174 f51 1"/>
                  <a:gd name="f224" fmla="*/ f175 f51 1"/>
                  <a:gd name="f225" fmla="*/ f176 f51 1"/>
                  <a:gd name="f226" fmla="*/ f177 f51 1"/>
                  <a:gd name="f227" fmla="*/ f178 f50 1"/>
                  <a:gd name="f228" fmla="*/ f179 f51 1"/>
                  <a:gd name="f229" fmla="*/ f180 f51 1"/>
                  <a:gd name="f230" fmla="*/ f181 f51 1"/>
                  <a:gd name="f231" fmla="*/ f182 f51 1"/>
                  <a:gd name="f232" fmla="*/ f183 f50 1"/>
                  <a:gd name="f233" fmla="*/ f184 f50 1"/>
                  <a:gd name="f234" fmla="*/ f185 f50 1"/>
                  <a:gd name="f235" fmla="*/ f186 f51 1"/>
                  <a:gd name="f236" fmla="*/ f187 f50 1"/>
                  <a:gd name="f237" fmla="*/ f188 f51 1"/>
                  <a:gd name="f238" fmla="*/ f189 f50 1"/>
                  <a:gd name="f239" fmla="*/ f190 f50 1"/>
                  <a:gd name="f240" fmla="*/ f191 f50 1"/>
                  <a:gd name="f241" fmla="*/ f192 f50 1"/>
                  <a:gd name="f242" fmla="*/ f193 f50 1"/>
                  <a:gd name="f243" fmla="*/ f194 f50 1"/>
                  <a:gd name="f244" fmla="*/ f195 f50 1"/>
                  <a:gd name="f245" fmla="*/ f196 f50 1"/>
                  <a:gd name="f246" fmla="*/ f197 f50 1"/>
                </a:gdLst>
                <a:ahLst/>
                <a:cxnLst>
                  <a:cxn ang="3cd4">
                    <a:pos x="hc" y="t"/>
                  </a:cxn>
                  <a:cxn ang="0">
                    <a:pos x="r" y="vc"/>
                  </a:cxn>
                  <a:cxn ang="cd4">
                    <a:pos x="hc" y="b"/>
                  </a:cxn>
                  <a:cxn ang="cd2">
                    <a:pos x="l" y="vc"/>
                  </a:cxn>
                  <a:cxn ang="f152">
                    <a:pos x="f202" y="f203"/>
                  </a:cxn>
                  <a:cxn ang="f152">
                    <a:pos x="f204" y="f205"/>
                  </a:cxn>
                  <a:cxn ang="f152">
                    <a:pos x="f206" y="f207"/>
                  </a:cxn>
                  <a:cxn ang="f152">
                    <a:pos x="f208" y="f209"/>
                  </a:cxn>
                  <a:cxn ang="f152">
                    <a:pos x="f210" y="f211"/>
                  </a:cxn>
                  <a:cxn ang="f152">
                    <a:pos x="f212" y="f213"/>
                  </a:cxn>
                  <a:cxn ang="f152">
                    <a:pos x="f214" y="f215"/>
                  </a:cxn>
                  <a:cxn ang="f152">
                    <a:pos x="f216" y="f217"/>
                  </a:cxn>
                  <a:cxn ang="f152">
                    <a:pos x="f218" y="f219"/>
                  </a:cxn>
                  <a:cxn ang="f152">
                    <a:pos x="f220" y="f221"/>
                  </a:cxn>
                  <a:cxn ang="f152">
                    <a:pos x="f218" y="f222"/>
                  </a:cxn>
                  <a:cxn ang="f152">
                    <a:pos x="f216" y="f223"/>
                  </a:cxn>
                  <a:cxn ang="f152">
                    <a:pos x="f214" y="f224"/>
                  </a:cxn>
                  <a:cxn ang="f152">
                    <a:pos x="f212" y="f225"/>
                  </a:cxn>
                  <a:cxn ang="f152">
                    <a:pos x="f210" y="f226"/>
                  </a:cxn>
                  <a:cxn ang="f152">
                    <a:pos x="f227" y="f228"/>
                  </a:cxn>
                  <a:cxn ang="f152">
                    <a:pos x="f206" y="f229"/>
                  </a:cxn>
                  <a:cxn ang="f152">
                    <a:pos x="f204" y="f230"/>
                  </a:cxn>
                  <a:cxn ang="f152">
                    <a:pos x="f202" y="f231"/>
                  </a:cxn>
                  <a:cxn ang="f152">
                    <a:pos x="f232" y="f230"/>
                  </a:cxn>
                  <a:cxn ang="f152">
                    <a:pos x="f233" y="f229"/>
                  </a:cxn>
                  <a:cxn ang="f152">
                    <a:pos x="f234" y="f235"/>
                  </a:cxn>
                  <a:cxn ang="f152">
                    <a:pos x="f236" y="f237"/>
                  </a:cxn>
                  <a:cxn ang="f152">
                    <a:pos x="f238" y="f226"/>
                  </a:cxn>
                  <a:cxn ang="f152">
                    <a:pos x="f239" y="f225"/>
                  </a:cxn>
                  <a:cxn ang="f152">
                    <a:pos x="f240" y="f224"/>
                  </a:cxn>
                  <a:cxn ang="f152">
                    <a:pos x="f241" y="f223"/>
                  </a:cxn>
                  <a:cxn ang="f152">
                    <a:pos x="f242" y="f222"/>
                  </a:cxn>
                  <a:cxn ang="f152">
                    <a:pos x="f243" y="f221"/>
                  </a:cxn>
                  <a:cxn ang="f152">
                    <a:pos x="f242" y="f219"/>
                  </a:cxn>
                  <a:cxn ang="f152">
                    <a:pos x="f241" y="f217"/>
                  </a:cxn>
                  <a:cxn ang="f152">
                    <a:pos x="f240" y="f215"/>
                  </a:cxn>
                  <a:cxn ang="f152">
                    <a:pos x="f239" y="f213"/>
                  </a:cxn>
                  <a:cxn ang="f152">
                    <a:pos x="f238" y="f211"/>
                  </a:cxn>
                  <a:cxn ang="f152">
                    <a:pos x="f244" y="f209"/>
                  </a:cxn>
                  <a:cxn ang="f152">
                    <a:pos x="f245" y="f207"/>
                  </a:cxn>
                  <a:cxn ang="f152">
                    <a:pos x="f246" y="f205"/>
                  </a:cxn>
                  <a:cxn ang="f152">
                    <a:pos x="f202" y="f203"/>
                  </a:cxn>
                </a:cxnLst>
                <a:rect l="f198" t="f201" r="f199" b="f200"/>
                <a:pathLst>
                  <a:path w="2362" h="1519">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17" y="f29"/>
                    </a:lnTo>
                    <a:lnTo>
                      <a:pt x="f15" y="f30"/>
                    </a:lnTo>
                    <a:lnTo>
                      <a:pt x="f31" y="f32"/>
                    </a:lnTo>
                    <a:lnTo>
                      <a:pt x="f11" y="f33"/>
                    </a:lnTo>
                    <a:lnTo>
                      <a:pt x="f9" y="f34"/>
                    </a:lnTo>
                    <a:lnTo>
                      <a:pt x="f8" y="f7"/>
                    </a:lnTo>
                    <a:lnTo>
                      <a:pt x="f35" y="f34"/>
                    </a:lnTo>
                    <a:lnTo>
                      <a:pt x="f36" y="f33"/>
                    </a:lnTo>
                    <a:lnTo>
                      <a:pt x="f37" y="f38"/>
                    </a:lnTo>
                    <a:lnTo>
                      <a:pt x="f39" y="f40"/>
                    </a:lnTo>
                    <a:lnTo>
                      <a:pt x="f41" y="f30"/>
                    </a:lnTo>
                    <a:lnTo>
                      <a:pt x="f42" y="f29"/>
                    </a:lnTo>
                    <a:lnTo>
                      <a:pt x="f43" y="f28"/>
                    </a:lnTo>
                    <a:lnTo>
                      <a:pt x="f44" y="f27"/>
                    </a:lnTo>
                    <a:lnTo>
                      <a:pt x="f45" y="f26"/>
                    </a:lnTo>
                    <a:lnTo>
                      <a:pt x="f5" y="f25"/>
                    </a:lnTo>
                    <a:lnTo>
                      <a:pt x="f45" y="f24"/>
                    </a:lnTo>
                    <a:lnTo>
                      <a:pt x="f44" y="f22"/>
                    </a:lnTo>
                    <a:lnTo>
                      <a:pt x="f43" y="f20"/>
                    </a:lnTo>
                    <a:lnTo>
                      <a:pt x="f42" y="f18"/>
                    </a:lnTo>
                    <a:lnTo>
                      <a:pt x="f41" y="f16"/>
                    </a:lnTo>
                    <a:lnTo>
                      <a:pt x="f46" y="f14"/>
                    </a:lnTo>
                    <a:lnTo>
                      <a:pt x="f47" y="f12"/>
                    </a:lnTo>
                    <a:lnTo>
                      <a:pt x="f48"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1" name="Freeform 8">
                <a:extLst>
                  <a:ext uri="{FF2B5EF4-FFF2-40B4-BE49-F238E27FC236}">
                    <a16:creationId xmlns:a16="http://schemas.microsoft.com/office/drawing/2014/main" id="{4D30F876-5E07-45C7-8866-DC0154107173}"/>
                  </a:ext>
                </a:extLst>
              </p:cNvPr>
              <p:cNvSpPr/>
              <p:nvPr/>
            </p:nvSpPr>
            <p:spPr>
              <a:xfrm>
                <a:off x="11628269" y="3347700"/>
                <a:ext cx="46268" cy="28090"/>
              </a:xfrm>
              <a:custGeom>
                <a:avLst/>
                <a:gdLst>
                  <a:gd name="f0" fmla="val 10800000"/>
                  <a:gd name="f1" fmla="val 5400000"/>
                  <a:gd name="f2" fmla="val 180"/>
                  <a:gd name="f3" fmla="val w"/>
                  <a:gd name="f4" fmla="val h"/>
                  <a:gd name="f5" fmla="val 0"/>
                  <a:gd name="f6" fmla="val 199"/>
                  <a:gd name="f7" fmla="val 120"/>
                  <a:gd name="f8" fmla="+- 0 0 -90"/>
                  <a:gd name="f9" fmla="*/ f3 1 199"/>
                  <a:gd name="f10" fmla="*/ f4 1 120"/>
                  <a:gd name="f11" fmla="+- f7 0 f5"/>
                  <a:gd name="f12" fmla="+- f6 0 f5"/>
                  <a:gd name="f13" fmla="*/ f8 f0 1"/>
                  <a:gd name="f14" fmla="*/ f12 1 199"/>
                  <a:gd name="f15" fmla="*/ f11 1 120"/>
                  <a:gd name="f16" fmla="*/ 0 f12 1"/>
                  <a:gd name="f17" fmla="*/ 0 f11 1"/>
                  <a:gd name="f18" fmla="*/ 199 f12 1"/>
                  <a:gd name="f19" fmla="*/ 120 f11 1"/>
                  <a:gd name="f20" fmla="*/ f13 1 f2"/>
                  <a:gd name="f21" fmla="*/ f16 1 199"/>
                  <a:gd name="f22" fmla="*/ f17 1 120"/>
                  <a:gd name="f23" fmla="*/ f18 1 199"/>
                  <a:gd name="f24" fmla="*/ f19 1 120"/>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41"/>
                  </a:cxn>
                  <a:cxn ang="f29">
                    <a:pos x="f38" y="f39"/>
                  </a:cxn>
                  <a:cxn ang="f29">
                    <a:pos x="f38" y="f39"/>
                  </a:cxn>
                </a:cxnLst>
                <a:rect l="f34" t="f37" r="f35" b="f36"/>
                <a:pathLst>
                  <a:path w="199" h="120">
                    <a:moveTo>
                      <a:pt x="f5" y="f5"/>
                    </a:moveTo>
                    <a:lnTo>
                      <a:pt x="f6" y="f7"/>
                    </a:lnTo>
                    <a:lnTo>
                      <a:pt x="f5" y="f5"/>
                    </a:lnTo>
                    <a:lnTo>
                      <a:pt x="f5"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2" name="Freeform 9">
                <a:extLst>
                  <a:ext uri="{FF2B5EF4-FFF2-40B4-BE49-F238E27FC236}">
                    <a16:creationId xmlns:a16="http://schemas.microsoft.com/office/drawing/2014/main" id="{24798C23-03CC-45D0-A853-176F9E77DC70}"/>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AFFA6"/>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3" name="Freeform 10">
                <a:extLst>
                  <a:ext uri="{FF2B5EF4-FFF2-40B4-BE49-F238E27FC236}">
                    <a16:creationId xmlns:a16="http://schemas.microsoft.com/office/drawing/2014/main" id="{606C5217-C11F-4897-9940-069E1027AC8C}"/>
                  </a:ext>
                </a:extLst>
              </p:cNvPr>
              <p:cNvSpPr/>
              <p:nvPr/>
            </p:nvSpPr>
            <p:spPr>
              <a:xfrm>
                <a:off x="11479542" y="3284908"/>
                <a:ext cx="457748" cy="155338"/>
              </a:xfrm>
              <a:custGeom>
                <a:avLst/>
                <a:gdLst>
                  <a:gd name="f0" fmla="val 10800000"/>
                  <a:gd name="f1" fmla="val 5400000"/>
                  <a:gd name="f2" fmla="val 180"/>
                  <a:gd name="f3" fmla="val w"/>
                  <a:gd name="f4" fmla="val h"/>
                  <a:gd name="f5" fmla="val 0"/>
                  <a:gd name="f6" fmla="val 1937"/>
                  <a:gd name="f7" fmla="val 663"/>
                  <a:gd name="f8" fmla="val 1714"/>
                  <a:gd name="f9" fmla="val 392"/>
                  <a:gd name="f10" fmla="val 528"/>
                  <a:gd name="f11" fmla="val 1491"/>
                  <a:gd name="f12" fmla="val 431"/>
                  <a:gd name="f13" fmla="val 146"/>
                  <a:gd name="f14" fmla="val 629"/>
                  <a:gd name="f15" fmla="val 266"/>
                  <a:gd name="f16" fmla="val 591"/>
                  <a:gd name="f17" fmla="val 289"/>
                  <a:gd name="f18" fmla="val 558"/>
                  <a:gd name="f19" fmla="val 309"/>
                  <a:gd name="f20" fmla="val 530"/>
                  <a:gd name="f21" fmla="val 327"/>
                  <a:gd name="f22" fmla="val 503"/>
                  <a:gd name="f23" fmla="val 342"/>
                  <a:gd name="f24" fmla="val 481"/>
                  <a:gd name="f25" fmla="val 355"/>
                  <a:gd name="f26" fmla="val 462"/>
                  <a:gd name="f27" fmla="val 367"/>
                  <a:gd name="f28" fmla="val 445"/>
                  <a:gd name="f29" fmla="val 378"/>
                  <a:gd name="f30" fmla="val 387"/>
                  <a:gd name="f31" fmla="val 417"/>
                  <a:gd name="f32" fmla="val 395"/>
                  <a:gd name="f33" fmla="val 403"/>
                  <a:gd name="f34" fmla="val 410"/>
                  <a:gd name="f35" fmla="val 379"/>
                  <a:gd name="f36" fmla="val 418"/>
                  <a:gd name="f37" fmla="val 366"/>
                  <a:gd name="f38" fmla="val 425"/>
                  <a:gd name="f39" fmla="val 353"/>
                  <a:gd name="f40" fmla="val 434"/>
                  <a:gd name="f41" fmla="val 339"/>
                  <a:gd name="f42" fmla="val 442"/>
                  <a:gd name="f43" fmla="val 322"/>
                  <a:gd name="f44" fmla="val 453"/>
                  <a:gd name="f45" fmla="val 304"/>
                  <a:gd name="f46" fmla="val 463"/>
                  <a:gd name="f47" fmla="val 283"/>
                  <a:gd name="f48" fmla="val 477"/>
                  <a:gd name="f49" fmla="val 258"/>
                  <a:gd name="f50" fmla="val 491"/>
                  <a:gd name="f51" fmla="val 230"/>
                  <a:gd name="f52" fmla="val 507"/>
                  <a:gd name="f53" fmla="val 198"/>
                  <a:gd name="f54" fmla="val 407"/>
                  <a:gd name="f55" fmla="val 36"/>
                  <a:gd name="f56" fmla="val 385"/>
                  <a:gd name="f57" fmla="val 66"/>
                  <a:gd name="f58" fmla="val 93"/>
                  <a:gd name="f59" fmla="val 350"/>
                  <a:gd name="f60" fmla="val 117"/>
                  <a:gd name="f61" fmla="val 336"/>
                  <a:gd name="f62" fmla="val 137"/>
                  <a:gd name="f63" fmla="val 324"/>
                  <a:gd name="f64" fmla="val 155"/>
                  <a:gd name="f65" fmla="val 313"/>
                  <a:gd name="f66" fmla="val 171"/>
                  <a:gd name="f67" fmla="val 184"/>
                  <a:gd name="f68" fmla="val 295"/>
                  <a:gd name="f69" fmla="val 197"/>
                  <a:gd name="f70" fmla="val 287"/>
                  <a:gd name="f71" fmla="val 210"/>
                  <a:gd name="f72" fmla="val 279"/>
                  <a:gd name="f73" fmla="val 221"/>
                  <a:gd name="f74" fmla="val 273"/>
                  <a:gd name="f75" fmla="val 233"/>
                  <a:gd name="f76" fmla="val 247"/>
                  <a:gd name="f77" fmla="val 257"/>
                  <a:gd name="f78" fmla="val 261"/>
                  <a:gd name="f79" fmla="val 249"/>
                  <a:gd name="f80" fmla="val 276"/>
                  <a:gd name="f81" fmla="val 239"/>
                  <a:gd name="f82" fmla="val 293"/>
                  <a:gd name="f83" fmla="val 229"/>
                  <a:gd name="f84" fmla="val 314"/>
                  <a:gd name="f85" fmla="val 216"/>
                  <a:gd name="f86" fmla="val 338"/>
                  <a:gd name="f87" fmla="val 202"/>
                  <a:gd name="f88" fmla="val 364"/>
                  <a:gd name="f89" fmla="val 186"/>
                  <a:gd name="f90" fmla="val 396"/>
                  <a:gd name="f91" fmla="val 167"/>
                  <a:gd name="f92" fmla="val 1067"/>
                  <a:gd name="f93" fmla="val 1283"/>
                  <a:gd name="f94" fmla="val 130"/>
                  <a:gd name="f95" fmla="val 1229"/>
                  <a:gd name="f96" fmla="val 163"/>
                  <a:gd name="f97" fmla="val 1179"/>
                  <a:gd name="f98" fmla="val 194"/>
                  <a:gd name="f99" fmla="val 1130"/>
                  <a:gd name="f100" fmla="val 223"/>
                  <a:gd name="f101" fmla="val 1083"/>
                  <a:gd name="f102" fmla="val 252"/>
                  <a:gd name="f103" fmla="val 1038"/>
                  <a:gd name="f104" fmla="val 993"/>
                  <a:gd name="f105" fmla="val 307"/>
                  <a:gd name="f106" fmla="val 945"/>
                  <a:gd name="f107" fmla="val 335"/>
                  <a:gd name="f108" fmla="val 896"/>
                  <a:gd name="f109" fmla="val 365"/>
                  <a:gd name="f110" fmla="val 845"/>
                  <a:gd name="f111" fmla="val 397"/>
                  <a:gd name="f112" fmla="val 828"/>
                  <a:gd name="f113" fmla="val 386"/>
                  <a:gd name="f114" fmla="val 681"/>
                  <a:gd name="f115" fmla="val 235"/>
                  <a:gd name="f116" fmla="val 730"/>
                  <a:gd name="f117" fmla="val 205"/>
                  <a:gd name="f118" fmla="val 777"/>
                  <a:gd name="f119" fmla="val 177"/>
                  <a:gd name="f120" fmla="val 823"/>
                  <a:gd name="f121" fmla="val 148"/>
                  <a:gd name="f122" fmla="val 868"/>
                  <a:gd name="f123" fmla="val 121"/>
                  <a:gd name="f124" fmla="val 914"/>
                  <a:gd name="f125" fmla="val 92"/>
                  <a:gd name="f126" fmla="val 963"/>
                  <a:gd name="f127" fmla="val 64"/>
                  <a:gd name="f128" fmla="val 1014"/>
                  <a:gd name="f129" fmla="val 33"/>
                  <a:gd name="f130" fmla="+- 0 0 -90"/>
                  <a:gd name="f131" fmla="*/ f3 1 1937"/>
                  <a:gd name="f132" fmla="*/ f4 1 663"/>
                  <a:gd name="f133" fmla="+- f7 0 f5"/>
                  <a:gd name="f134" fmla="+- f6 0 f5"/>
                  <a:gd name="f135" fmla="*/ f130 f0 1"/>
                  <a:gd name="f136" fmla="*/ f134 1 1937"/>
                  <a:gd name="f137" fmla="*/ f133 1 663"/>
                  <a:gd name="f138" fmla="*/ 1937 f134 1"/>
                  <a:gd name="f139" fmla="*/ 528 f133 1"/>
                  <a:gd name="f140" fmla="*/ 1491 f134 1"/>
                  <a:gd name="f141" fmla="*/ 431 f134 1"/>
                  <a:gd name="f142" fmla="*/ 146 f133 1"/>
                  <a:gd name="f143" fmla="*/ 591 f134 1"/>
                  <a:gd name="f144" fmla="*/ 289 f133 1"/>
                  <a:gd name="f145" fmla="*/ 530 f134 1"/>
                  <a:gd name="f146" fmla="*/ 327 f133 1"/>
                  <a:gd name="f147" fmla="*/ 481 f134 1"/>
                  <a:gd name="f148" fmla="*/ 355 f133 1"/>
                  <a:gd name="f149" fmla="*/ 445 f134 1"/>
                  <a:gd name="f150" fmla="*/ 378 f133 1"/>
                  <a:gd name="f151" fmla="*/ 417 f134 1"/>
                  <a:gd name="f152" fmla="*/ 395 f133 1"/>
                  <a:gd name="f153" fmla="*/ 392 f134 1"/>
                  <a:gd name="f154" fmla="*/ 410 f133 1"/>
                  <a:gd name="f155" fmla="*/ 366 f134 1"/>
                  <a:gd name="f156" fmla="*/ 425 f133 1"/>
                  <a:gd name="f157" fmla="*/ 339 f134 1"/>
                  <a:gd name="f158" fmla="*/ 442 f133 1"/>
                  <a:gd name="f159" fmla="*/ 304 f134 1"/>
                  <a:gd name="f160" fmla="*/ 463 f133 1"/>
                  <a:gd name="f161" fmla="*/ 258 f134 1"/>
                  <a:gd name="f162" fmla="*/ 491 f133 1"/>
                  <a:gd name="f163" fmla="*/ 198 f134 1"/>
                  <a:gd name="f164" fmla="*/ 36 f134 1"/>
                  <a:gd name="f165" fmla="*/ 385 f133 1"/>
                  <a:gd name="f166" fmla="*/ 93 f134 1"/>
                  <a:gd name="f167" fmla="*/ 350 f133 1"/>
                  <a:gd name="f168" fmla="*/ 137 f134 1"/>
                  <a:gd name="f169" fmla="*/ 324 f133 1"/>
                  <a:gd name="f170" fmla="*/ 171 f134 1"/>
                  <a:gd name="f171" fmla="*/ 304 f133 1"/>
                  <a:gd name="f172" fmla="*/ 197 f134 1"/>
                  <a:gd name="f173" fmla="*/ 287 f133 1"/>
                  <a:gd name="f174" fmla="*/ 221 f134 1"/>
                  <a:gd name="f175" fmla="*/ 273 f133 1"/>
                  <a:gd name="f176" fmla="*/ 247 f134 1"/>
                  <a:gd name="f177" fmla="*/ 257 f133 1"/>
                  <a:gd name="f178" fmla="*/ 276 f134 1"/>
                  <a:gd name="f179" fmla="*/ 239 f133 1"/>
                  <a:gd name="f180" fmla="*/ 314 f134 1"/>
                  <a:gd name="f181" fmla="*/ 216 f133 1"/>
                  <a:gd name="f182" fmla="*/ 364 f134 1"/>
                  <a:gd name="f183" fmla="*/ 186 f133 1"/>
                  <a:gd name="f184" fmla="*/ 1283 f134 1"/>
                  <a:gd name="f185" fmla="*/ 130 f133 1"/>
                  <a:gd name="f186" fmla="*/ 1179 f134 1"/>
                  <a:gd name="f187" fmla="*/ 194 f133 1"/>
                  <a:gd name="f188" fmla="*/ 1083 f134 1"/>
                  <a:gd name="f189" fmla="*/ 252 f133 1"/>
                  <a:gd name="f190" fmla="*/ 993 f134 1"/>
                  <a:gd name="f191" fmla="*/ 307 f133 1"/>
                  <a:gd name="f192" fmla="*/ 896 f134 1"/>
                  <a:gd name="f193" fmla="*/ 365 f133 1"/>
                  <a:gd name="f194" fmla="*/ 828 f134 1"/>
                  <a:gd name="f195" fmla="*/ 386 f133 1"/>
                  <a:gd name="f196" fmla="*/ 681 f134 1"/>
                  <a:gd name="f197" fmla="*/ 235 f133 1"/>
                  <a:gd name="f198" fmla="*/ 777 f134 1"/>
                  <a:gd name="f199" fmla="*/ 177 f133 1"/>
                  <a:gd name="f200" fmla="*/ 868 f134 1"/>
                  <a:gd name="f201" fmla="*/ 121 f133 1"/>
                  <a:gd name="f202" fmla="*/ 963 f134 1"/>
                  <a:gd name="f203" fmla="*/ 64 f133 1"/>
                  <a:gd name="f204" fmla="*/ 1067 f134 1"/>
                  <a:gd name="f205" fmla="*/ 0 f133 1"/>
                  <a:gd name="f206" fmla="*/ f135 1 f2"/>
                  <a:gd name="f207" fmla="*/ f138 1 1937"/>
                  <a:gd name="f208" fmla="*/ f139 1 663"/>
                  <a:gd name="f209" fmla="*/ f140 1 1937"/>
                  <a:gd name="f210" fmla="*/ f141 1 1937"/>
                  <a:gd name="f211" fmla="*/ f142 1 663"/>
                  <a:gd name="f212" fmla="*/ f143 1 1937"/>
                  <a:gd name="f213" fmla="*/ f144 1 663"/>
                  <a:gd name="f214" fmla="*/ f145 1 1937"/>
                  <a:gd name="f215" fmla="*/ f146 1 663"/>
                  <a:gd name="f216" fmla="*/ f147 1 1937"/>
                  <a:gd name="f217" fmla="*/ f148 1 663"/>
                  <a:gd name="f218" fmla="*/ f149 1 1937"/>
                  <a:gd name="f219" fmla="*/ f150 1 663"/>
                  <a:gd name="f220" fmla="*/ f151 1 1937"/>
                  <a:gd name="f221" fmla="*/ f152 1 663"/>
                  <a:gd name="f222" fmla="*/ f153 1 1937"/>
                  <a:gd name="f223" fmla="*/ f154 1 663"/>
                  <a:gd name="f224" fmla="*/ f155 1 1937"/>
                  <a:gd name="f225" fmla="*/ f156 1 663"/>
                  <a:gd name="f226" fmla="*/ f157 1 1937"/>
                  <a:gd name="f227" fmla="*/ f158 1 663"/>
                  <a:gd name="f228" fmla="*/ f159 1 1937"/>
                  <a:gd name="f229" fmla="*/ f160 1 663"/>
                  <a:gd name="f230" fmla="*/ f161 1 1937"/>
                  <a:gd name="f231" fmla="*/ f162 1 663"/>
                  <a:gd name="f232" fmla="*/ f163 1 1937"/>
                  <a:gd name="f233" fmla="*/ f164 1 1937"/>
                  <a:gd name="f234" fmla="*/ f165 1 663"/>
                  <a:gd name="f235" fmla="*/ f166 1 1937"/>
                  <a:gd name="f236" fmla="*/ f167 1 663"/>
                  <a:gd name="f237" fmla="*/ f168 1 1937"/>
                  <a:gd name="f238" fmla="*/ f169 1 663"/>
                  <a:gd name="f239" fmla="*/ f170 1 1937"/>
                  <a:gd name="f240" fmla="*/ f171 1 663"/>
                  <a:gd name="f241" fmla="*/ f172 1 1937"/>
                  <a:gd name="f242" fmla="*/ f173 1 663"/>
                  <a:gd name="f243" fmla="*/ f174 1 1937"/>
                  <a:gd name="f244" fmla="*/ f175 1 663"/>
                  <a:gd name="f245" fmla="*/ f176 1 1937"/>
                  <a:gd name="f246" fmla="*/ f177 1 663"/>
                  <a:gd name="f247" fmla="*/ f178 1 1937"/>
                  <a:gd name="f248" fmla="*/ f179 1 663"/>
                  <a:gd name="f249" fmla="*/ f180 1 1937"/>
                  <a:gd name="f250" fmla="*/ f181 1 663"/>
                  <a:gd name="f251" fmla="*/ f182 1 1937"/>
                  <a:gd name="f252" fmla="*/ f183 1 663"/>
                  <a:gd name="f253" fmla="*/ f184 1 1937"/>
                  <a:gd name="f254" fmla="*/ f185 1 663"/>
                  <a:gd name="f255" fmla="*/ f186 1 1937"/>
                  <a:gd name="f256" fmla="*/ f187 1 663"/>
                  <a:gd name="f257" fmla="*/ f188 1 1937"/>
                  <a:gd name="f258" fmla="*/ f189 1 663"/>
                  <a:gd name="f259" fmla="*/ f190 1 1937"/>
                  <a:gd name="f260" fmla="*/ f191 1 663"/>
                  <a:gd name="f261" fmla="*/ f192 1 1937"/>
                  <a:gd name="f262" fmla="*/ f193 1 663"/>
                  <a:gd name="f263" fmla="*/ f194 1 1937"/>
                  <a:gd name="f264" fmla="*/ f195 1 663"/>
                  <a:gd name="f265" fmla="*/ f196 1 1937"/>
                  <a:gd name="f266" fmla="*/ f197 1 663"/>
                  <a:gd name="f267" fmla="*/ f198 1 1937"/>
                  <a:gd name="f268" fmla="*/ f199 1 663"/>
                  <a:gd name="f269" fmla="*/ f200 1 1937"/>
                  <a:gd name="f270" fmla="*/ f201 1 663"/>
                  <a:gd name="f271" fmla="*/ f202 1 1937"/>
                  <a:gd name="f272" fmla="*/ f203 1 663"/>
                  <a:gd name="f273" fmla="*/ f204 1 1937"/>
                  <a:gd name="f274" fmla="*/ f205 1 663"/>
                  <a:gd name="f275" fmla="*/ 0 1 f136"/>
                  <a:gd name="f276" fmla="*/ f6 1 f136"/>
                  <a:gd name="f277" fmla="*/ 0 1 f137"/>
                  <a:gd name="f278" fmla="*/ f7 1 f137"/>
                  <a:gd name="f279" fmla="+- f206 0 f1"/>
                  <a:gd name="f280" fmla="*/ f207 1 f136"/>
                  <a:gd name="f281" fmla="*/ f208 1 f137"/>
                  <a:gd name="f282" fmla="*/ f209 1 f136"/>
                  <a:gd name="f283" fmla="*/ f210 1 f136"/>
                  <a:gd name="f284" fmla="*/ f211 1 f137"/>
                  <a:gd name="f285" fmla="*/ f212 1 f136"/>
                  <a:gd name="f286" fmla="*/ f213 1 f137"/>
                  <a:gd name="f287" fmla="*/ f214 1 f136"/>
                  <a:gd name="f288" fmla="*/ f215 1 f137"/>
                  <a:gd name="f289" fmla="*/ f216 1 f136"/>
                  <a:gd name="f290" fmla="*/ f217 1 f137"/>
                  <a:gd name="f291" fmla="*/ f218 1 f136"/>
                  <a:gd name="f292" fmla="*/ f219 1 f137"/>
                  <a:gd name="f293" fmla="*/ f220 1 f136"/>
                  <a:gd name="f294" fmla="*/ f221 1 f137"/>
                  <a:gd name="f295" fmla="*/ f222 1 f136"/>
                  <a:gd name="f296" fmla="*/ f223 1 f137"/>
                  <a:gd name="f297" fmla="*/ f224 1 f136"/>
                  <a:gd name="f298" fmla="*/ f225 1 f137"/>
                  <a:gd name="f299" fmla="*/ f226 1 f136"/>
                  <a:gd name="f300" fmla="*/ f227 1 f137"/>
                  <a:gd name="f301" fmla="*/ f228 1 f136"/>
                  <a:gd name="f302" fmla="*/ f229 1 f137"/>
                  <a:gd name="f303" fmla="*/ f230 1 f136"/>
                  <a:gd name="f304" fmla="*/ f231 1 f137"/>
                  <a:gd name="f305" fmla="*/ f232 1 f136"/>
                  <a:gd name="f306" fmla="*/ f233 1 f136"/>
                  <a:gd name="f307" fmla="*/ f234 1 f137"/>
                  <a:gd name="f308" fmla="*/ f235 1 f136"/>
                  <a:gd name="f309" fmla="*/ f236 1 f137"/>
                  <a:gd name="f310" fmla="*/ f237 1 f136"/>
                  <a:gd name="f311" fmla="*/ f238 1 f137"/>
                  <a:gd name="f312" fmla="*/ f239 1 f136"/>
                  <a:gd name="f313" fmla="*/ f240 1 f137"/>
                  <a:gd name="f314" fmla="*/ f241 1 f136"/>
                  <a:gd name="f315" fmla="*/ f242 1 f137"/>
                  <a:gd name="f316" fmla="*/ f243 1 f136"/>
                  <a:gd name="f317" fmla="*/ f244 1 f137"/>
                  <a:gd name="f318" fmla="*/ f245 1 f136"/>
                  <a:gd name="f319" fmla="*/ f246 1 f137"/>
                  <a:gd name="f320" fmla="*/ f247 1 f136"/>
                  <a:gd name="f321" fmla="*/ f248 1 f137"/>
                  <a:gd name="f322" fmla="*/ f249 1 f136"/>
                  <a:gd name="f323" fmla="*/ f250 1 f137"/>
                  <a:gd name="f324" fmla="*/ f251 1 f136"/>
                  <a:gd name="f325" fmla="*/ f252 1 f137"/>
                  <a:gd name="f326" fmla="*/ f253 1 f136"/>
                  <a:gd name="f327" fmla="*/ f254 1 f137"/>
                  <a:gd name="f328" fmla="*/ f255 1 f136"/>
                  <a:gd name="f329" fmla="*/ f256 1 f137"/>
                  <a:gd name="f330" fmla="*/ f257 1 f136"/>
                  <a:gd name="f331" fmla="*/ f258 1 f137"/>
                  <a:gd name="f332" fmla="*/ f259 1 f136"/>
                  <a:gd name="f333" fmla="*/ f260 1 f137"/>
                  <a:gd name="f334" fmla="*/ f261 1 f136"/>
                  <a:gd name="f335" fmla="*/ f262 1 f137"/>
                  <a:gd name="f336" fmla="*/ f263 1 f136"/>
                  <a:gd name="f337" fmla="*/ f264 1 f137"/>
                  <a:gd name="f338" fmla="*/ f265 1 f136"/>
                  <a:gd name="f339" fmla="*/ f266 1 f137"/>
                  <a:gd name="f340" fmla="*/ f267 1 f136"/>
                  <a:gd name="f341" fmla="*/ f268 1 f137"/>
                  <a:gd name="f342" fmla="*/ f269 1 f136"/>
                  <a:gd name="f343" fmla="*/ f270 1 f137"/>
                  <a:gd name="f344" fmla="*/ f271 1 f136"/>
                  <a:gd name="f345" fmla="*/ f272 1 f137"/>
                  <a:gd name="f346" fmla="*/ f273 1 f136"/>
                  <a:gd name="f347" fmla="*/ f274 1 f137"/>
                  <a:gd name="f348" fmla="*/ f275 f131 1"/>
                  <a:gd name="f349" fmla="*/ f276 f131 1"/>
                  <a:gd name="f350" fmla="*/ f278 f132 1"/>
                  <a:gd name="f351" fmla="*/ f277 f132 1"/>
                  <a:gd name="f352" fmla="*/ f280 f131 1"/>
                  <a:gd name="f353" fmla="*/ f281 f132 1"/>
                  <a:gd name="f354" fmla="*/ f282 f131 1"/>
                  <a:gd name="f355" fmla="*/ f283 f131 1"/>
                  <a:gd name="f356" fmla="*/ f284 f132 1"/>
                  <a:gd name="f357" fmla="*/ f285 f131 1"/>
                  <a:gd name="f358" fmla="*/ f286 f132 1"/>
                  <a:gd name="f359" fmla="*/ f287 f131 1"/>
                  <a:gd name="f360" fmla="*/ f288 f132 1"/>
                  <a:gd name="f361" fmla="*/ f289 f131 1"/>
                  <a:gd name="f362" fmla="*/ f290 f132 1"/>
                  <a:gd name="f363" fmla="*/ f291 f131 1"/>
                  <a:gd name="f364" fmla="*/ f292 f132 1"/>
                  <a:gd name="f365" fmla="*/ f293 f131 1"/>
                  <a:gd name="f366" fmla="*/ f294 f132 1"/>
                  <a:gd name="f367" fmla="*/ f295 f131 1"/>
                  <a:gd name="f368" fmla="*/ f296 f132 1"/>
                  <a:gd name="f369" fmla="*/ f297 f131 1"/>
                  <a:gd name="f370" fmla="*/ f298 f132 1"/>
                  <a:gd name="f371" fmla="*/ f299 f131 1"/>
                  <a:gd name="f372" fmla="*/ f300 f132 1"/>
                  <a:gd name="f373" fmla="*/ f301 f131 1"/>
                  <a:gd name="f374" fmla="*/ f302 f132 1"/>
                  <a:gd name="f375" fmla="*/ f303 f131 1"/>
                  <a:gd name="f376" fmla="*/ f304 f132 1"/>
                  <a:gd name="f377" fmla="*/ f305 f131 1"/>
                  <a:gd name="f378" fmla="*/ f306 f131 1"/>
                  <a:gd name="f379" fmla="*/ f307 f132 1"/>
                  <a:gd name="f380" fmla="*/ f308 f131 1"/>
                  <a:gd name="f381" fmla="*/ f309 f132 1"/>
                  <a:gd name="f382" fmla="*/ f310 f131 1"/>
                  <a:gd name="f383" fmla="*/ f311 f132 1"/>
                  <a:gd name="f384" fmla="*/ f312 f131 1"/>
                  <a:gd name="f385" fmla="*/ f313 f132 1"/>
                  <a:gd name="f386" fmla="*/ f314 f131 1"/>
                  <a:gd name="f387" fmla="*/ f315 f132 1"/>
                  <a:gd name="f388" fmla="*/ f316 f131 1"/>
                  <a:gd name="f389" fmla="*/ f317 f132 1"/>
                  <a:gd name="f390" fmla="*/ f318 f131 1"/>
                  <a:gd name="f391" fmla="*/ f319 f132 1"/>
                  <a:gd name="f392" fmla="*/ f320 f131 1"/>
                  <a:gd name="f393" fmla="*/ f321 f132 1"/>
                  <a:gd name="f394" fmla="*/ f322 f131 1"/>
                  <a:gd name="f395" fmla="*/ f323 f132 1"/>
                  <a:gd name="f396" fmla="*/ f324 f131 1"/>
                  <a:gd name="f397" fmla="*/ f325 f132 1"/>
                  <a:gd name="f398" fmla="*/ f326 f131 1"/>
                  <a:gd name="f399" fmla="*/ f327 f132 1"/>
                  <a:gd name="f400" fmla="*/ f328 f131 1"/>
                  <a:gd name="f401" fmla="*/ f329 f132 1"/>
                  <a:gd name="f402" fmla="*/ f330 f131 1"/>
                  <a:gd name="f403" fmla="*/ f331 f132 1"/>
                  <a:gd name="f404" fmla="*/ f332 f131 1"/>
                  <a:gd name="f405" fmla="*/ f333 f132 1"/>
                  <a:gd name="f406" fmla="*/ f334 f131 1"/>
                  <a:gd name="f407" fmla="*/ f335 f132 1"/>
                  <a:gd name="f408" fmla="*/ f336 f131 1"/>
                  <a:gd name="f409" fmla="*/ f337 f132 1"/>
                  <a:gd name="f410" fmla="*/ f338 f131 1"/>
                  <a:gd name="f411" fmla="*/ f339 f132 1"/>
                  <a:gd name="f412" fmla="*/ f340 f131 1"/>
                  <a:gd name="f413" fmla="*/ f341 f132 1"/>
                  <a:gd name="f414" fmla="*/ f342 f131 1"/>
                  <a:gd name="f415" fmla="*/ f343 f132 1"/>
                  <a:gd name="f416" fmla="*/ f344 f131 1"/>
                  <a:gd name="f417" fmla="*/ f345 f132 1"/>
                  <a:gd name="f418" fmla="*/ f346 f131 1"/>
                  <a:gd name="f419" fmla="*/ f347 f132 1"/>
                </a:gdLst>
                <a:ahLst/>
                <a:cxnLst>
                  <a:cxn ang="3cd4">
                    <a:pos x="hc" y="t"/>
                  </a:cxn>
                  <a:cxn ang="0">
                    <a:pos x="r" y="vc"/>
                  </a:cxn>
                  <a:cxn ang="cd4">
                    <a:pos x="hc" y="b"/>
                  </a:cxn>
                  <a:cxn ang="cd2">
                    <a:pos x="l" y="vc"/>
                  </a:cxn>
                  <a:cxn ang="f279">
                    <a:pos x="f352" y="f353"/>
                  </a:cxn>
                  <a:cxn ang="f279">
                    <a:pos x="f354" y="f353"/>
                  </a:cxn>
                  <a:cxn ang="f279">
                    <a:pos x="f355" y="f356"/>
                  </a:cxn>
                  <a:cxn ang="f279">
                    <a:pos x="f357" y="f358"/>
                  </a:cxn>
                  <a:cxn ang="f279">
                    <a:pos x="f359" y="f360"/>
                  </a:cxn>
                  <a:cxn ang="f279">
                    <a:pos x="f361" y="f362"/>
                  </a:cxn>
                  <a:cxn ang="f279">
                    <a:pos x="f363" y="f364"/>
                  </a:cxn>
                  <a:cxn ang="f279">
                    <a:pos x="f365" y="f366"/>
                  </a:cxn>
                  <a:cxn ang="f279">
                    <a:pos x="f367" y="f368"/>
                  </a:cxn>
                  <a:cxn ang="f279">
                    <a:pos x="f369" y="f370"/>
                  </a:cxn>
                  <a:cxn ang="f279">
                    <a:pos x="f371" y="f372"/>
                  </a:cxn>
                  <a:cxn ang="f279">
                    <a:pos x="f373" y="f374"/>
                  </a:cxn>
                  <a:cxn ang="f279">
                    <a:pos x="f375" y="f376"/>
                  </a:cxn>
                  <a:cxn ang="f279">
                    <a:pos x="f377" y="f353"/>
                  </a:cxn>
                  <a:cxn ang="f279">
                    <a:pos x="f378" y="f379"/>
                  </a:cxn>
                  <a:cxn ang="f279">
                    <a:pos x="f380" y="f381"/>
                  </a:cxn>
                  <a:cxn ang="f279">
                    <a:pos x="f382" y="f383"/>
                  </a:cxn>
                  <a:cxn ang="f279">
                    <a:pos x="f384" y="f385"/>
                  </a:cxn>
                  <a:cxn ang="f279">
                    <a:pos x="f386" y="f387"/>
                  </a:cxn>
                  <a:cxn ang="f279">
                    <a:pos x="f388" y="f389"/>
                  </a:cxn>
                  <a:cxn ang="f279">
                    <a:pos x="f390" y="f391"/>
                  </a:cxn>
                  <a:cxn ang="f279">
                    <a:pos x="f392" y="f393"/>
                  </a:cxn>
                  <a:cxn ang="f279">
                    <a:pos x="f394" y="f395"/>
                  </a:cxn>
                  <a:cxn ang="f279">
                    <a:pos x="f396" y="f397"/>
                  </a:cxn>
                  <a:cxn ang="f279">
                    <a:pos x="f355" y="f356"/>
                  </a:cxn>
                  <a:cxn ang="f279">
                    <a:pos x="f398" y="f399"/>
                  </a:cxn>
                  <a:cxn ang="f279">
                    <a:pos x="f400" y="f401"/>
                  </a:cxn>
                  <a:cxn ang="f279">
                    <a:pos x="f402" y="f403"/>
                  </a:cxn>
                  <a:cxn ang="f279">
                    <a:pos x="f404" y="f405"/>
                  </a:cxn>
                  <a:cxn ang="f279">
                    <a:pos x="f406" y="f407"/>
                  </a:cxn>
                  <a:cxn ang="f279">
                    <a:pos x="f408" y="f409"/>
                  </a:cxn>
                  <a:cxn ang="f279">
                    <a:pos x="f410" y="f411"/>
                  </a:cxn>
                  <a:cxn ang="f279">
                    <a:pos x="f412" y="f413"/>
                  </a:cxn>
                  <a:cxn ang="f279">
                    <a:pos x="f414" y="f415"/>
                  </a:cxn>
                  <a:cxn ang="f279">
                    <a:pos x="f416" y="f417"/>
                  </a:cxn>
                  <a:cxn ang="f279">
                    <a:pos x="f418" y="f419"/>
                  </a:cxn>
                </a:cxnLst>
                <a:rect l="f348" t="f351" r="f349" b="f350"/>
                <a:pathLst>
                  <a:path w="1937" h="663">
                    <a:moveTo>
                      <a:pt x="f8" y="f9"/>
                    </a:moveTo>
                    <a:lnTo>
                      <a:pt x="f6" y="f10"/>
                    </a:lnTo>
                    <a:lnTo>
                      <a:pt x="f8" y="f7"/>
                    </a:lnTo>
                    <a:lnTo>
                      <a:pt x="f11" y="f10"/>
                    </a:lnTo>
                    <a:lnTo>
                      <a:pt x="f8" y="f9"/>
                    </a:lnTo>
                    <a:close/>
                    <a:moveTo>
                      <a:pt x="f12" y="f13"/>
                    </a:moveTo>
                    <a:lnTo>
                      <a:pt x="f14" y="f15"/>
                    </a:lnTo>
                    <a:lnTo>
                      <a:pt x="f16" y="f17"/>
                    </a:lnTo>
                    <a:lnTo>
                      <a:pt x="f18" y="f19"/>
                    </a:lnTo>
                    <a:lnTo>
                      <a:pt x="f20" y="f21"/>
                    </a:lnTo>
                    <a:lnTo>
                      <a:pt x="f22" y="f23"/>
                    </a:lnTo>
                    <a:lnTo>
                      <a:pt x="f24" y="f25"/>
                    </a:lnTo>
                    <a:lnTo>
                      <a:pt x="f26" y="f27"/>
                    </a:lnTo>
                    <a:lnTo>
                      <a:pt x="f28" y="f29"/>
                    </a:lnTo>
                    <a:lnTo>
                      <a:pt x="f12" y="f30"/>
                    </a:lnTo>
                    <a:lnTo>
                      <a:pt x="f31" y="f32"/>
                    </a:lnTo>
                    <a:lnTo>
                      <a:pt x="f33" y="f33"/>
                    </a:lnTo>
                    <a:lnTo>
                      <a:pt x="f9" y="f34"/>
                    </a:lnTo>
                    <a:lnTo>
                      <a:pt x="f35" y="f36"/>
                    </a:lnTo>
                    <a:lnTo>
                      <a:pt x="f37" y="f38"/>
                    </a:lnTo>
                    <a:lnTo>
                      <a:pt x="f39" y="f40"/>
                    </a:lnTo>
                    <a:lnTo>
                      <a:pt x="f41" y="f42"/>
                    </a:lnTo>
                    <a:lnTo>
                      <a:pt x="f43" y="f44"/>
                    </a:lnTo>
                    <a:lnTo>
                      <a:pt x="f45" y="f46"/>
                    </a:lnTo>
                    <a:lnTo>
                      <a:pt x="f47" y="f48"/>
                    </a:lnTo>
                    <a:lnTo>
                      <a:pt x="f49" y="f50"/>
                    </a:lnTo>
                    <a:lnTo>
                      <a:pt x="f51" y="f52"/>
                    </a:lnTo>
                    <a:lnTo>
                      <a:pt x="f53" y="f10"/>
                    </a:lnTo>
                    <a:lnTo>
                      <a:pt x="f5" y="f54"/>
                    </a:lnTo>
                    <a:lnTo>
                      <a:pt x="f55" y="f56"/>
                    </a:lnTo>
                    <a:lnTo>
                      <a:pt x="f57" y="f27"/>
                    </a:lnTo>
                    <a:lnTo>
                      <a:pt x="f58" y="f59"/>
                    </a:lnTo>
                    <a:lnTo>
                      <a:pt x="f60" y="f61"/>
                    </a:lnTo>
                    <a:lnTo>
                      <a:pt x="f62" y="f63"/>
                    </a:lnTo>
                    <a:lnTo>
                      <a:pt x="f64" y="f65"/>
                    </a:lnTo>
                    <a:lnTo>
                      <a:pt x="f66" y="f45"/>
                    </a:lnTo>
                    <a:lnTo>
                      <a:pt x="f67" y="f68"/>
                    </a:lnTo>
                    <a:lnTo>
                      <a:pt x="f69" y="f70"/>
                    </a:lnTo>
                    <a:lnTo>
                      <a:pt x="f71" y="f72"/>
                    </a:lnTo>
                    <a:lnTo>
                      <a:pt x="f73" y="f74"/>
                    </a:lnTo>
                    <a:lnTo>
                      <a:pt x="f75" y="f15"/>
                    </a:lnTo>
                    <a:lnTo>
                      <a:pt x="f76" y="f77"/>
                    </a:lnTo>
                    <a:lnTo>
                      <a:pt x="f78" y="f79"/>
                    </a:lnTo>
                    <a:lnTo>
                      <a:pt x="f80" y="f81"/>
                    </a:lnTo>
                    <a:lnTo>
                      <a:pt x="f82" y="f83"/>
                    </a:lnTo>
                    <a:lnTo>
                      <a:pt x="f84" y="f85"/>
                    </a:lnTo>
                    <a:lnTo>
                      <a:pt x="f86" y="f87"/>
                    </a:lnTo>
                    <a:lnTo>
                      <a:pt x="f88" y="f89"/>
                    </a:lnTo>
                    <a:lnTo>
                      <a:pt x="f90" y="f91"/>
                    </a:lnTo>
                    <a:lnTo>
                      <a:pt x="f12" y="f13"/>
                    </a:lnTo>
                    <a:close/>
                    <a:moveTo>
                      <a:pt x="f92" y="f5"/>
                    </a:moveTo>
                    <a:lnTo>
                      <a:pt x="f93" y="f94"/>
                    </a:lnTo>
                    <a:lnTo>
                      <a:pt x="f95" y="f96"/>
                    </a:lnTo>
                    <a:lnTo>
                      <a:pt x="f97" y="f98"/>
                    </a:lnTo>
                    <a:lnTo>
                      <a:pt x="f99" y="f100"/>
                    </a:lnTo>
                    <a:lnTo>
                      <a:pt x="f101" y="f102"/>
                    </a:lnTo>
                    <a:lnTo>
                      <a:pt x="f103" y="f72"/>
                    </a:lnTo>
                    <a:lnTo>
                      <a:pt x="f104" y="f105"/>
                    </a:lnTo>
                    <a:lnTo>
                      <a:pt x="f106" y="f107"/>
                    </a:lnTo>
                    <a:lnTo>
                      <a:pt x="f108" y="f109"/>
                    </a:lnTo>
                    <a:lnTo>
                      <a:pt x="f110" y="f111"/>
                    </a:lnTo>
                    <a:lnTo>
                      <a:pt x="f112" y="f113"/>
                    </a:lnTo>
                    <a:lnTo>
                      <a:pt x="f14" y="f15"/>
                    </a:lnTo>
                    <a:lnTo>
                      <a:pt x="f114" y="f115"/>
                    </a:lnTo>
                    <a:lnTo>
                      <a:pt x="f116" y="f117"/>
                    </a:lnTo>
                    <a:lnTo>
                      <a:pt x="f118" y="f119"/>
                    </a:lnTo>
                    <a:lnTo>
                      <a:pt x="f120" y="f121"/>
                    </a:lnTo>
                    <a:lnTo>
                      <a:pt x="f122" y="f123"/>
                    </a:lnTo>
                    <a:lnTo>
                      <a:pt x="f124" y="f125"/>
                    </a:lnTo>
                    <a:lnTo>
                      <a:pt x="f126" y="f127"/>
                    </a:lnTo>
                    <a:lnTo>
                      <a:pt x="f128" y="f129"/>
                    </a:lnTo>
                    <a:lnTo>
                      <a:pt x="f92"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4" name="Freeform 11">
                <a:extLst>
                  <a:ext uri="{FF2B5EF4-FFF2-40B4-BE49-F238E27FC236}">
                    <a16:creationId xmlns:a16="http://schemas.microsoft.com/office/drawing/2014/main" id="{E777ED3B-02C3-403A-9F54-5B6B4D704153}"/>
                  </a:ext>
                </a:extLst>
              </p:cNvPr>
              <p:cNvSpPr/>
              <p:nvPr/>
            </p:nvSpPr>
            <p:spPr>
              <a:xfrm>
                <a:off x="11525810" y="3346054"/>
                <a:ext cx="358600" cy="94192"/>
              </a:xfrm>
              <a:custGeom>
                <a:avLst/>
                <a:gdLst>
                  <a:gd name="f0" fmla="val 10800000"/>
                  <a:gd name="f1" fmla="val 5400000"/>
                  <a:gd name="f2" fmla="val 180"/>
                  <a:gd name="f3" fmla="val w"/>
                  <a:gd name="f4" fmla="val h"/>
                  <a:gd name="f5" fmla="val 0"/>
                  <a:gd name="f6" fmla="val 1516"/>
                  <a:gd name="f7" fmla="val 396"/>
                  <a:gd name="f8" fmla="val 216"/>
                  <a:gd name="f9" fmla="val 136"/>
                  <a:gd name="f10" fmla="val 431"/>
                  <a:gd name="f11" fmla="val 267"/>
                  <a:gd name="f12" fmla="val 862"/>
                  <a:gd name="f13" fmla="val 5"/>
                  <a:gd name="f14" fmla="val 1078"/>
                  <a:gd name="f15" fmla="val 647"/>
                  <a:gd name="f16" fmla="val 1301"/>
                  <a:gd name="f17" fmla="val 130"/>
                  <a:gd name="f18" fmla="val 1293"/>
                  <a:gd name="f19" fmla="+- 0 0 -90"/>
                  <a:gd name="f20" fmla="*/ f3 1 1516"/>
                  <a:gd name="f21" fmla="*/ f4 1 396"/>
                  <a:gd name="f22" fmla="+- f7 0 f5"/>
                  <a:gd name="f23" fmla="+- f6 0 f5"/>
                  <a:gd name="f24" fmla="*/ f19 f0 1"/>
                  <a:gd name="f25" fmla="*/ f23 1 1516"/>
                  <a:gd name="f26" fmla="*/ f22 1 396"/>
                  <a:gd name="f27" fmla="*/ 216 f23 1"/>
                  <a:gd name="f28" fmla="*/ 136 f22 1"/>
                  <a:gd name="f29" fmla="*/ 431 f23 1"/>
                  <a:gd name="f30" fmla="*/ 267 f22 1"/>
                  <a:gd name="f31" fmla="*/ 396 f22 1"/>
                  <a:gd name="f32" fmla="*/ 0 f23 1"/>
                  <a:gd name="f33" fmla="*/ 862 f23 1"/>
                  <a:gd name="f34" fmla="*/ 5 f22 1"/>
                  <a:gd name="f35" fmla="*/ 1078 f23 1"/>
                  <a:gd name="f36" fmla="*/ 647 f23 1"/>
                  <a:gd name="f37" fmla="*/ 1301 f23 1"/>
                  <a:gd name="f38" fmla="*/ 0 f22 1"/>
                  <a:gd name="f39" fmla="*/ 1516 f23 1"/>
                  <a:gd name="f40" fmla="*/ 130 f22 1"/>
                  <a:gd name="f41" fmla="*/ 1293 f23 1"/>
                  <a:gd name="f42" fmla="*/ f24 1 f2"/>
                  <a:gd name="f43" fmla="*/ f27 1 1516"/>
                  <a:gd name="f44" fmla="*/ f28 1 396"/>
                  <a:gd name="f45" fmla="*/ f29 1 1516"/>
                  <a:gd name="f46" fmla="*/ f30 1 396"/>
                  <a:gd name="f47" fmla="*/ f31 1 396"/>
                  <a:gd name="f48" fmla="*/ f32 1 1516"/>
                  <a:gd name="f49" fmla="*/ f33 1 1516"/>
                  <a:gd name="f50" fmla="*/ f34 1 396"/>
                  <a:gd name="f51" fmla="*/ f35 1 1516"/>
                  <a:gd name="f52" fmla="*/ f36 1 1516"/>
                  <a:gd name="f53" fmla="*/ f37 1 1516"/>
                  <a:gd name="f54" fmla="*/ f38 1 396"/>
                  <a:gd name="f55" fmla="*/ f39 1 1516"/>
                  <a:gd name="f56" fmla="*/ f40 1 396"/>
                  <a:gd name="f57" fmla="*/ f41 1 1516"/>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5"/>
                  <a:gd name="f69" fmla="*/ f49 1 f25"/>
                  <a:gd name="f70" fmla="*/ f50 1 f26"/>
                  <a:gd name="f71" fmla="*/ f51 1 f25"/>
                  <a:gd name="f72" fmla="*/ f52 1 f25"/>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0 1"/>
                  <a:gd name="f88" fmla="*/ f69 f20 1"/>
                  <a:gd name="f89" fmla="*/ f70 f21 1"/>
                  <a:gd name="f90" fmla="*/ f71 f20 1"/>
                  <a:gd name="f91" fmla="*/ f72 f20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5"/>
                  </a:cxn>
                  <a:cxn ang="f62">
                    <a:pos x="f82" y="f86"/>
                  </a:cxn>
                  <a:cxn ang="f62">
                    <a:pos x="f87" y="f85"/>
                  </a:cxn>
                  <a:cxn ang="f62">
                    <a:pos x="f82" y="f83"/>
                  </a:cxn>
                  <a:cxn ang="f62">
                    <a:pos x="f88" y="f89"/>
                  </a:cxn>
                  <a:cxn ang="f62">
                    <a:pos x="f90" y="f83"/>
                  </a:cxn>
                  <a:cxn ang="f62">
                    <a:pos x="f88" y="f85"/>
                  </a:cxn>
                  <a:cxn ang="f62">
                    <a:pos x="f91" y="f83"/>
                  </a:cxn>
                  <a:cxn ang="f62">
                    <a:pos x="f88" y="f89"/>
                  </a:cxn>
                  <a:cxn ang="f62">
                    <a:pos x="f92" y="f93"/>
                  </a:cxn>
                  <a:cxn ang="f62">
                    <a:pos x="f94" y="f95"/>
                  </a:cxn>
                  <a:cxn ang="f62">
                    <a:pos x="f96" y="f85"/>
                  </a:cxn>
                  <a:cxn ang="f62">
                    <a:pos x="f90" y="f83"/>
                  </a:cxn>
                  <a:cxn ang="f62">
                    <a:pos x="f92" y="f93"/>
                  </a:cxn>
                </a:cxnLst>
                <a:rect l="f78" t="f81" r="f79" b="f80"/>
                <a:pathLst>
                  <a:path w="1516" h="396">
                    <a:moveTo>
                      <a:pt x="f8" y="f9"/>
                    </a:moveTo>
                    <a:lnTo>
                      <a:pt x="f10" y="f11"/>
                    </a:lnTo>
                    <a:lnTo>
                      <a:pt x="f8" y="f7"/>
                    </a:lnTo>
                    <a:lnTo>
                      <a:pt x="f5" y="f11"/>
                    </a:lnTo>
                    <a:lnTo>
                      <a:pt x="f8" y="f9"/>
                    </a:lnTo>
                    <a:close/>
                    <a:moveTo>
                      <a:pt x="f12" y="f13"/>
                    </a:moveTo>
                    <a:lnTo>
                      <a:pt x="f14" y="f9"/>
                    </a:lnTo>
                    <a:lnTo>
                      <a:pt x="f12" y="f11"/>
                    </a:lnTo>
                    <a:lnTo>
                      <a:pt x="f15" y="f9"/>
                    </a:lnTo>
                    <a:lnTo>
                      <a:pt x="f12" y="f13"/>
                    </a:lnTo>
                    <a:close/>
                    <a:moveTo>
                      <a:pt x="f16" y="f5"/>
                    </a:moveTo>
                    <a:lnTo>
                      <a:pt x="f6" y="f17"/>
                    </a:lnTo>
                    <a:lnTo>
                      <a:pt x="f18" y="f11"/>
                    </a:lnTo>
                    <a:lnTo>
                      <a:pt x="f14" y="f9"/>
                    </a:lnTo>
                    <a:lnTo>
                      <a:pt x="f16" y="f5"/>
                    </a:lnTo>
                    <a:close/>
                  </a:path>
                </a:pathLst>
              </a:custGeom>
              <a:solidFill>
                <a:srgbClr val="FF863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5" name="Freeform 12">
                <a:extLst>
                  <a:ext uri="{FF2B5EF4-FFF2-40B4-BE49-F238E27FC236}">
                    <a16:creationId xmlns:a16="http://schemas.microsoft.com/office/drawing/2014/main" id="{049FCFD8-9156-4539-A7E2-9C1E60A3797E}"/>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A6FFF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6" name="Freeform 13">
                <a:extLst>
                  <a:ext uri="{FF2B5EF4-FFF2-40B4-BE49-F238E27FC236}">
                    <a16:creationId xmlns:a16="http://schemas.microsoft.com/office/drawing/2014/main" id="{F059F35E-BA9B-4EF5-9F16-D6A530C7D6F1}"/>
                  </a:ext>
                </a:extLst>
              </p:cNvPr>
              <p:cNvSpPr/>
              <p:nvPr/>
            </p:nvSpPr>
            <p:spPr>
              <a:xfrm>
                <a:off x="11577035" y="3408846"/>
                <a:ext cx="307366" cy="123937"/>
              </a:xfrm>
              <a:custGeom>
                <a:avLst/>
                <a:gdLst>
                  <a:gd name="f0" fmla="val 10800000"/>
                  <a:gd name="f1" fmla="val 5400000"/>
                  <a:gd name="f2" fmla="val 180"/>
                  <a:gd name="f3" fmla="val w"/>
                  <a:gd name="f4" fmla="val h"/>
                  <a:gd name="f5" fmla="val 0"/>
                  <a:gd name="f6" fmla="val 1300"/>
                  <a:gd name="f7" fmla="val 527"/>
                  <a:gd name="f8" fmla="val 646"/>
                  <a:gd name="f9" fmla="val 260"/>
                  <a:gd name="f10" fmla="val 869"/>
                  <a:gd name="f11" fmla="val 396"/>
                  <a:gd name="f12" fmla="val 654"/>
                  <a:gd name="f13" fmla="val 431"/>
                  <a:gd name="f14" fmla="val 390"/>
                  <a:gd name="f15" fmla="val 215"/>
                  <a:gd name="f16" fmla="val 232"/>
                  <a:gd name="f17" fmla="val 512"/>
                  <a:gd name="f18" fmla="val 17"/>
                  <a:gd name="f19" fmla="val 381"/>
                  <a:gd name="f20" fmla="val 1077"/>
                  <a:gd name="f21" fmla="val 135"/>
                  <a:gd name="f22" fmla="val 1085"/>
                  <a:gd name="f23" fmla="val 265"/>
                  <a:gd name="f24" fmla="val 862"/>
                  <a:gd name="f25" fmla="val 129"/>
                  <a:gd name="f26" fmla="+- 0 0 -90"/>
                  <a:gd name="f27" fmla="*/ f3 1 1300"/>
                  <a:gd name="f28" fmla="*/ f4 1 527"/>
                  <a:gd name="f29" fmla="+- f7 0 f5"/>
                  <a:gd name="f30" fmla="+- f6 0 f5"/>
                  <a:gd name="f31" fmla="*/ f26 f0 1"/>
                  <a:gd name="f32" fmla="*/ f30 1 1300"/>
                  <a:gd name="f33" fmla="*/ f29 1 527"/>
                  <a:gd name="f34" fmla="*/ 646 f30 1"/>
                  <a:gd name="f35" fmla="*/ 260 f29 1"/>
                  <a:gd name="f36" fmla="*/ 869 f30 1"/>
                  <a:gd name="f37" fmla="*/ 396 f29 1"/>
                  <a:gd name="f38" fmla="*/ 654 f30 1"/>
                  <a:gd name="f39" fmla="*/ 527 f29 1"/>
                  <a:gd name="f40" fmla="*/ 431 f30 1"/>
                  <a:gd name="f41" fmla="*/ 390 f29 1"/>
                  <a:gd name="f42" fmla="*/ 215 f30 1"/>
                  <a:gd name="f43" fmla="*/ 232 f30 1"/>
                  <a:gd name="f44" fmla="*/ 512 f29 1"/>
                  <a:gd name="f45" fmla="*/ 17 f30 1"/>
                  <a:gd name="f46" fmla="*/ 381 f29 1"/>
                  <a:gd name="f47" fmla="*/ 1077 f30 1"/>
                  <a:gd name="f48" fmla="*/ 0 f29 1"/>
                  <a:gd name="f49" fmla="*/ 1300 f30 1"/>
                  <a:gd name="f50" fmla="*/ 135 f29 1"/>
                  <a:gd name="f51" fmla="*/ 1085 f30 1"/>
                  <a:gd name="f52" fmla="*/ 265 f29 1"/>
                  <a:gd name="f53" fmla="*/ 862 f30 1"/>
                  <a:gd name="f54" fmla="*/ 129 f29 1"/>
                  <a:gd name="f55" fmla="*/ 0 f30 1"/>
                  <a:gd name="f56" fmla="*/ f31 1 f2"/>
                  <a:gd name="f57" fmla="*/ f34 1 1300"/>
                  <a:gd name="f58" fmla="*/ f35 1 527"/>
                  <a:gd name="f59" fmla="*/ f36 1 1300"/>
                  <a:gd name="f60" fmla="*/ f37 1 527"/>
                  <a:gd name="f61" fmla="*/ f38 1 1300"/>
                  <a:gd name="f62" fmla="*/ f39 1 527"/>
                  <a:gd name="f63" fmla="*/ f40 1 1300"/>
                  <a:gd name="f64" fmla="*/ f41 1 527"/>
                  <a:gd name="f65" fmla="*/ f42 1 1300"/>
                  <a:gd name="f66" fmla="*/ f43 1 1300"/>
                  <a:gd name="f67" fmla="*/ f44 1 527"/>
                  <a:gd name="f68" fmla="*/ f45 1 1300"/>
                  <a:gd name="f69" fmla="*/ f46 1 527"/>
                  <a:gd name="f70" fmla="*/ f47 1 1300"/>
                  <a:gd name="f71" fmla="*/ f48 1 527"/>
                  <a:gd name="f72" fmla="*/ f49 1 1300"/>
                  <a:gd name="f73" fmla="*/ f50 1 527"/>
                  <a:gd name="f74" fmla="*/ f51 1 1300"/>
                  <a:gd name="f75" fmla="*/ f52 1 527"/>
                  <a:gd name="f76" fmla="*/ f53 1 1300"/>
                  <a:gd name="f77" fmla="*/ f54 1 527"/>
                  <a:gd name="f78" fmla="*/ f55 1 1300"/>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2"/>
                  <a:gd name="f94" fmla="*/ f67 1 f33"/>
                  <a:gd name="f95" fmla="*/ f68 1 f32"/>
                  <a:gd name="f96" fmla="*/ f69 1 f33"/>
                  <a:gd name="f97" fmla="*/ f70 1 f32"/>
                  <a:gd name="f98" fmla="*/ f71 1 f33"/>
                  <a:gd name="f99" fmla="*/ f72 1 f32"/>
                  <a:gd name="f100" fmla="*/ f73 1 f33"/>
                  <a:gd name="f101" fmla="*/ f74 1 f32"/>
                  <a:gd name="f102" fmla="*/ f75 1 f33"/>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7 1"/>
                  <a:gd name="f120" fmla="*/ f94 f28 1"/>
                  <a:gd name="f121" fmla="*/ f95 f27 1"/>
                  <a:gd name="f122" fmla="*/ f96 f28 1"/>
                  <a:gd name="f123" fmla="*/ f97 f27 1"/>
                  <a:gd name="f124" fmla="*/ f98 f28 1"/>
                  <a:gd name="f125" fmla="*/ f99 f27 1"/>
                  <a:gd name="f126" fmla="*/ f100 f28 1"/>
                  <a:gd name="f127" fmla="*/ f101 f27 1"/>
                  <a:gd name="f128" fmla="*/ f102 f28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1"/>
                  </a:cxn>
                  <a:cxn ang="f83">
                    <a:pos x="f116" y="f117"/>
                  </a:cxn>
                  <a:cxn ang="f83">
                    <a:pos x="f119" y="f120"/>
                  </a:cxn>
                  <a:cxn ang="f83">
                    <a:pos x="f121" y="f122"/>
                  </a:cxn>
                  <a:cxn ang="f83">
                    <a:pos x="f118" y="f111"/>
                  </a:cxn>
                  <a:cxn ang="f83">
                    <a:pos x="f123" y="f124"/>
                  </a:cxn>
                  <a:cxn ang="f83">
                    <a:pos x="f125" y="f126"/>
                  </a:cxn>
                  <a:cxn ang="f83">
                    <a:pos x="f127" y="f128"/>
                  </a:cxn>
                  <a:cxn ang="f83">
                    <a:pos x="f129" y="f130"/>
                  </a:cxn>
                  <a:cxn ang="f83">
                    <a:pos x="f123" y="f124"/>
                  </a:cxn>
                  <a:cxn ang="f83">
                    <a:pos x="f110" y="f124"/>
                  </a:cxn>
                  <a:cxn ang="f83">
                    <a:pos x="f129" y="f130"/>
                  </a:cxn>
                  <a:cxn ang="f83">
                    <a:pos x="f110" y="f111"/>
                  </a:cxn>
                  <a:cxn ang="f83">
                    <a:pos x="f116" y="f130"/>
                  </a:cxn>
                  <a:cxn ang="f83">
                    <a:pos x="f110" y="f124"/>
                  </a:cxn>
                  <a:cxn ang="f83">
                    <a:pos x="f118" y="f124"/>
                  </a:cxn>
                  <a:cxn ang="f83">
                    <a:pos x="f116" y="f130"/>
                  </a:cxn>
                  <a:cxn ang="f83">
                    <a:pos x="f118" y="f111"/>
                  </a:cxn>
                  <a:cxn ang="f83">
                    <a:pos x="f131" y="f130"/>
                  </a:cxn>
                  <a:cxn ang="f83">
                    <a:pos x="f118" y="f124"/>
                  </a:cxn>
                </a:cxnLst>
                <a:rect l="f106" t="f109" r="f107" b="f108"/>
                <a:pathLst>
                  <a:path w="1300" h="527">
                    <a:moveTo>
                      <a:pt x="f8" y="f9"/>
                    </a:moveTo>
                    <a:lnTo>
                      <a:pt x="f10" y="f11"/>
                    </a:lnTo>
                    <a:lnTo>
                      <a:pt x="f12" y="f7"/>
                    </a:lnTo>
                    <a:lnTo>
                      <a:pt x="f13" y="f14"/>
                    </a:lnTo>
                    <a:lnTo>
                      <a:pt x="f8" y="f9"/>
                    </a:lnTo>
                    <a:close/>
                    <a:moveTo>
                      <a:pt x="f15" y="f9"/>
                    </a:moveTo>
                    <a:lnTo>
                      <a:pt x="f13" y="f14"/>
                    </a:lnTo>
                    <a:lnTo>
                      <a:pt x="f16" y="f17"/>
                    </a:lnTo>
                    <a:lnTo>
                      <a:pt x="f18" y="f19"/>
                    </a:lnTo>
                    <a:lnTo>
                      <a:pt x="f15" y="f9"/>
                    </a:lnTo>
                    <a:close/>
                    <a:moveTo>
                      <a:pt x="f20" y="f5"/>
                    </a:moveTo>
                    <a:lnTo>
                      <a:pt x="f6" y="f21"/>
                    </a:lnTo>
                    <a:lnTo>
                      <a:pt x="f22" y="f23"/>
                    </a:lnTo>
                    <a:lnTo>
                      <a:pt x="f24" y="f25"/>
                    </a:lnTo>
                    <a:lnTo>
                      <a:pt x="f20" y="f5"/>
                    </a:lnTo>
                    <a:close/>
                    <a:moveTo>
                      <a:pt x="f8" y="f5"/>
                    </a:moveTo>
                    <a:lnTo>
                      <a:pt x="f24" y="f25"/>
                    </a:lnTo>
                    <a:lnTo>
                      <a:pt x="f8" y="f9"/>
                    </a:lnTo>
                    <a:lnTo>
                      <a:pt x="f13" y="f25"/>
                    </a:lnTo>
                    <a:lnTo>
                      <a:pt x="f8" y="f5"/>
                    </a:lnTo>
                    <a:close/>
                    <a:moveTo>
                      <a:pt x="f15" y="f5"/>
                    </a:moveTo>
                    <a:lnTo>
                      <a:pt x="f13" y="f25"/>
                    </a:lnTo>
                    <a:lnTo>
                      <a:pt x="f15" y="f9"/>
                    </a:lnTo>
                    <a:lnTo>
                      <a:pt x="f5" y="f25"/>
                    </a:lnTo>
                    <a:lnTo>
                      <a:pt x="f15" y="f5"/>
                    </a:lnTo>
                    <a:close/>
                  </a:path>
                </a:pathLst>
              </a:custGeom>
              <a:solidFill>
                <a:srgbClr val="54ED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7" name="Freeform 14">
                <a:extLst>
                  <a:ext uri="{FF2B5EF4-FFF2-40B4-BE49-F238E27FC236}">
                    <a16:creationId xmlns:a16="http://schemas.microsoft.com/office/drawing/2014/main" id="{B92F63A4-9CFF-4321-AA1D-4B5262A75E26}"/>
                  </a:ext>
                </a:extLst>
              </p:cNvPr>
              <p:cNvSpPr/>
              <p:nvPr/>
            </p:nvSpPr>
            <p:spPr>
              <a:xfrm>
                <a:off x="11628269" y="3440256"/>
                <a:ext cx="204917" cy="120636"/>
              </a:xfrm>
              <a:custGeom>
                <a:avLst/>
                <a:gdLst>
                  <a:gd name="f0" fmla="val 10800000"/>
                  <a:gd name="f1" fmla="val 5400000"/>
                  <a:gd name="f2" fmla="val 180"/>
                  <a:gd name="f3" fmla="val w"/>
                  <a:gd name="f4" fmla="val h"/>
                  <a:gd name="f5" fmla="val 0"/>
                  <a:gd name="f6" fmla="val 870"/>
                  <a:gd name="f7" fmla="val 517"/>
                  <a:gd name="f8" fmla="val 216"/>
                  <a:gd name="f9" fmla="val 261"/>
                  <a:gd name="f10" fmla="val 439"/>
                  <a:gd name="f11" fmla="val 398"/>
                  <a:gd name="f12" fmla="val 240"/>
                  <a:gd name="f13" fmla="val 182"/>
                  <a:gd name="f14" fmla="val 482"/>
                  <a:gd name="f15" fmla="val 17"/>
                  <a:gd name="f16" fmla="val 383"/>
                  <a:gd name="f17" fmla="val 647"/>
                  <a:gd name="f18" fmla="val 136"/>
                  <a:gd name="f19" fmla="val 654"/>
                  <a:gd name="f20" fmla="val 267"/>
                  <a:gd name="f21" fmla="val 431"/>
                  <a:gd name="f22" fmla="val 131"/>
                  <a:gd name="f23" fmla="+- 0 0 -90"/>
                  <a:gd name="f24" fmla="*/ f3 1 870"/>
                  <a:gd name="f25" fmla="*/ f4 1 517"/>
                  <a:gd name="f26" fmla="+- f7 0 f5"/>
                  <a:gd name="f27" fmla="+- f6 0 f5"/>
                  <a:gd name="f28" fmla="*/ f23 f0 1"/>
                  <a:gd name="f29" fmla="*/ f27 1 870"/>
                  <a:gd name="f30" fmla="*/ f26 1 517"/>
                  <a:gd name="f31" fmla="*/ 216 f27 1"/>
                  <a:gd name="f32" fmla="*/ 261 f26 1"/>
                  <a:gd name="f33" fmla="*/ 439 f27 1"/>
                  <a:gd name="f34" fmla="*/ 398 f26 1"/>
                  <a:gd name="f35" fmla="*/ 240 f27 1"/>
                  <a:gd name="f36" fmla="*/ 517 f26 1"/>
                  <a:gd name="f37" fmla="*/ 182 f27 1"/>
                  <a:gd name="f38" fmla="*/ 482 f26 1"/>
                  <a:gd name="f39" fmla="*/ 17 f27 1"/>
                  <a:gd name="f40" fmla="*/ 383 f26 1"/>
                  <a:gd name="f41" fmla="*/ 647 f27 1"/>
                  <a:gd name="f42" fmla="*/ 0 f26 1"/>
                  <a:gd name="f43" fmla="*/ 870 f27 1"/>
                  <a:gd name="f44" fmla="*/ 136 f26 1"/>
                  <a:gd name="f45" fmla="*/ 654 f27 1"/>
                  <a:gd name="f46" fmla="*/ 267 f26 1"/>
                  <a:gd name="f47" fmla="*/ 431 f27 1"/>
                  <a:gd name="f48" fmla="*/ 131 f26 1"/>
                  <a:gd name="f49" fmla="*/ 0 f27 1"/>
                  <a:gd name="f50" fmla="*/ f28 1 f2"/>
                  <a:gd name="f51" fmla="*/ f31 1 870"/>
                  <a:gd name="f52" fmla="*/ f32 1 517"/>
                  <a:gd name="f53" fmla="*/ f33 1 870"/>
                  <a:gd name="f54" fmla="*/ f34 1 517"/>
                  <a:gd name="f55" fmla="*/ f35 1 870"/>
                  <a:gd name="f56" fmla="*/ f36 1 517"/>
                  <a:gd name="f57" fmla="*/ f37 1 870"/>
                  <a:gd name="f58" fmla="*/ f38 1 517"/>
                  <a:gd name="f59" fmla="*/ f39 1 870"/>
                  <a:gd name="f60" fmla="*/ f40 1 517"/>
                  <a:gd name="f61" fmla="*/ f41 1 870"/>
                  <a:gd name="f62" fmla="*/ f42 1 517"/>
                  <a:gd name="f63" fmla="*/ f43 1 870"/>
                  <a:gd name="f64" fmla="*/ f44 1 517"/>
                  <a:gd name="f65" fmla="*/ f45 1 870"/>
                  <a:gd name="f66" fmla="*/ f46 1 517"/>
                  <a:gd name="f67" fmla="*/ f47 1 870"/>
                  <a:gd name="f68" fmla="*/ f48 1 517"/>
                  <a:gd name="f69" fmla="*/ f49 1 870"/>
                  <a:gd name="f70" fmla="*/ 0 1 f29"/>
                  <a:gd name="f71" fmla="*/ f6 1 f29"/>
                  <a:gd name="f72" fmla="*/ 0 1 f30"/>
                  <a:gd name="f73" fmla="*/ f7 1 f30"/>
                  <a:gd name="f74" fmla="+- f50 0 f1"/>
                  <a:gd name="f75" fmla="*/ f51 1 f29"/>
                  <a:gd name="f76" fmla="*/ f52 1 f30"/>
                  <a:gd name="f77" fmla="*/ f53 1 f29"/>
                  <a:gd name="f78" fmla="*/ f54 1 f30"/>
                  <a:gd name="f79" fmla="*/ f55 1 f29"/>
                  <a:gd name="f80" fmla="*/ f56 1 f30"/>
                  <a:gd name="f81" fmla="*/ f57 1 f29"/>
                  <a:gd name="f82" fmla="*/ f58 1 f30"/>
                  <a:gd name="f83" fmla="*/ f59 1 f29"/>
                  <a:gd name="f84" fmla="*/ f60 1 f30"/>
                  <a:gd name="f85" fmla="*/ f61 1 f29"/>
                  <a:gd name="f86" fmla="*/ f62 1 f30"/>
                  <a:gd name="f87" fmla="*/ f63 1 f29"/>
                  <a:gd name="f88" fmla="*/ f64 1 f30"/>
                  <a:gd name="f89" fmla="*/ f65 1 f29"/>
                  <a:gd name="f90" fmla="*/ f66 1 f30"/>
                  <a:gd name="f91" fmla="*/ f67 1 f29"/>
                  <a:gd name="f92" fmla="*/ f68 1 f30"/>
                  <a:gd name="f93" fmla="*/ f69 1 f29"/>
                  <a:gd name="f94" fmla="*/ f70 f24 1"/>
                  <a:gd name="f95" fmla="*/ f71 f24 1"/>
                  <a:gd name="f96" fmla="*/ f73 f25 1"/>
                  <a:gd name="f97" fmla="*/ f72 f25 1"/>
                  <a:gd name="f98" fmla="*/ f75 f24 1"/>
                  <a:gd name="f99" fmla="*/ f76 f25 1"/>
                  <a:gd name="f100" fmla="*/ f77 f24 1"/>
                  <a:gd name="f101" fmla="*/ f78 f25 1"/>
                  <a:gd name="f102" fmla="*/ f79 f24 1"/>
                  <a:gd name="f103" fmla="*/ f80 f25 1"/>
                  <a:gd name="f104" fmla="*/ f81 f24 1"/>
                  <a:gd name="f105" fmla="*/ f82 f25 1"/>
                  <a:gd name="f106" fmla="*/ f83 f24 1"/>
                  <a:gd name="f107" fmla="*/ f84 f25 1"/>
                  <a:gd name="f108" fmla="*/ f85 f24 1"/>
                  <a:gd name="f109" fmla="*/ f86 f25 1"/>
                  <a:gd name="f110" fmla="*/ f87 f24 1"/>
                  <a:gd name="f111" fmla="*/ f88 f25 1"/>
                  <a:gd name="f112" fmla="*/ f89 f24 1"/>
                  <a:gd name="f113" fmla="*/ f90 f25 1"/>
                  <a:gd name="f114" fmla="*/ f91 f24 1"/>
                  <a:gd name="f115" fmla="*/ f92 f25 1"/>
                  <a:gd name="f116" fmla="*/ f93 f24 1"/>
                </a:gdLst>
                <a:ahLst/>
                <a:cxnLst>
                  <a:cxn ang="3cd4">
                    <a:pos x="hc" y="t"/>
                  </a:cxn>
                  <a:cxn ang="0">
                    <a:pos x="r" y="vc"/>
                  </a:cxn>
                  <a:cxn ang="cd4">
                    <a:pos x="hc" y="b"/>
                  </a:cxn>
                  <a:cxn ang="cd2">
                    <a:pos x="l" y="vc"/>
                  </a:cxn>
                  <a:cxn ang="f74">
                    <a:pos x="f98" y="f99"/>
                  </a:cxn>
                  <a:cxn ang="f74">
                    <a:pos x="f100" y="f101"/>
                  </a:cxn>
                  <a:cxn ang="f74">
                    <a:pos x="f102" y="f103"/>
                  </a:cxn>
                  <a:cxn ang="f74">
                    <a:pos x="f104" y="f105"/>
                  </a:cxn>
                  <a:cxn ang="f74">
                    <a:pos x="f106" y="f107"/>
                  </a:cxn>
                  <a:cxn ang="f74">
                    <a:pos x="f98" y="f99"/>
                  </a:cxn>
                  <a:cxn ang="f74">
                    <a:pos x="f108" y="f109"/>
                  </a:cxn>
                  <a:cxn ang="f74">
                    <a:pos x="f110" y="f111"/>
                  </a:cxn>
                  <a:cxn ang="f74">
                    <a:pos x="f112" y="f113"/>
                  </a:cxn>
                  <a:cxn ang="f74">
                    <a:pos x="f114" y="f115"/>
                  </a:cxn>
                  <a:cxn ang="f74">
                    <a:pos x="f108" y="f109"/>
                  </a:cxn>
                  <a:cxn ang="f74">
                    <a:pos x="f98" y="f109"/>
                  </a:cxn>
                  <a:cxn ang="f74">
                    <a:pos x="f114" y="f115"/>
                  </a:cxn>
                  <a:cxn ang="f74">
                    <a:pos x="f98" y="f99"/>
                  </a:cxn>
                  <a:cxn ang="f74">
                    <a:pos x="f116" y="f115"/>
                  </a:cxn>
                  <a:cxn ang="f74">
                    <a:pos x="f98" y="f109"/>
                  </a:cxn>
                </a:cxnLst>
                <a:rect l="f94" t="f97" r="f95" b="f96"/>
                <a:pathLst>
                  <a:path w="870" h="517">
                    <a:moveTo>
                      <a:pt x="f8" y="f9"/>
                    </a:moveTo>
                    <a:lnTo>
                      <a:pt x="f10" y="f11"/>
                    </a:lnTo>
                    <a:lnTo>
                      <a:pt x="f12" y="f7"/>
                    </a:lnTo>
                    <a:lnTo>
                      <a:pt x="f13" y="f14"/>
                    </a:lnTo>
                    <a:lnTo>
                      <a:pt x="f15" y="f16"/>
                    </a:lnTo>
                    <a:lnTo>
                      <a:pt x="f8" y="f9"/>
                    </a:lnTo>
                    <a:close/>
                    <a:moveTo>
                      <a:pt x="f17" y="f5"/>
                    </a:moveTo>
                    <a:lnTo>
                      <a:pt x="f6" y="f18"/>
                    </a:lnTo>
                    <a:lnTo>
                      <a:pt x="f19" y="f20"/>
                    </a:lnTo>
                    <a:lnTo>
                      <a:pt x="f21" y="f22"/>
                    </a:lnTo>
                    <a:lnTo>
                      <a:pt x="f17" y="f5"/>
                    </a:lnTo>
                    <a:close/>
                    <a:moveTo>
                      <a:pt x="f8" y="f5"/>
                    </a:moveTo>
                    <a:lnTo>
                      <a:pt x="f21" y="f22"/>
                    </a:lnTo>
                    <a:lnTo>
                      <a:pt x="f8" y="f9"/>
                    </a:lnTo>
                    <a:lnTo>
                      <a:pt x="f5" y="f22"/>
                    </a:lnTo>
                    <a:lnTo>
                      <a:pt x="f8" y="f5"/>
                    </a:lnTo>
                    <a:close/>
                  </a:path>
                </a:pathLst>
              </a:custGeom>
              <a:solidFill>
                <a:srgbClr val="288AFE"/>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8" name="Freeform 15">
                <a:extLst>
                  <a:ext uri="{FF2B5EF4-FFF2-40B4-BE49-F238E27FC236}">
                    <a16:creationId xmlns:a16="http://schemas.microsoft.com/office/drawing/2014/main" id="{3A3C26B4-295D-4D68-863F-5DE36A67FED8}"/>
                  </a:ext>
                </a:extLst>
              </p:cNvPr>
              <p:cNvSpPr/>
              <p:nvPr/>
            </p:nvSpPr>
            <p:spPr>
              <a:xfrm>
                <a:off x="11431618" y="3256818"/>
                <a:ext cx="401567" cy="183428"/>
              </a:xfrm>
              <a:custGeom>
                <a:avLst/>
                <a:gdLst>
                  <a:gd name="f0" fmla="val 10800000"/>
                  <a:gd name="f1" fmla="val 5400000"/>
                  <a:gd name="f2" fmla="val 180"/>
                  <a:gd name="f3" fmla="val w"/>
                  <a:gd name="f4" fmla="val h"/>
                  <a:gd name="f5" fmla="val 0"/>
                  <a:gd name="f6" fmla="val 1698"/>
                  <a:gd name="f7" fmla="val 776"/>
                  <a:gd name="f8" fmla="val 199"/>
                  <a:gd name="f9" fmla="val 526"/>
                  <a:gd name="f10" fmla="val 397"/>
                  <a:gd name="f11" fmla="val 647"/>
                  <a:gd name="f12" fmla="val 767"/>
                  <a:gd name="f13" fmla="val 1044"/>
                  <a:gd name="f14" fmla="val 516"/>
                  <a:gd name="f15" fmla="val 1259"/>
                  <a:gd name="f16" fmla="val 828"/>
                  <a:gd name="f17" fmla="val 1482"/>
                  <a:gd name="f18" fmla="val 249"/>
                  <a:gd name="f19" fmla="val 380"/>
                  <a:gd name="f20" fmla="val 1475"/>
                  <a:gd name="f21" fmla="val 385"/>
                  <a:gd name="f22" fmla="val 1068"/>
                  <a:gd name="f23" fmla="val 1266"/>
                  <a:gd name="f24" fmla="val 119"/>
                  <a:gd name="f25" fmla="val 255"/>
                  <a:gd name="f26" fmla="val 845"/>
                  <a:gd name="f27" fmla="val 134"/>
                  <a:gd name="f28" fmla="+- 0 0 -90"/>
                  <a:gd name="f29" fmla="*/ f3 1 1698"/>
                  <a:gd name="f30" fmla="*/ f4 1 776"/>
                  <a:gd name="f31" fmla="+- f7 0 f5"/>
                  <a:gd name="f32" fmla="+- f6 0 f5"/>
                  <a:gd name="f33" fmla="*/ f28 f0 1"/>
                  <a:gd name="f34" fmla="*/ f32 1 1698"/>
                  <a:gd name="f35" fmla="*/ f31 1 776"/>
                  <a:gd name="f36" fmla="*/ 199 f32 1"/>
                  <a:gd name="f37" fmla="*/ 526 f31 1"/>
                  <a:gd name="f38" fmla="*/ 397 f32 1"/>
                  <a:gd name="f39" fmla="*/ 647 f31 1"/>
                  <a:gd name="f40" fmla="*/ 767 f31 1"/>
                  <a:gd name="f41" fmla="*/ 0 f32 1"/>
                  <a:gd name="f42" fmla="*/ 1044 f32 1"/>
                  <a:gd name="f43" fmla="*/ 516 f31 1"/>
                  <a:gd name="f44" fmla="*/ 1259 f32 1"/>
                  <a:gd name="f45" fmla="*/ 776 f31 1"/>
                  <a:gd name="f46" fmla="*/ 828 f32 1"/>
                  <a:gd name="f47" fmla="*/ 1482 f32 1"/>
                  <a:gd name="f48" fmla="*/ 249 f31 1"/>
                  <a:gd name="f49" fmla="*/ 1698 f32 1"/>
                  <a:gd name="f50" fmla="*/ 380 f31 1"/>
                  <a:gd name="f51" fmla="*/ 1475 f32 1"/>
                  <a:gd name="f52" fmla="*/ 385 f31 1"/>
                  <a:gd name="f53" fmla="*/ 1068 f32 1"/>
                  <a:gd name="f54" fmla="*/ 0 f31 1"/>
                  <a:gd name="f55" fmla="*/ 1266 f32 1"/>
                  <a:gd name="f56" fmla="*/ 119 f31 1"/>
                  <a:gd name="f57" fmla="*/ 255 f31 1"/>
                  <a:gd name="f58" fmla="*/ 845 f32 1"/>
                  <a:gd name="f59" fmla="*/ 134 f31 1"/>
                  <a:gd name="f60" fmla="*/ f33 1 f2"/>
                  <a:gd name="f61" fmla="*/ f36 1 1698"/>
                  <a:gd name="f62" fmla="*/ f37 1 776"/>
                  <a:gd name="f63" fmla="*/ f38 1 1698"/>
                  <a:gd name="f64" fmla="*/ f39 1 776"/>
                  <a:gd name="f65" fmla="*/ f40 1 776"/>
                  <a:gd name="f66" fmla="*/ f41 1 1698"/>
                  <a:gd name="f67" fmla="*/ f42 1 1698"/>
                  <a:gd name="f68" fmla="*/ f43 1 776"/>
                  <a:gd name="f69" fmla="*/ f44 1 1698"/>
                  <a:gd name="f70" fmla="*/ f45 1 776"/>
                  <a:gd name="f71" fmla="*/ f46 1 1698"/>
                  <a:gd name="f72" fmla="*/ f47 1 1698"/>
                  <a:gd name="f73" fmla="*/ f48 1 776"/>
                  <a:gd name="f74" fmla="*/ f49 1 1698"/>
                  <a:gd name="f75" fmla="*/ f50 1 776"/>
                  <a:gd name="f76" fmla="*/ f51 1 1698"/>
                  <a:gd name="f77" fmla="*/ f52 1 776"/>
                  <a:gd name="f78" fmla="*/ f53 1 1698"/>
                  <a:gd name="f79" fmla="*/ f54 1 776"/>
                  <a:gd name="f80" fmla="*/ f55 1 1698"/>
                  <a:gd name="f81" fmla="*/ f56 1 776"/>
                  <a:gd name="f82" fmla="*/ f57 1 776"/>
                  <a:gd name="f83" fmla="*/ f58 1 1698"/>
                  <a:gd name="f84" fmla="*/ f59 1 776"/>
                  <a:gd name="f85" fmla="*/ 0 1 f34"/>
                  <a:gd name="f86" fmla="*/ f6 1 f34"/>
                  <a:gd name="f87" fmla="*/ 0 1 f35"/>
                  <a:gd name="f88" fmla="*/ f7 1 f35"/>
                  <a:gd name="f89" fmla="+- f60 0 f1"/>
                  <a:gd name="f90" fmla="*/ f61 1 f34"/>
                  <a:gd name="f91" fmla="*/ f62 1 f35"/>
                  <a:gd name="f92" fmla="*/ f63 1 f34"/>
                  <a:gd name="f93" fmla="*/ f64 1 f35"/>
                  <a:gd name="f94" fmla="*/ f65 1 f35"/>
                  <a:gd name="f95" fmla="*/ f66 1 f34"/>
                  <a:gd name="f96" fmla="*/ f67 1 f34"/>
                  <a:gd name="f97" fmla="*/ f68 1 f35"/>
                  <a:gd name="f98" fmla="*/ f69 1 f34"/>
                  <a:gd name="f99" fmla="*/ f70 1 f35"/>
                  <a:gd name="f100" fmla="*/ f71 1 f34"/>
                  <a:gd name="f101" fmla="*/ f72 1 f34"/>
                  <a:gd name="f102" fmla="*/ f73 1 f35"/>
                  <a:gd name="f103" fmla="*/ f74 1 f34"/>
                  <a:gd name="f104" fmla="*/ f75 1 f35"/>
                  <a:gd name="f105" fmla="*/ f76 1 f34"/>
                  <a:gd name="f106" fmla="*/ f77 1 f35"/>
                  <a:gd name="f107" fmla="*/ f78 1 f34"/>
                  <a:gd name="f108" fmla="*/ f79 1 f35"/>
                  <a:gd name="f109" fmla="*/ f80 1 f34"/>
                  <a:gd name="f110" fmla="*/ f81 1 f35"/>
                  <a:gd name="f111" fmla="*/ f82 1 f35"/>
                  <a:gd name="f112" fmla="*/ f83 1 f34"/>
                  <a:gd name="f113" fmla="*/ f84 1 f35"/>
                  <a:gd name="f114" fmla="*/ f85 f29 1"/>
                  <a:gd name="f115" fmla="*/ f86 f29 1"/>
                  <a:gd name="f116" fmla="*/ f88 f30 1"/>
                  <a:gd name="f117" fmla="*/ f87 f30 1"/>
                  <a:gd name="f118" fmla="*/ f90 f29 1"/>
                  <a:gd name="f119" fmla="*/ f91 f30 1"/>
                  <a:gd name="f120" fmla="*/ f92 f29 1"/>
                  <a:gd name="f121" fmla="*/ f93 f30 1"/>
                  <a:gd name="f122" fmla="*/ f94 f30 1"/>
                  <a:gd name="f123" fmla="*/ f95 f29 1"/>
                  <a:gd name="f124" fmla="*/ f96 f29 1"/>
                  <a:gd name="f125" fmla="*/ f97 f30 1"/>
                  <a:gd name="f126" fmla="*/ f98 f29 1"/>
                  <a:gd name="f127" fmla="*/ f99 f30 1"/>
                  <a:gd name="f128" fmla="*/ f100 f29 1"/>
                  <a:gd name="f129" fmla="*/ f101 f29 1"/>
                  <a:gd name="f130" fmla="*/ f102 f30 1"/>
                  <a:gd name="f131" fmla="*/ f103 f29 1"/>
                  <a:gd name="f132" fmla="*/ f104 f30 1"/>
                  <a:gd name="f133" fmla="*/ f105 f29 1"/>
                  <a:gd name="f134" fmla="*/ f106 f30 1"/>
                  <a:gd name="f135" fmla="*/ f107 f29 1"/>
                  <a:gd name="f136" fmla="*/ f108 f30 1"/>
                  <a:gd name="f137" fmla="*/ f109 f29 1"/>
                  <a:gd name="f138" fmla="*/ f110 f30 1"/>
                  <a:gd name="f139" fmla="*/ f111 f30 1"/>
                  <a:gd name="f140" fmla="*/ f112 f29 1"/>
                  <a:gd name="f141" fmla="*/ f113 f30 1"/>
                </a:gdLst>
                <a:ahLst/>
                <a:cxnLst>
                  <a:cxn ang="3cd4">
                    <a:pos x="hc" y="t"/>
                  </a:cxn>
                  <a:cxn ang="0">
                    <a:pos x="r" y="vc"/>
                  </a:cxn>
                  <a:cxn ang="cd4">
                    <a:pos x="hc" y="b"/>
                  </a:cxn>
                  <a:cxn ang="cd2">
                    <a:pos x="l" y="vc"/>
                  </a:cxn>
                  <a:cxn ang="f89">
                    <a:pos x="f118" y="f119"/>
                  </a:cxn>
                  <a:cxn ang="f89">
                    <a:pos x="f120" y="f121"/>
                  </a:cxn>
                  <a:cxn ang="f89">
                    <a:pos x="f118" y="f122"/>
                  </a:cxn>
                  <a:cxn ang="f89">
                    <a:pos x="f123" y="f121"/>
                  </a:cxn>
                  <a:cxn ang="f89">
                    <a:pos x="f118" y="f119"/>
                  </a:cxn>
                  <a:cxn ang="f89">
                    <a:pos x="f124" y="f125"/>
                  </a:cxn>
                  <a:cxn ang="f89">
                    <a:pos x="f126" y="f121"/>
                  </a:cxn>
                  <a:cxn ang="f89">
                    <a:pos x="f124" y="f127"/>
                  </a:cxn>
                  <a:cxn ang="f89">
                    <a:pos x="f128" y="f121"/>
                  </a:cxn>
                  <a:cxn ang="f89">
                    <a:pos x="f124" y="f125"/>
                  </a:cxn>
                  <a:cxn ang="f89">
                    <a:pos x="f129" y="f130"/>
                  </a:cxn>
                  <a:cxn ang="f89">
                    <a:pos x="f131" y="f132"/>
                  </a:cxn>
                  <a:cxn ang="f89">
                    <a:pos x="f133" y="f125"/>
                  </a:cxn>
                  <a:cxn ang="f89">
                    <a:pos x="f126" y="f134"/>
                  </a:cxn>
                  <a:cxn ang="f89">
                    <a:pos x="f129" y="f130"/>
                  </a:cxn>
                  <a:cxn ang="f89">
                    <a:pos x="f135" y="f136"/>
                  </a:cxn>
                  <a:cxn ang="f89">
                    <a:pos x="f137" y="f138"/>
                  </a:cxn>
                  <a:cxn ang="f89">
                    <a:pos x="f124" y="f139"/>
                  </a:cxn>
                  <a:cxn ang="f89">
                    <a:pos x="f140" y="f141"/>
                  </a:cxn>
                  <a:cxn ang="f89">
                    <a:pos x="f135" y="f136"/>
                  </a:cxn>
                </a:cxnLst>
                <a:rect l="f114" t="f117" r="f115" b="f116"/>
                <a:pathLst>
                  <a:path w="1698" h="776">
                    <a:moveTo>
                      <a:pt x="f8" y="f9"/>
                    </a:moveTo>
                    <a:lnTo>
                      <a:pt x="f10" y="f11"/>
                    </a:lnTo>
                    <a:lnTo>
                      <a:pt x="f8" y="f12"/>
                    </a:lnTo>
                    <a:lnTo>
                      <a:pt x="f5" y="f11"/>
                    </a:lnTo>
                    <a:lnTo>
                      <a:pt x="f8" y="f9"/>
                    </a:lnTo>
                    <a:close/>
                    <a:moveTo>
                      <a:pt x="f13" y="f14"/>
                    </a:moveTo>
                    <a:lnTo>
                      <a:pt x="f15" y="f11"/>
                    </a:lnTo>
                    <a:lnTo>
                      <a:pt x="f13" y="f7"/>
                    </a:lnTo>
                    <a:lnTo>
                      <a:pt x="f16" y="f11"/>
                    </a:lnTo>
                    <a:lnTo>
                      <a:pt x="f13" y="f14"/>
                    </a:lnTo>
                    <a:close/>
                    <a:moveTo>
                      <a:pt x="f17" y="f18"/>
                    </a:moveTo>
                    <a:lnTo>
                      <a:pt x="f6" y="f19"/>
                    </a:lnTo>
                    <a:lnTo>
                      <a:pt x="f20" y="f14"/>
                    </a:lnTo>
                    <a:lnTo>
                      <a:pt x="f15" y="f21"/>
                    </a:lnTo>
                    <a:lnTo>
                      <a:pt x="f17" y="f18"/>
                    </a:lnTo>
                    <a:close/>
                    <a:moveTo>
                      <a:pt x="f22" y="f5"/>
                    </a:moveTo>
                    <a:lnTo>
                      <a:pt x="f23" y="f24"/>
                    </a:lnTo>
                    <a:lnTo>
                      <a:pt x="f13" y="f25"/>
                    </a:lnTo>
                    <a:lnTo>
                      <a:pt x="f26" y="f27"/>
                    </a:lnTo>
                    <a:lnTo>
                      <a:pt x="f22" y="f5"/>
                    </a:lnTo>
                    <a:close/>
                  </a:path>
                </a:pathLst>
              </a:custGeom>
              <a:solidFill>
                <a:srgbClr val="9EFF1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59" name="Freeform 16">
                <a:extLst>
                  <a:ext uri="{FF2B5EF4-FFF2-40B4-BE49-F238E27FC236}">
                    <a16:creationId xmlns:a16="http://schemas.microsoft.com/office/drawing/2014/main" id="{A4941D5D-B017-44DA-BEF3-6CA0DB1A28BD}"/>
                  </a:ext>
                </a:extLst>
              </p:cNvPr>
              <p:cNvSpPr/>
              <p:nvPr/>
            </p:nvSpPr>
            <p:spPr>
              <a:xfrm>
                <a:off x="11431618" y="3256818"/>
                <a:ext cx="505672" cy="304065"/>
              </a:xfrm>
              <a:custGeom>
                <a:avLst/>
                <a:gdLst>
                  <a:gd name="f0" fmla="val 10800000"/>
                  <a:gd name="f1" fmla="val 5400000"/>
                  <a:gd name="f2" fmla="val 180"/>
                  <a:gd name="f3" fmla="val w"/>
                  <a:gd name="f4" fmla="val h"/>
                  <a:gd name="f5" fmla="val 0"/>
                  <a:gd name="f6" fmla="val 2136"/>
                  <a:gd name="f7" fmla="val 1293"/>
                  <a:gd name="f8" fmla="val 1068"/>
                  <a:gd name="f9" fmla="val 647"/>
                  <a:gd name="f10" fmla="+- 0 0 -90"/>
                  <a:gd name="f11" fmla="*/ f3 1 2136"/>
                  <a:gd name="f12" fmla="*/ f4 1 1293"/>
                  <a:gd name="f13" fmla="+- f7 0 f5"/>
                  <a:gd name="f14" fmla="+- f6 0 f5"/>
                  <a:gd name="f15" fmla="*/ f10 f0 1"/>
                  <a:gd name="f16" fmla="*/ f14 1 2136"/>
                  <a:gd name="f17" fmla="*/ f13 1 1293"/>
                  <a:gd name="f18" fmla="*/ 1068 f14 1"/>
                  <a:gd name="f19" fmla="*/ 0 f13 1"/>
                  <a:gd name="f20" fmla="*/ 2136 f14 1"/>
                  <a:gd name="f21" fmla="*/ 647 f13 1"/>
                  <a:gd name="f22" fmla="*/ 1293 f13 1"/>
                  <a:gd name="f23" fmla="*/ 0 f14 1"/>
                  <a:gd name="f24" fmla="*/ f15 1 f2"/>
                  <a:gd name="f25" fmla="*/ f18 1 2136"/>
                  <a:gd name="f26" fmla="*/ f19 1 1293"/>
                  <a:gd name="f27" fmla="*/ f20 1 2136"/>
                  <a:gd name="f28" fmla="*/ f21 1 1293"/>
                  <a:gd name="f29" fmla="*/ f22 1 1293"/>
                  <a:gd name="f30" fmla="*/ f23 1 2136"/>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2136" h="1293">
                    <a:moveTo>
                      <a:pt x="f8" y="f5"/>
                    </a:moveTo>
                    <a:lnTo>
                      <a:pt x="f6" y="f9"/>
                    </a:lnTo>
                    <a:lnTo>
                      <a:pt x="f8" y="f7"/>
                    </a:lnTo>
                    <a:lnTo>
                      <a:pt x="f5" y="f9"/>
                    </a:lnTo>
                    <a:lnTo>
                      <a:pt x="f8" y="f5"/>
                    </a:lnTo>
                    <a:close/>
                  </a:path>
                </a:pathLst>
              </a:cu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0" name="Freeform 17">
                <a:extLst>
                  <a:ext uri="{FF2B5EF4-FFF2-40B4-BE49-F238E27FC236}">
                    <a16:creationId xmlns:a16="http://schemas.microsoft.com/office/drawing/2014/main" id="{291F6D1B-92FA-4AA8-8BBC-CEF2D64DE9D3}"/>
                  </a:ext>
                </a:extLst>
              </p:cNvPr>
              <p:cNvSpPr/>
              <p:nvPr/>
            </p:nvSpPr>
            <p:spPr>
              <a:xfrm>
                <a:off x="11431618" y="3256818"/>
                <a:ext cx="505672" cy="275975"/>
              </a:xfrm>
              <a:custGeom>
                <a:avLst/>
                <a:gdLst>
                  <a:gd name="f0" fmla="val 10800000"/>
                  <a:gd name="f1" fmla="val 5400000"/>
                  <a:gd name="f2" fmla="val 180"/>
                  <a:gd name="f3" fmla="val w"/>
                  <a:gd name="f4" fmla="val h"/>
                  <a:gd name="f5" fmla="val 0"/>
                  <a:gd name="f6" fmla="val 2136"/>
                  <a:gd name="f7" fmla="val 1174"/>
                  <a:gd name="f8" fmla="val 1259"/>
                  <a:gd name="f9" fmla="val 907"/>
                  <a:gd name="f10" fmla="val 1482"/>
                  <a:gd name="f11" fmla="val 1043"/>
                  <a:gd name="f12" fmla="val 1267"/>
                  <a:gd name="f13" fmla="val 1044"/>
                  <a:gd name="f14" fmla="val 1037"/>
                  <a:gd name="f15" fmla="val 1068"/>
                  <a:gd name="f16" fmla="val 647"/>
                  <a:gd name="f17" fmla="val 1518"/>
                  <a:gd name="f18" fmla="val 1020"/>
                  <a:gd name="f19" fmla="val 1698"/>
                  <a:gd name="f20" fmla="val 912"/>
                  <a:gd name="f21" fmla="val 1475"/>
                  <a:gd name="f22" fmla="val 776"/>
                  <a:gd name="f23" fmla="val 828"/>
                  <a:gd name="f24" fmla="val 845"/>
                  <a:gd name="f25" fmla="val 1159"/>
                  <a:gd name="f26" fmla="+- 0 0 -90"/>
                  <a:gd name="f27" fmla="*/ f3 1 2136"/>
                  <a:gd name="f28" fmla="*/ f4 1 1174"/>
                  <a:gd name="f29" fmla="+- f7 0 f5"/>
                  <a:gd name="f30" fmla="+- f6 0 f5"/>
                  <a:gd name="f31" fmla="*/ f26 f0 1"/>
                  <a:gd name="f32" fmla="*/ f30 1 2136"/>
                  <a:gd name="f33" fmla="*/ f29 1 1174"/>
                  <a:gd name="f34" fmla="*/ 1259 f30 1"/>
                  <a:gd name="f35" fmla="*/ 907 f29 1"/>
                  <a:gd name="f36" fmla="*/ 1482 f30 1"/>
                  <a:gd name="f37" fmla="*/ 1043 f29 1"/>
                  <a:gd name="f38" fmla="*/ 1267 f30 1"/>
                  <a:gd name="f39" fmla="*/ 1174 f29 1"/>
                  <a:gd name="f40" fmla="*/ 1044 f30 1"/>
                  <a:gd name="f41" fmla="*/ 1037 f29 1"/>
                  <a:gd name="f42" fmla="*/ 1068 f30 1"/>
                  <a:gd name="f43" fmla="*/ 0 f29 1"/>
                  <a:gd name="f44" fmla="*/ 2136 f30 1"/>
                  <a:gd name="f45" fmla="*/ 647 f29 1"/>
                  <a:gd name="f46" fmla="*/ 1518 f30 1"/>
                  <a:gd name="f47" fmla="*/ 1020 f29 1"/>
                  <a:gd name="f48" fmla="*/ 1698 f30 1"/>
                  <a:gd name="f49" fmla="*/ 912 f29 1"/>
                  <a:gd name="f50" fmla="*/ 1475 f30 1"/>
                  <a:gd name="f51" fmla="*/ 776 f29 1"/>
                  <a:gd name="f52" fmla="*/ 828 f30 1"/>
                  <a:gd name="f53" fmla="*/ 845 f30 1"/>
                  <a:gd name="f54" fmla="*/ 1159 f29 1"/>
                  <a:gd name="f55" fmla="*/ 0 f30 1"/>
                  <a:gd name="f56" fmla="*/ f31 1 f2"/>
                  <a:gd name="f57" fmla="*/ f34 1 2136"/>
                  <a:gd name="f58" fmla="*/ f35 1 1174"/>
                  <a:gd name="f59" fmla="*/ f36 1 2136"/>
                  <a:gd name="f60" fmla="*/ f37 1 1174"/>
                  <a:gd name="f61" fmla="*/ f38 1 2136"/>
                  <a:gd name="f62" fmla="*/ f39 1 1174"/>
                  <a:gd name="f63" fmla="*/ f40 1 2136"/>
                  <a:gd name="f64" fmla="*/ f41 1 1174"/>
                  <a:gd name="f65" fmla="*/ f42 1 2136"/>
                  <a:gd name="f66" fmla="*/ f43 1 1174"/>
                  <a:gd name="f67" fmla="*/ f44 1 2136"/>
                  <a:gd name="f68" fmla="*/ f45 1 1174"/>
                  <a:gd name="f69" fmla="*/ f46 1 2136"/>
                  <a:gd name="f70" fmla="*/ f47 1 1174"/>
                  <a:gd name="f71" fmla="*/ f48 1 2136"/>
                  <a:gd name="f72" fmla="*/ f49 1 1174"/>
                  <a:gd name="f73" fmla="*/ f50 1 2136"/>
                  <a:gd name="f74" fmla="*/ f51 1 1174"/>
                  <a:gd name="f75" fmla="*/ f52 1 2136"/>
                  <a:gd name="f76" fmla="*/ f53 1 2136"/>
                  <a:gd name="f77" fmla="*/ f54 1 1174"/>
                  <a:gd name="f78" fmla="*/ f55 1 2136"/>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3"/>
                  <a:gd name="f94" fmla="*/ f67 1 f32"/>
                  <a:gd name="f95" fmla="*/ f68 1 f33"/>
                  <a:gd name="f96" fmla="*/ f69 1 f32"/>
                  <a:gd name="f97" fmla="*/ f70 1 f33"/>
                  <a:gd name="f98" fmla="*/ f71 1 f32"/>
                  <a:gd name="f99" fmla="*/ f72 1 f33"/>
                  <a:gd name="f100" fmla="*/ f73 1 f32"/>
                  <a:gd name="f101" fmla="*/ f74 1 f33"/>
                  <a:gd name="f102" fmla="*/ f75 1 f32"/>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8 1"/>
                  <a:gd name="f120" fmla="*/ f94 f27 1"/>
                  <a:gd name="f121" fmla="*/ f95 f28 1"/>
                  <a:gd name="f122" fmla="*/ f96 f27 1"/>
                  <a:gd name="f123" fmla="*/ f97 f28 1"/>
                  <a:gd name="f124" fmla="*/ f98 f27 1"/>
                  <a:gd name="f125" fmla="*/ f99 f28 1"/>
                  <a:gd name="f126" fmla="*/ f100 f27 1"/>
                  <a:gd name="f127" fmla="*/ f101 f28 1"/>
                  <a:gd name="f128" fmla="*/ f102 f27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9"/>
                  </a:cxn>
                  <a:cxn ang="f83">
                    <a:pos x="f120" y="f121"/>
                  </a:cxn>
                  <a:cxn ang="f83">
                    <a:pos x="f122" y="f123"/>
                  </a:cxn>
                  <a:cxn ang="f83">
                    <a:pos x="f124" y="f125"/>
                  </a:cxn>
                  <a:cxn ang="f83">
                    <a:pos x="f126" y="f127"/>
                  </a:cxn>
                  <a:cxn ang="f83">
                    <a:pos x="f110" y="f111"/>
                  </a:cxn>
                  <a:cxn ang="f83">
                    <a:pos x="f116" y="f127"/>
                  </a:cxn>
                  <a:cxn ang="f83">
                    <a:pos x="f128" y="f111"/>
                  </a:cxn>
                  <a:cxn ang="f83">
                    <a:pos x="f116" y="f117"/>
                  </a:cxn>
                  <a:cxn ang="f83">
                    <a:pos x="f129" y="f130"/>
                  </a:cxn>
                  <a:cxn ang="f83">
                    <a:pos x="f131" y="f121"/>
                  </a:cxn>
                  <a:cxn ang="f83">
                    <a:pos x="f118" y="f119"/>
                  </a:cxn>
                </a:cxnLst>
                <a:rect l="f106" t="f109" r="f107" b="f108"/>
                <a:pathLst>
                  <a:path w="2136" h="1174">
                    <a:moveTo>
                      <a:pt x="f8" y="f9"/>
                    </a:moveTo>
                    <a:lnTo>
                      <a:pt x="f10" y="f11"/>
                    </a:lnTo>
                    <a:lnTo>
                      <a:pt x="f12" y="f7"/>
                    </a:lnTo>
                    <a:lnTo>
                      <a:pt x="f13" y="f14"/>
                    </a:lnTo>
                    <a:lnTo>
                      <a:pt x="f8" y="f9"/>
                    </a:lnTo>
                    <a:close/>
                    <a:moveTo>
                      <a:pt x="f15" y="f5"/>
                    </a:moveTo>
                    <a:lnTo>
                      <a:pt x="f6" y="f16"/>
                    </a:lnTo>
                    <a:lnTo>
                      <a:pt x="f17" y="f18"/>
                    </a:lnTo>
                    <a:lnTo>
                      <a:pt x="f19" y="f20"/>
                    </a:lnTo>
                    <a:lnTo>
                      <a:pt x="f21" y="f22"/>
                    </a:lnTo>
                    <a:lnTo>
                      <a:pt x="f8" y="f9"/>
                    </a:lnTo>
                    <a:lnTo>
                      <a:pt x="f13" y="f22"/>
                    </a:lnTo>
                    <a:lnTo>
                      <a:pt x="f23" y="f9"/>
                    </a:lnTo>
                    <a:lnTo>
                      <a:pt x="f13" y="f14"/>
                    </a:lnTo>
                    <a:lnTo>
                      <a:pt x="f24" y="f25"/>
                    </a:lnTo>
                    <a:lnTo>
                      <a:pt x="f5" y="f16"/>
                    </a:lnTo>
                    <a:lnTo>
                      <a:pt x="f1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1" name="Freeform 18">
                <a:extLst>
                  <a:ext uri="{FF2B5EF4-FFF2-40B4-BE49-F238E27FC236}">
                    <a16:creationId xmlns:a16="http://schemas.microsoft.com/office/drawing/2014/main" id="{60BE6ABF-BD6E-4B87-AD7C-0741BF3048FF}"/>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068"/>
                  <a:gd name="f9" fmla="val 647"/>
                  <a:gd name="f10" fmla="val 1913"/>
                  <a:gd name="f11" fmla="val 782"/>
                  <a:gd name="f12" fmla="val 1690"/>
                  <a:gd name="f13" fmla="val 1475"/>
                  <a:gd name="f14" fmla="val 776"/>
                  <a:gd name="f15" fmla="val 1259"/>
                  <a:gd name="f16" fmla="val 1044"/>
                  <a:gd name="f17" fmla="val 828"/>
                  <a:gd name="f18" fmla="val 613"/>
                  <a:gd name="f19" fmla="val 907"/>
                  <a:gd name="f20" fmla="val 630"/>
                  <a:gd name="f21" fmla="+- 0 0 -90"/>
                  <a:gd name="f22" fmla="*/ f3 1 2136"/>
                  <a:gd name="f23" fmla="*/ f4 1 1028"/>
                  <a:gd name="f24" fmla="+- f7 0 f5"/>
                  <a:gd name="f25" fmla="+- f6 0 f5"/>
                  <a:gd name="f26" fmla="*/ f21 f0 1"/>
                  <a:gd name="f27" fmla="*/ f25 1 2136"/>
                  <a:gd name="f28" fmla="*/ f24 1 1028"/>
                  <a:gd name="f29" fmla="*/ 1068 f25 1"/>
                  <a:gd name="f30" fmla="*/ 0 f24 1"/>
                  <a:gd name="f31" fmla="*/ 2136 f25 1"/>
                  <a:gd name="f32" fmla="*/ 647 f24 1"/>
                  <a:gd name="f33" fmla="*/ 1913 f25 1"/>
                  <a:gd name="f34" fmla="*/ 782 f24 1"/>
                  <a:gd name="f35" fmla="*/ 1690 f25 1"/>
                  <a:gd name="f36" fmla="*/ 1475 f25 1"/>
                  <a:gd name="f37" fmla="*/ 776 f24 1"/>
                  <a:gd name="f38" fmla="*/ 1259 f25 1"/>
                  <a:gd name="f39" fmla="*/ 1044 f25 1"/>
                  <a:gd name="f40" fmla="*/ 828 f25 1"/>
                  <a:gd name="f41" fmla="*/ 613 f25 1"/>
                  <a:gd name="f42" fmla="*/ 907 f24 1"/>
                  <a:gd name="f43" fmla="*/ 630 f25 1"/>
                  <a:gd name="f44" fmla="*/ 1028 f24 1"/>
                  <a:gd name="f45" fmla="*/ 0 f25 1"/>
                  <a:gd name="f46" fmla="*/ f26 1 f2"/>
                  <a:gd name="f47" fmla="*/ f29 1 2136"/>
                  <a:gd name="f48" fmla="*/ f30 1 1028"/>
                  <a:gd name="f49" fmla="*/ f31 1 2136"/>
                  <a:gd name="f50" fmla="*/ f32 1 1028"/>
                  <a:gd name="f51" fmla="*/ f33 1 2136"/>
                  <a:gd name="f52" fmla="*/ f34 1 1028"/>
                  <a:gd name="f53" fmla="*/ f35 1 2136"/>
                  <a:gd name="f54" fmla="*/ f36 1 2136"/>
                  <a:gd name="f55" fmla="*/ f37 1 1028"/>
                  <a:gd name="f56" fmla="*/ f38 1 2136"/>
                  <a:gd name="f57" fmla="*/ f39 1 2136"/>
                  <a:gd name="f58" fmla="*/ f40 1 2136"/>
                  <a:gd name="f59" fmla="*/ f41 1 2136"/>
                  <a:gd name="f60" fmla="*/ f42 1 1028"/>
                  <a:gd name="f61" fmla="*/ f43 1 2136"/>
                  <a:gd name="f62" fmla="*/ f44 1 1028"/>
                  <a:gd name="f63" fmla="*/ f45 1 2136"/>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7"/>
                  <a:gd name="f77" fmla="*/ f55 1 f28"/>
                  <a:gd name="f78" fmla="*/ f56 1 f27"/>
                  <a:gd name="f79" fmla="*/ f57 1 f27"/>
                  <a:gd name="f80" fmla="*/ f58 1 f27"/>
                  <a:gd name="f81" fmla="*/ f59 1 f27"/>
                  <a:gd name="f82" fmla="*/ f60 1 f28"/>
                  <a:gd name="f83" fmla="*/ f61 1 f27"/>
                  <a:gd name="f84" fmla="*/ f62 1 f28"/>
                  <a:gd name="f85" fmla="*/ f63 1 f27"/>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2 1"/>
                  <a:gd name="f98" fmla="*/ f77 f23 1"/>
                  <a:gd name="f99" fmla="*/ f78 f22 1"/>
                  <a:gd name="f100" fmla="*/ f79 f22 1"/>
                  <a:gd name="f101" fmla="*/ f80 f22 1"/>
                  <a:gd name="f102" fmla="*/ f81 f22 1"/>
                  <a:gd name="f103" fmla="*/ f82 f23 1"/>
                  <a:gd name="f104" fmla="*/ f83 f22 1"/>
                  <a:gd name="f105" fmla="*/ f84 f23 1"/>
                  <a:gd name="f106" fmla="*/ f85 f22 1"/>
                </a:gdLst>
                <a:ahLst/>
                <a:cxnLst>
                  <a:cxn ang="3cd4">
                    <a:pos x="hc" y="t"/>
                  </a:cxn>
                  <a:cxn ang="0">
                    <a:pos x="r" y="vc"/>
                  </a:cxn>
                  <a:cxn ang="cd4">
                    <a:pos x="hc" y="b"/>
                  </a:cxn>
                  <a:cxn ang="cd2">
                    <a:pos x="l" y="vc"/>
                  </a:cxn>
                  <a:cxn ang="f68">
                    <a:pos x="f90" y="f91"/>
                  </a:cxn>
                  <a:cxn ang="f68">
                    <a:pos x="f92" y="f93"/>
                  </a:cxn>
                  <a:cxn ang="f68">
                    <a:pos x="f94" y="f95"/>
                  </a:cxn>
                  <a:cxn ang="f68">
                    <a:pos x="f96" y="f93"/>
                  </a:cxn>
                  <a:cxn ang="f68">
                    <a:pos x="f97" y="f98"/>
                  </a:cxn>
                  <a:cxn ang="f68">
                    <a:pos x="f97" y="f98"/>
                  </a:cxn>
                  <a:cxn ang="f68">
                    <a:pos x="f99" y="f93"/>
                  </a:cxn>
                  <a:cxn ang="f68">
                    <a:pos x="f100" y="f98"/>
                  </a:cxn>
                  <a:cxn ang="f68">
                    <a:pos x="f100" y="f98"/>
                  </a:cxn>
                  <a:cxn ang="f68">
                    <a:pos x="f101" y="f93"/>
                  </a:cxn>
                  <a:cxn ang="f68">
                    <a:pos x="f102" y="f98"/>
                  </a:cxn>
                  <a:cxn ang="f68">
                    <a:pos x="f101" y="f103"/>
                  </a:cxn>
                  <a:cxn ang="f68">
                    <a:pos x="f104" y="f105"/>
                  </a:cxn>
                  <a:cxn ang="f68">
                    <a:pos x="f106" y="f93"/>
                  </a:cxn>
                  <a:cxn ang="f68">
                    <a:pos x="f90" y="f91"/>
                  </a:cxn>
                </a:cxnLst>
                <a:rect l="f86" t="f89" r="f87" b="f88"/>
                <a:pathLst>
                  <a:path w="2136" h="1028">
                    <a:moveTo>
                      <a:pt x="f8" y="f5"/>
                    </a:moveTo>
                    <a:lnTo>
                      <a:pt x="f6" y="f9"/>
                    </a:lnTo>
                    <a:lnTo>
                      <a:pt x="f10" y="f11"/>
                    </a:lnTo>
                    <a:lnTo>
                      <a:pt x="f12" y="f9"/>
                    </a:lnTo>
                    <a:lnTo>
                      <a:pt x="f13" y="f14"/>
                    </a:lnTo>
                    <a:lnTo>
                      <a:pt x="f13" y="f14"/>
                    </a:lnTo>
                    <a:lnTo>
                      <a:pt x="f15" y="f9"/>
                    </a:lnTo>
                    <a:lnTo>
                      <a:pt x="f16" y="f14"/>
                    </a:lnTo>
                    <a:lnTo>
                      <a:pt x="f16" y="f14"/>
                    </a:lnTo>
                    <a:lnTo>
                      <a:pt x="f17" y="f9"/>
                    </a:lnTo>
                    <a:lnTo>
                      <a:pt x="f18" y="f14"/>
                    </a:lnTo>
                    <a:lnTo>
                      <a:pt x="f17" y="f19"/>
                    </a:lnTo>
                    <a:lnTo>
                      <a:pt x="f20" y="f7"/>
                    </a:lnTo>
                    <a:lnTo>
                      <a:pt x="f5" y="f9"/>
                    </a:lnTo>
                    <a:lnTo>
                      <a:pt x="f8"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2" name="Freeform 19">
                <a:extLst>
                  <a:ext uri="{FF2B5EF4-FFF2-40B4-BE49-F238E27FC236}">
                    <a16:creationId xmlns:a16="http://schemas.microsoft.com/office/drawing/2014/main" id="{9154E8DD-AB15-4CEB-A108-9A7061E8C6BD}"/>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475"/>
                  <a:gd name="f9" fmla="val 516"/>
                  <a:gd name="f10" fmla="val 1690"/>
                  <a:gd name="f11" fmla="val 647"/>
                  <a:gd name="f12" fmla="val 776"/>
                  <a:gd name="f13" fmla="val 1259"/>
                  <a:gd name="f14" fmla="val 1913"/>
                  <a:gd name="f15" fmla="val 511"/>
                  <a:gd name="f16" fmla="val 782"/>
                  <a:gd name="f17" fmla="val 1068"/>
                  <a:gd name="f18" fmla="val 1698"/>
                  <a:gd name="f19" fmla="val 380"/>
                  <a:gd name="f20" fmla="val 385"/>
                  <a:gd name="f21" fmla="val 1044"/>
                  <a:gd name="f22" fmla="val 828"/>
                  <a:gd name="f23" fmla="val 613"/>
                  <a:gd name="f24" fmla="val 397"/>
                  <a:gd name="f25" fmla="val 907"/>
                  <a:gd name="f26" fmla="val 630"/>
                  <a:gd name="f27" fmla="+- 0 0 -90"/>
                  <a:gd name="f28" fmla="*/ f3 1 2136"/>
                  <a:gd name="f29" fmla="*/ f4 1 1028"/>
                  <a:gd name="f30" fmla="+- f7 0 f5"/>
                  <a:gd name="f31" fmla="+- f6 0 f5"/>
                  <a:gd name="f32" fmla="*/ f27 f0 1"/>
                  <a:gd name="f33" fmla="*/ f31 1 2136"/>
                  <a:gd name="f34" fmla="*/ f30 1 1028"/>
                  <a:gd name="f35" fmla="*/ 1475 f31 1"/>
                  <a:gd name="f36" fmla="*/ 516 f30 1"/>
                  <a:gd name="f37" fmla="*/ 1690 f31 1"/>
                  <a:gd name="f38" fmla="*/ 647 f30 1"/>
                  <a:gd name="f39" fmla="*/ 776 f30 1"/>
                  <a:gd name="f40" fmla="*/ 1259 f31 1"/>
                  <a:gd name="f41" fmla="*/ 1913 f31 1"/>
                  <a:gd name="f42" fmla="*/ 511 f30 1"/>
                  <a:gd name="f43" fmla="*/ 2136 f31 1"/>
                  <a:gd name="f44" fmla="*/ 782 f30 1"/>
                  <a:gd name="f45" fmla="*/ 1068 f31 1"/>
                  <a:gd name="f46" fmla="*/ 0 f30 1"/>
                  <a:gd name="f47" fmla="*/ 1698 f31 1"/>
                  <a:gd name="f48" fmla="*/ 380 f30 1"/>
                  <a:gd name="f49" fmla="*/ 385 f30 1"/>
                  <a:gd name="f50" fmla="*/ 1044 f31 1"/>
                  <a:gd name="f51" fmla="*/ 828 f31 1"/>
                  <a:gd name="f52" fmla="*/ 613 f31 1"/>
                  <a:gd name="f53" fmla="*/ 397 f31 1"/>
                  <a:gd name="f54" fmla="*/ 907 f30 1"/>
                  <a:gd name="f55" fmla="*/ 630 f31 1"/>
                  <a:gd name="f56" fmla="*/ 1028 f30 1"/>
                  <a:gd name="f57" fmla="*/ 0 f31 1"/>
                  <a:gd name="f58" fmla="*/ f32 1 f2"/>
                  <a:gd name="f59" fmla="*/ f35 1 2136"/>
                  <a:gd name="f60" fmla="*/ f36 1 1028"/>
                  <a:gd name="f61" fmla="*/ f37 1 2136"/>
                  <a:gd name="f62" fmla="*/ f38 1 1028"/>
                  <a:gd name="f63" fmla="*/ f39 1 1028"/>
                  <a:gd name="f64" fmla="*/ f40 1 2136"/>
                  <a:gd name="f65" fmla="*/ f41 1 2136"/>
                  <a:gd name="f66" fmla="*/ f42 1 1028"/>
                  <a:gd name="f67" fmla="*/ f43 1 2136"/>
                  <a:gd name="f68" fmla="*/ f44 1 1028"/>
                  <a:gd name="f69" fmla="*/ f45 1 2136"/>
                  <a:gd name="f70" fmla="*/ f46 1 1028"/>
                  <a:gd name="f71" fmla="*/ f47 1 2136"/>
                  <a:gd name="f72" fmla="*/ f48 1 1028"/>
                  <a:gd name="f73" fmla="*/ f49 1 1028"/>
                  <a:gd name="f74" fmla="*/ f50 1 2136"/>
                  <a:gd name="f75" fmla="*/ f51 1 2136"/>
                  <a:gd name="f76" fmla="*/ f52 1 2136"/>
                  <a:gd name="f77" fmla="*/ f53 1 2136"/>
                  <a:gd name="f78" fmla="*/ f54 1 1028"/>
                  <a:gd name="f79" fmla="*/ f55 1 2136"/>
                  <a:gd name="f80" fmla="*/ f56 1 1028"/>
                  <a:gd name="f81" fmla="*/ f57 1 2136"/>
                  <a:gd name="f82" fmla="*/ 0 1 f33"/>
                  <a:gd name="f83" fmla="*/ f6 1 f33"/>
                  <a:gd name="f84" fmla="*/ 0 1 f34"/>
                  <a:gd name="f85" fmla="*/ f7 1 f34"/>
                  <a:gd name="f86" fmla="+- f58 0 f1"/>
                  <a:gd name="f87" fmla="*/ f59 1 f33"/>
                  <a:gd name="f88" fmla="*/ f60 1 f34"/>
                  <a:gd name="f89" fmla="*/ f61 1 f33"/>
                  <a:gd name="f90" fmla="*/ f62 1 f34"/>
                  <a:gd name="f91" fmla="*/ f63 1 f34"/>
                  <a:gd name="f92" fmla="*/ f64 1 f33"/>
                  <a:gd name="f93" fmla="*/ f65 1 f33"/>
                  <a:gd name="f94" fmla="*/ f66 1 f34"/>
                  <a:gd name="f95" fmla="*/ f67 1 f33"/>
                  <a:gd name="f96" fmla="*/ f68 1 f34"/>
                  <a:gd name="f97" fmla="*/ f69 1 f33"/>
                  <a:gd name="f98" fmla="*/ f70 1 f34"/>
                  <a:gd name="f99" fmla="*/ f71 1 f33"/>
                  <a:gd name="f100" fmla="*/ f72 1 f34"/>
                  <a:gd name="f101" fmla="*/ f73 1 f34"/>
                  <a:gd name="f102" fmla="*/ f74 1 f33"/>
                  <a:gd name="f103" fmla="*/ f75 1 f33"/>
                  <a:gd name="f104" fmla="*/ f76 1 f33"/>
                  <a:gd name="f105" fmla="*/ f77 1 f33"/>
                  <a:gd name="f106" fmla="*/ f78 1 f34"/>
                  <a:gd name="f107" fmla="*/ f79 1 f33"/>
                  <a:gd name="f108" fmla="*/ f80 1 f34"/>
                  <a:gd name="f109" fmla="*/ f81 1 f33"/>
                  <a:gd name="f110" fmla="*/ f82 f28 1"/>
                  <a:gd name="f111" fmla="*/ f83 f28 1"/>
                  <a:gd name="f112" fmla="*/ f85 f29 1"/>
                  <a:gd name="f113" fmla="*/ f84 f29 1"/>
                  <a:gd name="f114" fmla="*/ f87 f28 1"/>
                  <a:gd name="f115" fmla="*/ f88 f29 1"/>
                  <a:gd name="f116" fmla="*/ f89 f28 1"/>
                  <a:gd name="f117" fmla="*/ f90 f29 1"/>
                  <a:gd name="f118" fmla="*/ f91 f29 1"/>
                  <a:gd name="f119" fmla="*/ f92 f28 1"/>
                  <a:gd name="f120" fmla="*/ f93 f28 1"/>
                  <a:gd name="f121" fmla="*/ f94 f29 1"/>
                  <a:gd name="f122" fmla="*/ f95 f28 1"/>
                  <a:gd name="f123" fmla="*/ f96 f29 1"/>
                  <a:gd name="f124" fmla="*/ f97 f28 1"/>
                  <a:gd name="f125" fmla="*/ f98 f29 1"/>
                  <a:gd name="f126" fmla="*/ f99 f28 1"/>
                  <a:gd name="f127" fmla="*/ f100 f29 1"/>
                  <a:gd name="f128" fmla="*/ f101 f29 1"/>
                  <a:gd name="f129" fmla="*/ f102 f28 1"/>
                  <a:gd name="f130" fmla="*/ f103 f28 1"/>
                  <a:gd name="f131" fmla="*/ f104 f28 1"/>
                  <a:gd name="f132" fmla="*/ f105 f28 1"/>
                  <a:gd name="f133" fmla="*/ f106 f29 1"/>
                  <a:gd name="f134" fmla="*/ f107 f28 1"/>
                  <a:gd name="f135" fmla="*/ f108 f29 1"/>
                  <a:gd name="f136" fmla="*/ f109 f28 1"/>
                </a:gdLst>
                <a:ahLst/>
                <a:cxnLst>
                  <a:cxn ang="3cd4">
                    <a:pos x="hc" y="t"/>
                  </a:cxn>
                  <a:cxn ang="0">
                    <a:pos x="r" y="vc"/>
                  </a:cxn>
                  <a:cxn ang="cd4">
                    <a:pos x="hc" y="b"/>
                  </a:cxn>
                  <a:cxn ang="cd2">
                    <a:pos x="l" y="vc"/>
                  </a:cxn>
                  <a:cxn ang="f86">
                    <a:pos x="f114" y="f115"/>
                  </a:cxn>
                  <a:cxn ang="f86">
                    <a:pos x="f116" y="f117"/>
                  </a:cxn>
                  <a:cxn ang="f86">
                    <a:pos x="f114" y="f118"/>
                  </a:cxn>
                  <a:cxn ang="f86">
                    <a:pos x="f114" y="f118"/>
                  </a:cxn>
                  <a:cxn ang="f86">
                    <a:pos x="f119" y="f117"/>
                  </a:cxn>
                  <a:cxn ang="f86">
                    <a:pos x="f114" y="f115"/>
                  </a:cxn>
                  <a:cxn ang="f86">
                    <a:pos x="f120" y="f121"/>
                  </a:cxn>
                  <a:cxn ang="f86">
                    <a:pos x="f122" y="f117"/>
                  </a:cxn>
                  <a:cxn ang="f86">
                    <a:pos x="f120" y="f123"/>
                  </a:cxn>
                  <a:cxn ang="f86">
                    <a:pos x="f116" y="f117"/>
                  </a:cxn>
                  <a:cxn ang="f86">
                    <a:pos x="f120" y="f121"/>
                  </a:cxn>
                  <a:cxn ang="f86">
                    <a:pos x="f124" y="f125"/>
                  </a:cxn>
                  <a:cxn ang="f86">
                    <a:pos x="f126" y="f127"/>
                  </a:cxn>
                  <a:cxn ang="f86">
                    <a:pos x="f114" y="f115"/>
                  </a:cxn>
                  <a:cxn ang="f86">
                    <a:pos x="f119" y="f128"/>
                  </a:cxn>
                  <a:cxn ang="f86">
                    <a:pos x="f129" y="f115"/>
                  </a:cxn>
                  <a:cxn ang="f86">
                    <a:pos x="f119" y="f117"/>
                  </a:cxn>
                  <a:cxn ang="f86">
                    <a:pos x="f129" y="f118"/>
                  </a:cxn>
                  <a:cxn ang="f86">
                    <a:pos x="f129" y="f118"/>
                  </a:cxn>
                  <a:cxn ang="f86">
                    <a:pos x="f130" y="f117"/>
                  </a:cxn>
                  <a:cxn ang="f86">
                    <a:pos x="f131" y="f115"/>
                  </a:cxn>
                  <a:cxn ang="f86">
                    <a:pos x="f132" y="f117"/>
                  </a:cxn>
                  <a:cxn ang="f86">
                    <a:pos x="f131" y="f118"/>
                  </a:cxn>
                  <a:cxn ang="f86">
                    <a:pos x="f130" y="f133"/>
                  </a:cxn>
                  <a:cxn ang="f86">
                    <a:pos x="f134" y="f135"/>
                  </a:cxn>
                  <a:cxn ang="f86">
                    <a:pos x="f136" y="f117"/>
                  </a:cxn>
                  <a:cxn ang="f86">
                    <a:pos x="f124" y="f125"/>
                  </a:cxn>
                </a:cxnLst>
                <a:rect l="f110" t="f113" r="f111" b="f112"/>
                <a:pathLst>
                  <a:path w="2136" h="1028">
                    <a:moveTo>
                      <a:pt x="f8" y="f9"/>
                    </a:moveTo>
                    <a:lnTo>
                      <a:pt x="f10" y="f11"/>
                    </a:lnTo>
                    <a:lnTo>
                      <a:pt x="f8" y="f12"/>
                    </a:lnTo>
                    <a:lnTo>
                      <a:pt x="f8" y="f12"/>
                    </a:lnTo>
                    <a:lnTo>
                      <a:pt x="f13" y="f11"/>
                    </a:lnTo>
                    <a:lnTo>
                      <a:pt x="f8" y="f9"/>
                    </a:lnTo>
                    <a:close/>
                    <a:moveTo>
                      <a:pt x="f14" y="f15"/>
                    </a:moveTo>
                    <a:lnTo>
                      <a:pt x="f6" y="f11"/>
                    </a:lnTo>
                    <a:lnTo>
                      <a:pt x="f14" y="f16"/>
                    </a:lnTo>
                    <a:lnTo>
                      <a:pt x="f10" y="f11"/>
                    </a:lnTo>
                    <a:lnTo>
                      <a:pt x="f14" y="f15"/>
                    </a:lnTo>
                    <a:close/>
                    <a:moveTo>
                      <a:pt x="f17" y="f5"/>
                    </a:moveTo>
                    <a:lnTo>
                      <a:pt x="f18" y="f19"/>
                    </a:lnTo>
                    <a:lnTo>
                      <a:pt x="f8" y="f9"/>
                    </a:lnTo>
                    <a:lnTo>
                      <a:pt x="f13" y="f20"/>
                    </a:lnTo>
                    <a:lnTo>
                      <a:pt x="f21" y="f9"/>
                    </a:lnTo>
                    <a:lnTo>
                      <a:pt x="f13" y="f11"/>
                    </a:lnTo>
                    <a:lnTo>
                      <a:pt x="f21" y="f12"/>
                    </a:lnTo>
                    <a:lnTo>
                      <a:pt x="f21" y="f12"/>
                    </a:lnTo>
                    <a:lnTo>
                      <a:pt x="f22" y="f11"/>
                    </a:lnTo>
                    <a:lnTo>
                      <a:pt x="f23" y="f9"/>
                    </a:lnTo>
                    <a:lnTo>
                      <a:pt x="f24" y="f11"/>
                    </a:lnTo>
                    <a:lnTo>
                      <a:pt x="f23" y="f12"/>
                    </a:lnTo>
                    <a:lnTo>
                      <a:pt x="f22" y="f25"/>
                    </a:lnTo>
                    <a:lnTo>
                      <a:pt x="f26" y="f7"/>
                    </a:lnTo>
                    <a:lnTo>
                      <a:pt x="f5" y="f11"/>
                    </a:lnTo>
                    <a:lnTo>
                      <a:pt x="f17"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3" name="Freeform 20">
                <a:extLst>
                  <a:ext uri="{FF2B5EF4-FFF2-40B4-BE49-F238E27FC236}">
                    <a16:creationId xmlns:a16="http://schemas.microsoft.com/office/drawing/2014/main" id="{A906B2FE-0CEA-4878-9E72-056D29351BD0}"/>
                  </a:ext>
                </a:extLst>
              </p:cNvPr>
              <p:cNvSpPr/>
              <p:nvPr/>
            </p:nvSpPr>
            <p:spPr>
              <a:xfrm>
                <a:off x="11431618" y="3256818"/>
                <a:ext cx="401567" cy="242919"/>
              </a:xfrm>
              <a:custGeom>
                <a:avLst/>
                <a:gdLst>
                  <a:gd name="f0" fmla="val 10800000"/>
                  <a:gd name="f1" fmla="val 5400000"/>
                  <a:gd name="f2" fmla="val 180"/>
                  <a:gd name="f3" fmla="val w"/>
                  <a:gd name="f4" fmla="val h"/>
                  <a:gd name="f5" fmla="val 0"/>
                  <a:gd name="f6" fmla="val 1698"/>
                  <a:gd name="f7" fmla="val 1028"/>
                  <a:gd name="f8" fmla="val 199"/>
                  <a:gd name="f9" fmla="val 526"/>
                  <a:gd name="f10" fmla="val 397"/>
                  <a:gd name="f11" fmla="val 647"/>
                  <a:gd name="f12" fmla="val 613"/>
                  <a:gd name="f13" fmla="val 776"/>
                  <a:gd name="f14" fmla="val 828"/>
                  <a:gd name="f15" fmla="val 907"/>
                  <a:gd name="f16" fmla="val 630"/>
                  <a:gd name="f17" fmla="val 1475"/>
                  <a:gd name="f18" fmla="val 516"/>
                  <a:gd name="f19" fmla="val 1690"/>
                  <a:gd name="f20" fmla="val 1259"/>
                  <a:gd name="f21" fmla="val 1482"/>
                  <a:gd name="f22" fmla="val 249"/>
                  <a:gd name="f23" fmla="val 380"/>
                  <a:gd name="f24" fmla="val 385"/>
                  <a:gd name="f25" fmla="val 1266"/>
                  <a:gd name="f26" fmla="val 119"/>
                  <a:gd name="f27" fmla="val 1274"/>
                  <a:gd name="f28" fmla="val 124"/>
                  <a:gd name="f29" fmla="val 1068"/>
                  <a:gd name="f30" fmla="val 1213"/>
                  <a:gd name="f31" fmla="val 152"/>
                  <a:gd name="f32" fmla="val 1162"/>
                  <a:gd name="f33" fmla="val 183"/>
                  <a:gd name="f34" fmla="val 1113"/>
                  <a:gd name="f35" fmla="val 211"/>
                  <a:gd name="f36" fmla="val 1067"/>
                  <a:gd name="f37" fmla="val 240"/>
                  <a:gd name="f38" fmla="val 1022"/>
                  <a:gd name="f39" fmla="val 267"/>
                  <a:gd name="f40" fmla="val 976"/>
                  <a:gd name="f41" fmla="val 296"/>
                  <a:gd name="f42" fmla="val 929"/>
                  <a:gd name="f43" fmla="val 324"/>
                  <a:gd name="f44" fmla="val 880"/>
                  <a:gd name="f45" fmla="val 354"/>
                  <a:gd name="f46" fmla="val 1044"/>
                  <a:gd name="f47" fmla="val 626"/>
                  <a:gd name="f48" fmla="val 507"/>
                  <a:gd name="f49" fmla="val 642"/>
                  <a:gd name="f50" fmla="val 498"/>
                  <a:gd name="f51" fmla="val 659"/>
                  <a:gd name="f52" fmla="val 487"/>
                  <a:gd name="f53" fmla="val 678"/>
                  <a:gd name="f54" fmla="val 475"/>
                  <a:gd name="f55" fmla="val 701"/>
                  <a:gd name="f56" fmla="val 462"/>
                  <a:gd name="f57" fmla="val 727"/>
                  <a:gd name="f58" fmla="val 447"/>
                  <a:gd name="f59" fmla="val 756"/>
                  <a:gd name="f60" fmla="val 429"/>
                  <a:gd name="f61" fmla="val 790"/>
                  <a:gd name="f62" fmla="val 408"/>
                  <a:gd name="f63" fmla="val 265"/>
                  <a:gd name="f64" fmla="val 264"/>
                  <a:gd name="f65" fmla="val 635"/>
                  <a:gd name="f66" fmla="val 262"/>
                  <a:gd name="f67" fmla="val 643"/>
                  <a:gd name="f68" fmla="val 257"/>
                  <a:gd name="f69" fmla="val 656"/>
                  <a:gd name="f70" fmla="val 248"/>
                  <a:gd name="f71" fmla="val 672"/>
                  <a:gd name="f72" fmla="val 239"/>
                  <a:gd name="f73" fmla="val 691"/>
                  <a:gd name="f74" fmla="val 228"/>
                  <a:gd name="f75" fmla="val 712"/>
                  <a:gd name="f76" fmla="val 214"/>
                  <a:gd name="f77" fmla="val 735"/>
                  <a:gd name="f78" fmla="val 201"/>
                  <a:gd name="f79" fmla="val 761"/>
                  <a:gd name="f80" fmla="val 186"/>
                  <a:gd name="f81" fmla="val 787"/>
                  <a:gd name="f82" fmla="val 169"/>
                  <a:gd name="f83" fmla="val 814"/>
                  <a:gd name="f84" fmla="val 153"/>
                  <a:gd name="f85" fmla="val 842"/>
                  <a:gd name="f86" fmla="val 136"/>
                  <a:gd name="f87" fmla="val 870"/>
                  <a:gd name="f88" fmla="val 898"/>
                  <a:gd name="f89" fmla="val 102"/>
                  <a:gd name="f90" fmla="val 924"/>
                  <a:gd name="f91" fmla="val 87"/>
                  <a:gd name="f92" fmla="val 951"/>
                  <a:gd name="f93" fmla="val 71"/>
                  <a:gd name="f94" fmla="val 975"/>
                  <a:gd name="f95" fmla="val 56"/>
                  <a:gd name="f96" fmla="val 997"/>
                  <a:gd name="f97" fmla="val 42"/>
                  <a:gd name="f98" fmla="val 1017"/>
                  <a:gd name="f99" fmla="val 31"/>
                  <a:gd name="f100" fmla="val 1034"/>
                  <a:gd name="f101" fmla="val 20"/>
                  <a:gd name="f102" fmla="val 1048"/>
                  <a:gd name="f103" fmla="val 12"/>
                  <a:gd name="f104" fmla="val 1060"/>
                  <a:gd name="f105" fmla="val 5"/>
                  <a:gd name="f106" fmla="val 1066"/>
                  <a:gd name="f107" fmla="val 1"/>
                  <a:gd name="f108" fmla="+- 0 0 -90"/>
                  <a:gd name="f109" fmla="*/ f3 1 1698"/>
                  <a:gd name="f110" fmla="*/ f4 1 1028"/>
                  <a:gd name="f111" fmla="+- f7 0 f5"/>
                  <a:gd name="f112" fmla="+- f6 0 f5"/>
                  <a:gd name="f113" fmla="*/ f108 f0 1"/>
                  <a:gd name="f114" fmla="*/ f112 1 1698"/>
                  <a:gd name="f115" fmla="*/ f111 1 1028"/>
                  <a:gd name="f116" fmla="*/ 397 f112 1"/>
                  <a:gd name="f117" fmla="*/ 647 f111 1"/>
                  <a:gd name="f118" fmla="*/ 828 f112 1"/>
                  <a:gd name="f119" fmla="*/ 907 f111 1"/>
                  <a:gd name="f120" fmla="*/ 0 f112 1"/>
                  <a:gd name="f121" fmla="*/ 1475 f112 1"/>
                  <a:gd name="f122" fmla="*/ 516 f111 1"/>
                  <a:gd name="f123" fmla="*/ 776 f111 1"/>
                  <a:gd name="f124" fmla="*/ 1259 f112 1"/>
                  <a:gd name="f125" fmla="*/ 1482 f112 1"/>
                  <a:gd name="f126" fmla="*/ 249 f111 1"/>
                  <a:gd name="f127" fmla="*/ 1274 f112 1"/>
                  <a:gd name="f128" fmla="*/ 124 f111 1"/>
                  <a:gd name="f129" fmla="*/ 1266 f112 1"/>
                  <a:gd name="f130" fmla="*/ 119 f111 1"/>
                  <a:gd name="f131" fmla="*/ 1162 f112 1"/>
                  <a:gd name="f132" fmla="*/ 183 f111 1"/>
                  <a:gd name="f133" fmla="*/ 1067 f112 1"/>
                  <a:gd name="f134" fmla="*/ 240 f111 1"/>
                  <a:gd name="f135" fmla="*/ 976 f112 1"/>
                  <a:gd name="f136" fmla="*/ 296 f111 1"/>
                  <a:gd name="f137" fmla="*/ 880 f112 1"/>
                  <a:gd name="f138" fmla="*/ 354 f111 1"/>
                  <a:gd name="f139" fmla="*/ 1044 f112 1"/>
                  <a:gd name="f140" fmla="*/ 613 f112 1"/>
                  <a:gd name="f141" fmla="*/ 642 f112 1"/>
                  <a:gd name="f142" fmla="*/ 498 f111 1"/>
                  <a:gd name="f143" fmla="*/ 678 f112 1"/>
                  <a:gd name="f144" fmla="*/ 475 f111 1"/>
                  <a:gd name="f145" fmla="*/ 727 f112 1"/>
                  <a:gd name="f146" fmla="*/ 447 f111 1"/>
                  <a:gd name="f147" fmla="*/ 790 f112 1"/>
                  <a:gd name="f148" fmla="*/ 408 f111 1"/>
                  <a:gd name="f149" fmla="*/ 630 f112 1"/>
                  <a:gd name="f150" fmla="*/ 265 f111 1"/>
                  <a:gd name="f151" fmla="*/ 635 f112 1"/>
                  <a:gd name="f152" fmla="*/ 262 f111 1"/>
                  <a:gd name="f153" fmla="*/ 656 f112 1"/>
                  <a:gd name="f154" fmla="*/ 248 f111 1"/>
                  <a:gd name="f155" fmla="*/ 691 f112 1"/>
                  <a:gd name="f156" fmla="*/ 228 f111 1"/>
                  <a:gd name="f157" fmla="*/ 735 f112 1"/>
                  <a:gd name="f158" fmla="*/ 201 f111 1"/>
                  <a:gd name="f159" fmla="*/ 787 f112 1"/>
                  <a:gd name="f160" fmla="*/ 169 f111 1"/>
                  <a:gd name="f161" fmla="*/ 842 f112 1"/>
                  <a:gd name="f162" fmla="*/ 136 f111 1"/>
                  <a:gd name="f163" fmla="*/ 898 f112 1"/>
                  <a:gd name="f164" fmla="*/ 102 f111 1"/>
                  <a:gd name="f165" fmla="*/ 951 f112 1"/>
                  <a:gd name="f166" fmla="*/ 71 f111 1"/>
                  <a:gd name="f167" fmla="*/ 997 f112 1"/>
                  <a:gd name="f168" fmla="*/ 42 f111 1"/>
                  <a:gd name="f169" fmla="*/ 1034 f112 1"/>
                  <a:gd name="f170" fmla="*/ 20 f111 1"/>
                  <a:gd name="f171" fmla="*/ 1060 f112 1"/>
                  <a:gd name="f172" fmla="*/ 5 f111 1"/>
                  <a:gd name="f173" fmla="*/ 1068 f112 1"/>
                  <a:gd name="f174" fmla="*/ 0 f111 1"/>
                  <a:gd name="f175" fmla="*/ f113 1 f2"/>
                  <a:gd name="f176" fmla="*/ f116 1 1698"/>
                  <a:gd name="f177" fmla="*/ f117 1 1028"/>
                  <a:gd name="f178" fmla="*/ f118 1 1698"/>
                  <a:gd name="f179" fmla="*/ f119 1 1028"/>
                  <a:gd name="f180" fmla="*/ f120 1 1698"/>
                  <a:gd name="f181" fmla="*/ f121 1 1698"/>
                  <a:gd name="f182" fmla="*/ f122 1 1028"/>
                  <a:gd name="f183" fmla="*/ f123 1 1028"/>
                  <a:gd name="f184" fmla="*/ f124 1 1698"/>
                  <a:gd name="f185" fmla="*/ f125 1 1698"/>
                  <a:gd name="f186" fmla="*/ f126 1 1028"/>
                  <a:gd name="f187" fmla="*/ f127 1 1698"/>
                  <a:gd name="f188" fmla="*/ f128 1 1028"/>
                  <a:gd name="f189" fmla="*/ f129 1 1698"/>
                  <a:gd name="f190" fmla="*/ f130 1 1028"/>
                  <a:gd name="f191" fmla="*/ f131 1 1698"/>
                  <a:gd name="f192" fmla="*/ f132 1 1028"/>
                  <a:gd name="f193" fmla="*/ f133 1 1698"/>
                  <a:gd name="f194" fmla="*/ f134 1 1028"/>
                  <a:gd name="f195" fmla="*/ f135 1 1698"/>
                  <a:gd name="f196" fmla="*/ f136 1 1028"/>
                  <a:gd name="f197" fmla="*/ f137 1 1698"/>
                  <a:gd name="f198" fmla="*/ f138 1 1028"/>
                  <a:gd name="f199" fmla="*/ f139 1 1698"/>
                  <a:gd name="f200" fmla="*/ f140 1 1698"/>
                  <a:gd name="f201" fmla="*/ f141 1 1698"/>
                  <a:gd name="f202" fmla="*/ f142 1 1028"/>
                  <a:gd name="f203" fmla="*/ f143 1 1698"/>
                  <a:gd name="f204" fmla="*/ f144 1 1028"/>
                  <a:gd name="f205" fmla="*/ f145 1 1698"/>
                  <a:gd name="f206" fmla="*/ f146 1 1028"/>
                  <a:gd name="f207" fmla="*/ f147 1 1698"/>
                  <a:gd name="f208" fmla="*/ f148 1 1028"/>
                  <a:gd name="f209" fmla="*/ f149 1 1698"/>
                  <a:gd name="f210" fmla="*/ f150 1 1028"/>
                  <a:gd name="f211" fmla="*/ f151 1 1698"/>
                  <a:gd name="f212" fmla="*/ f152 1 1028"/>
                  <a:gd name="f213" fmla="*/ f153 1 1698"/>
                  <a:gd name="f214" fmla="*/ f154 1 1028"/>
                  <a:gd name="f215" fmla="*/ f155 1 1698"/>
                  <a:gd name="f216" fmla="*/ f156 1 1028"/>
                  <a:gd name="f217" fmla="*/ f157 1 1698"/>
                  <a:gd name="f218" fmla="*/ f158 1 1028"/>
                  <a:gd name="f219" fmla="*/ f159 1 1698"/>
                  <a:gd name="f220" fmla="*/ f160 1 1028"/>
                  <a:gd name="f221" fmla="*/ f161 1 1698"/>
                  <a:gd name="f222" fmla="*/ f162 1 1028"/>
                  <a:gd name="f223" fmla="*/ f163 1 1698"/>
                  <a:gd name="f224" fmla="*/ f164 1 1028"/>
                  <a:gd name="f225" fmla="*/ f165 1 1698"/>
                  <a:gd name="f226" fmla="*/ f166 1 1028"/>
                  <a:gd name="f227" fmla="*/ f167 1 1698"/>
                  <a:gd name="f228" fmla="*/ f168 1 1028"/>
                  <a:gd name="f229" fmla="*/ f169 1 1698"/>
                  <a:gd name="f230" fmla="*/ f170 1 1028"/>
                  <a:gd name="f231" fmla="*/ f171 1 1698"/>
                  <a:gd name="f232" fmla="*/ f172 1 1028"/>
                  <a:gd name="f233" fmla="*/ f173 1 1698"/>
                  <a:gd name="f234" fmla="*/ f174 1 1028"/>
                  <a:gd name="f235" fmla="*/ 0 1 f114"/>
                  <a:gd name="f236" fmla="*/ f6 1 f114"/>
                  <a:gd name="f237" fmla="*/ 0 1 f115"/>
                  <a:gd name="f238" fmla="*/ f7 1 f115"/>
                  <a:gd name="f239" fmla="+- f175 0 f1"/>
                  <a:gd name="f240" fmla="*/ f176 1 f114"/>
                  <a:gd name="f241" fmla="*/ f177 1 f115"/>
                  <a:gd name="f242" fmla="*/ f178 1 f114"/>
                  <a:gd name="f243" fmla="*/ f179 1 f115"/>
                  <a:gd name="f244" fmla="*/ f180 1 f114"/>
                  <a:gd name="f245" fmla="*/ f181 1 f114"/>
                  <a:gd name="f246" fmla="*/ f182 1 f115"/>
                  <a:gd name="f247" fmla="*/ f183 1 f115"/>
                  <a:gd name="f248" fmla="*/ f184 1 f114"/>
                  <a:gd name="f249" fmla="*/ f185 1 f114"/>
                  <a:gd name="f250" fmla="*/ f186 1 f115"/>
                  <a:gd name="f251" fmla="*/ f187 1 f114"/>
                  <a:gd name="f252" fmla="*/ f188 1 f115"/>
                  <a:gd name="f253" fmla="*/ f189 1 f114"/>
                  <a:gd name="f254" fmla="*/ f190 1 f115"/>
                  <a:gd name="f255" fmla="*/ f191 1 f114"/>
                  <a:gd name="f256" fmla="*/ f192 1 f115"/>
                  <a:gd name="f257" fmla="*/ f193 1 f114"/>
                  <a:gd name="f258" fmla="*/ f194 1 f115"/>
                  <a:gd name="f259" fmla="*/ f195 1 f114"/>
                  <a:gd name="f260" fmla="*/ f196 1 f115"/>
                  <a:gd name="f261" fmla="*/ f197 1 f114"/>
                  <a:gd name="f262" fmla="*/ f198 1 f115"/>
                  <a:gd name="f263" fmla="*/ f199 1 f114"/>
                  <a:gd name="f264" fmla="*/ f200 1 f114"/>
                  <a:gd name="f265" fmla="*/ f201 1 f114"/>
                  <a:gd name="f266" fmla="*/ f202 1 f115"/>
                  <a:gd name="f267" fmla="*/ f203 1 f114"/>
                  <a:gd name="f268" fmla="*/ f204 1 f115"/>
                  <a:gd name="f269" fmla="*/ f205 1 f114"/>
                  <a:gd name="f270" fmla="*/ f206 1 f115"/>
                  <a:gd name="f271" fmla="*/ f207 1 f114"/>
                  <a:gd name="f272" fmla="*/ f208 1 f115"/>
                  <a:gd name="f273" fmla="*/ f209 1 f114"/>
                  <a:gd name="f274" fmla="*/ f210 1 f115"/>
                  <a:gd name="f275" fmla="*/ f211 1 f114"/>
                  <a:gd name="f276" fmla="*/ f212 1 f115"/>
                  <a:gd name="f277" fmla="*/ f213 1 f114"/>
                  <a:gd name="f278" fmla="*/ f214 1 f115"/>
                  <a:gd name="f279" fmla="*/ f215 1 f114"/>
                  <a:gd name="f280" fmla="*/ f216 1 f115"/>
                  <a:gd name="f281" fmla="*/ f217 1 f114"/>
                  <a:gd name="f282" fmla="*/ f218 1 f115"/>
                  <a:gd name="f283" fmla="*/ f219 1 f114"/>
                  <a:gd name="f284" fmla="*/ f220 1 f115"/>
                  <a:gd name="f285" fmla="*/ f221 1 f114"/>
                  <a:gd name="f286" fmla="*/ f222 1 f115"/>
                  <a:gd name="f287" fmla="*/ f223 1 f114"/>
                  <a:gd name="f288" fmla="*/ f224 1 f115"/>
                  <a:gd name="f289" fmla="*/ f225 1 f114"/>
                  <a:gd name="f290" fmla="*/ f226 1 f115"/>
                  <a:gd name="f291" fmla="*/ f227 1 f114"/>
                  <a:gd name="f292" fmla="*/ f228 1 f115"/>
                  <a:gd name="f293" fmla="*/ f229 1 f114"/>
                  <a:gd name="f294" fmla="*/ f230 1 f115"/>
                  <a:gd name="f295" fmla="*/ f231 1 f114"/>
                  <a:gd name="f296" fmla="*/ f232 1 f115"/>
                  <a:gd name="f297" fmla="*/ f233 1 f114"/>
                  <a:gd name="f298" fmla="*/ f234 1 f115"/>
                  <a:gd name="f299" fmla="*/ f235 f109 1"/>
                  <a:gd name="f300" fmla="*/ f236 f109 1"/>
                  <a:gd name="f301" fmla="*/ f238 f110 1"/>
                  <a:gd name="f302" fmla="*/ f237 f110 1"/>
                  <a:gd name="f303" fmla="*/ f240 f109 1"/>
                  <a:gd name="f304" fmla="*/ f241 f110 1"/>
                  <a:gd name="f305" fmla="*/ f242 f109 1"/>
                  <a:gd name="f306" fmla="*/ f243 f110 1"/>
                  <a:gd name="f307" fmla="*/ f244 f109 1"/>
                  <a:gd name="f308" fmla="*/ f245 f109 1"/>
                  <a:gd name="f309" fmla="*/ f246 f110 1"/>
                  <a:gd name="f310" fmla="*/ f247 f110 1"/>
                  <a:gd name="f311" fmla="*/ f248 f109 1"/>
                  <a:gd name="f312" fmla="*/ f249 f109 1"/>
                  <a:gd name="f313" fmla="*/ f250 f110 1"/>
                  <a:gd name="f314" fmla="*/ f251 f109 1"/>
                  <a:gd name="f315" fmla="*/ f252 f110 1"/>
                  <a:gd name="f316" fmla="*/ f253 f109 1"/>
                  <a:gd name="f317" fmla="*/ f254 f110 1"/>
                  <a:gd name="f318" fmla="*/ f255 f109 1"/>
                  <a:gd name="f319" fmla="*/ f256 f110 1"/>
                  <a:gd name="f320" fmla="*/ f257 f109 1"/>
                  <a:gd name="f321" fmla="*/ f258 f110 1"/>
                  <a:gd name="f322" fmla="*/ f259 f109 1"/>
                  <a:gd name="f323" fmla="*/ f260 f110 1"/>
                  <a:gd name="f324" fmla="*/ f261 f109 1"/>
                  <a:gd name="f325" fmla="*/ f262 f110 1"/>
                  <a:gd name="f326" fmla="*/ f263 f109 1"/>
                  <a:gd name="f327" fmla="*/ f264 f109 1"/>
                  <a:gd name="f328" fmla="*/ f265 f109 1"/>
                  <a:gd name="f329" fmla="*/ f266 f110 1"/>
                  <a:gd name="f330" fmla="*/ f267 f109 1"/>
                  <a:gd name="f331" fmla="*/ f268 f110 1"/>
                  <a:gd name="f332" fmla="*/ f269 f109 1"/>
                  <a:gd name="f333" fmla="*/ f270 f110 1"/>
                  <a:gd name="f334" fmla="*/ f271 f109 1"/>
                  <a:gd name="f335" fmla="*/ f272 f110 1"/>
                  <a:gd name="f336" fmla="*/ f273 f109 1"/>
                  <a:gd name="f337" fmla="*/ f274 f110 1"/>
                  <a:gd name="f338" fmla="*/ f275 f109 1"/>
                  <a:gd name="f339" fmla="*/ f276 f110 1"/>
                  <a:gd name="f340" fmla="*/ f277 f109 1"/>
                  <a:gd name="f341" fmla="*/ f278 f110 1"/>
                  <a:gd name="f342" fmla="*/ f279 f109 1"/>
                  <a:gd name="f343" fmla="*/ f280 f110 1"/>
                  <a:gd name="f344" fmla="*/ f281 f109 1"/>
                  <a:gd name="f345" fmla="*/ f282 f110 1"/>
                  <a:gd name="f346" fmla="*/ f283 f109 1"/>
                  <a:gd name="f347" fmla="*/ f284 f110 1"/>
                  <a:gd name="f348" fmla="*/ f285 f109 1"/>
                  <a:gd name="f349" fmla="*/ f286 f110 1"/>
                  <a:gd name="f350" fmla="*/ f287 f109 1"/>
                  <a:gd name="f351" fmla="*/ f288 f110 1"/>
                  <a:gd name="f352" fmla="*/ f289 f109 1"/>
                  <a:gd name="f353" fmla="*/ f290 f110 1"/>
                  <a:gd name="f354" fmla="*/ f291 f109 1"/>
                  <a:gd name="f355" fmla="*/ f292 f110 1"/>
                  <a:gd name="f356" fmla="*/ f293 f109 1"/>
                  <a:gd name="f357" fmla="*/ f294 f110 1"/>
                  <a:gd name="f358" fmla="*/ f295 f109 1"/>
                  <a:gd name="f359" fmla="*/ f296 f110 1"/>
                  <a:gd name="f360" fmla="*/ f297 f109 1"/>
                  <a:gd name="f361" fmla="*/ f298 f110 1"/>
                </a:gdLst>
                <a:ahLst/>
                <a:cxnLst>
                  <a:cxn ang="3cd4">
                    <a:pos x="hc" y="t"/>
                  </a:cxn>
                  <a:cxn ang="0">
                    <a:pos x="r" y="vc"/>
                  </a:cxn>
                  <a:cxn ang="cd4">
                    <a:pos x="hc" y="b"/>
                  </a:cxn>
                  <a:cxn ang="cd2">
                    <a:pos x="l" y="vc"/>
                  </a:cxn>
                  <a:cxn ang="f239">
                    <a:pos x="f303" y="f304"/>
                  </a:cxn>
                  <a:cxn ang="f239">
                    <a:pos x="f305" y="f306"/>
                  </a:cxn>
                  <a:cxn ang="f239">
                    <a:pos x="f307" y="f304"/>
                  </a:cxn>
                  <a:cxn ang="f239">
                    <a:pos x="f308" y="f309"/>
                  </a:cxn>
                  <a:cxn ang="f239">
                    <a:pos x="f308" y="f310"/>
                  </a:cxn>
                  <a:cxn ang="f239">
                    <a:pos x="f311" y="f304"/>
                  </a:cxn>
                  <a:cxn ang="f239">
                    <a:pos x="f312" y="f313"/>
                  </a:cxn>
                  <a:cxn ang="f239">
                    <a:pos x="f308" y="f309"/>
                  </a:cxn>
                  <a:cxn ang="f239">
                    <a:pos x="f312" y="f313"/>
                  </a:cxn>
                  <a:cxn ang="f239">
                    <a:pos x="f314" y="f315"/>
                  </a:cxn>
                  <a:cxn ang="f239">
                    <a:pos x="f316" y="f317"/>
                  </a:cxn>
                  <a:cxn ang="f239">
                    <a:pos x="f316" y="f317"/>
                  </a:cxn>
                  <a:cxn ang="f239">
                    <a:pos x="f318" y="f319"/>
                  </a:cxn>
                  <a:cxn ang="f239">
                    <a:pos x="f320" y="f321"/>
                  </a:cxn>
                  <a:cxn ang="f239">
                    <a:pos x="f322" y="f323"/>
                  </a:cxn>
                  <a:cxn ang="f239">
                    <a:pos x="f324" y="f325"/>
                  </a:cxn>
                  <a:cxn ang="f239">
                    <a:pos x="f311" y="f304"/>
                  </a:cxn>
                  <a:cxn ang="f239">
                    <a:pos x="f326" y="f310"/>
                  </a:cxn>
                  <a:cxn ang="f239">
                    <a:pos x="f327" y="f309"/>
                  </a:cxn>
                  <a:cxn ang="f239">
                    <a:pos x="f328" y="f329"/>
                  </a:cxn>
                  <a:cxn ang="f239">
                    <a:pos x="f330" y="f331"/>
                  </a:cxn>
                  <a:cxn ang="f239">
                    <a:pos x="f332" y="f333"/>
                  </a:cxn>
                  <a:cxn ang="f239">
                    <a:pos x="f334" y="f335"/>
                  </a:cxn>
                  <a:cxn ang="f239">
                    <a:pos x="f336" y="f337"/>
                  </a:cxn>
                  <a:cxn ang="f239">
                    <a:pos x="f338" y="f339"/>
                  </a:cxn>
                  <a:cxn ang="f239">
                    <a:pos x="f340" y="f341"/>
                  </a:cxn>
                  <a:cxn ang="f239">
                    <a:pos x="f342" y="f343"/>
                  </a:cxn>
                  <a:cxn ang="f239">
                    <a:pos x="f344" y="f345"/>
                  </a:cxn>
                  <a:cxn ang="f239">
                    <a:pos x="f346" y="f347"/>
                  </a:cxn>
                  <a:cxn ang="f239">
                    <a:pos x="f348" y="f349"/>
                  </a:cxn>
                  <a:cxn ang="f239">
                    <a:pos x="f350" y="f351"/>
                  </a:cxn>
                  <a:cxn ang="f239">
                    <a:pos x="f352" y="f353"/>
                  </a:cxn>
                  <a:cxn ang="f239">
                    <a:pos x="f354" y="f355"/>
                  </a:cxn>
                  <a:cxn ang="f239">
                    <a:pos x="f356" y="f357"/>
                  </a:cxn>
                  <a:cxn ang="f239">
                    <a:pos x="f358" y="f359"/>
                  </a:cxn>
                  <a:cxn ang="f239">
                    <a:pos x="f360" y="f361"/>
                  </a:cxn>
                </a:cxnLst>
                <a:rect l="f299" t="f302" r="f300" b="f301"/>
                <a:pathLst>
                  <a:path w="1698" h="1028">
                    <a:moveTo>
                      <a:pt x="f8" y="f9"/>
                    </a:moveTo>
                    <a:lnTo>
                      <a:pt x="f10" y="f11"/>
                    </a:lnTo>
                    <a:lnTo>
                      <a:pt x="f12" y="f13"/>
                    </a:lnTo>
                    <a:lnTo>
                      <a:pt x="f14" y="f15"/>
                    </a:lnTo>
                    <a:lnTo>
                      <a:pt x="f16" y="f7"/>
                    </a:lnTo>
                    <a:lnTo>
                      <a:pt x="f5" y="f11"/>
                    </a:lnTo>
                    <a:lnTo>
                      <a:pt x="f8" y="f9"/>
                    </a:lnTo>
                    <a:close/>
                    <a:moveTo>
                      <a:pt x="f17" y="f18"/>
                    </a:moveTo>
                    <a:lnTo>
                      <a:pt x="f19" y="f11"/>
                    </a:lnTo>
                    <a:lnTo>
                      <a:pt x="f17" y="f13"/>
                    </a:lnTo>
                    <a:lnTo>
                      <a:pt x="f17" y="f13"/>
                    </a:lnTo>
                    <a:lnTo>
                      <a:pt x="f20" y="f11"/>
                    </a:lnTo>
                    <a:lnTo>
                      <a:pt x="f17" y="f18"/>
                    </a:lnTo>
                    <a:close/>
                    <a:moveTo>
                      <a:pt x="f21" y="f22"/>
                    </a:moveTo>
                    <a:lnTo>
                      <a:pt x="f6" y="f23"/>
                    </a:lnTo>
                    <a:lnTo>
                      <a:pt x="f17" y="f18"/>
                    </a:lnTo>
                    <a:lnTo>
                      <a:pt x="f20" y="f24"/>
                    </a:lnTo>
                    <a:lnTo>
                      <a:pt x="f21" y="f22"/>
                    </a:lnTo>
                    <a:close/>
                    <a:moveTo>
                      <a:pt x="f25" y="f26"/>
                    </a:moveTo>
                    <a:lnTo>
                      <a:pt x="f27" y="f28"/>
                    </a:lnTo>
                    <a:lnTo>
                      <a:pt x="f25" y="f26"/>
                    </a:lnTo>
                    <a:lnTo>
                      <a:pt x="f25" y="f26"/>
                    </a:lnTo>
                    <a:close/>
                    <a:moveTo>
                      <a:pt x="f29" y="f5"/>
                    </a:moveTo>
                    <a:lnTo>
                      <a:pt x="f25" y="f26"/>
                    </a:lnTo>
                    <a:lnTo>
                      <a:pt x="f30" y="f31"/>
                    </a:lnTo>
                    <a:lnTo>
                      <a:pt x="f32" y="f33"/>
                    </a:lnTo>
                    <a:lnTo>
                      <a:pt x="f34" y="f35"/>
                    </a:lnTo>
                    <a:lnTo>
                      <a:pt x="f36" y="f37"/>
                    </a:lnTo>
                    <a:lnTo>
                      <a:pt x="f38" y="f39"/>
                    </a:lnTo>
                    <a:lnTo>
                      <a:pt x="f40" y="f41"/>
                    </a:lnTo>
                    <a:lnTo>
                      <a:pt x="f42" y="f43"/>
                    </a:lnTo>
                    <a:lnTo>
                      <a:pt x="f44" y="f45"/>
                    </a:lnTo>
                    <a:lnTo>
                      <a:pt x="f14" y="f24"/>
                    </a:lnTo>
                    <a:lnTo>
                      <a:pt x="f20" y="f11"/>
                    </a:lnTo>
                    <a:lnTo>
                      <a:pt x="f46" y="f13"/>
                    </a:lnTo>
                    <a:lnTo>
                      <a:pt x="f46" y="f13"/>
                    </a:lnTo>
                    <a:lnTo>
                      <a:pt x="f14" y="f11"/>
                    </a:lnTo>
                    <a:lnTo>
                      <a:pt x="f12" y="f18"/>
                    </a:lnTo>
                    <a:lnTo>
                      <a:pt x="f47" y="f48"/>
                    </a:lnTo>
                    <a:lnTo>
                      <a:pt x="f49" y="f50"/>
                    </a:lnTo>
                    <a:lnTo>
                      <a:pt x="f51" y="f52"/>
                    </a:lnTo>
                    <a:lnTo>
                      <a:pt x="f53" y="f54"/>
                    </a:lnTo>
                    <a:lnTo>
                      <a:pt x="f55" y="f56"/>
                    </a:lnTo>
                    <a:lnTo>
                      <a:pt x="f57" y="f58"/>
                    </a:lnTo>
                    <a:lnTo>
                      <a:pt x="f59" y="f60"/>
                    </a:lnTo>
                    <a:lnTo>
                      <a:pt x="f61" y="f62"/>
                    </a:lnTo>
                    <a:lnTo>
                      <a:pt x="f14" y="f24"/>
                    </a:lnTo>
                    <a:lnTo>
                      <a:pt x="f16" y="f63"/>
                    </a:lnTo>
                    <a:lnTo>
                      <a:pt x="f16"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26"/>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29"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4" name="Freeform 21">
                <a:extLst>
                  <a:ext uri="{FF2B5EF4-FFF2-40B4-BE49-F238E27FC236}">
                    <a16:creationId xmlns:a16="http://schemas.microsoft.com/office/drawing/2014/main" id="{5CCF0E06-785D-41D4-A084-961D3EA106BC}"/>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5" name="Freeform 22">
                <a:extLst>
                  <a:ext uri="{FF2B5EF4-FFF2-40B4-BE49-F238E27FC236}">
                    <a16:creationId xmlns:a16="http://schemas.microsoft.com/office/drawing/2014/main" id="{D5697338-C9C5-4D79-A3BF-FB9FAB9FF209}"/>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213" name="Group 25">
              <a:extLst>
                <a:ext uri="{FF2B5EF4-FFF2-40B4-BE49-F238E27FC236}">
                  <a16:creationId xmlns:a16="http://schemas.microsoft.com/office/drawing/2014/main" id="{3288BD7E-F846-4600-872B-B881774EAA35}"/>
                </a:ext>
              </a:extLst>
            </p:cNvPr>
            <p:cNvGrpSpPr/>
            <p:nvPr/>
          </p:nvGrpSpPr>
          <p:grpSpPr>
            <a:xfrm>
              <a:off x="5120159" y="5192908"/>
              <a:ext cx="930679" cy="559216"/>
              <a:chOff x="11378729" y="3203929"/>
              <a:chExt cx="611431" cy="411480"/>
            </a:xfrm>
          </p:grpSpPr>
          <p:sp>
            <p:nvSpPr>
              <p:cNvPr id="232" name="Freeform 6">
                <a:extLst>
                  <a:ext uri="{FF2B5EF4-FFF2-40B4-BE49-F238E27FC236}">
                    <a16:creationId xmlns:a16="http://schemas.microsoft.com/office/drawing/2014/main" id="{D50E54B8-9E16-42A7-93DE-BF0A378A42DD}"/>
                  </a:ext>
                </a:extLst>
              </p:cNvPr>
              <p:cNvSpPr/>
              <p:nvPr/>
            </p:nvSpPr>
            <p:spPr>
              <a:xfrm>
                <a:off x="11378729" y="3203929"/>
                <a:ext cx="611431" cy="411480"/>
              </a:xfrm>
              <a:custGeom>
                <a:avLst/>
                <a:gdLst>
                  <a:gd name="f0" fmla="val 10800000"/>
                  <a:gd name="f1" fmla="val 5400000"/>
                  <a:gd name="f2" fmla="val 180"/>
                  <a:gd name="f3" fmla="val w"/>
                  <a:gd name="f4" fmla="val h"/>
                  <a:gd name="f5" fmla="val 0"/>
                  <a:gd name="f6" fmla="val 2586"/>
                  <a:gd name="f7" fmla="val 1743"/>
                  <a:gd name="f8" fmla="val 1293"/>
                  <a:gd name="f9" fmla="val 1324"/>
                  <a:gd name="f10" fmla="val 2"/>
                  <a:gd name="f11" fmla="val 1353"/>
                  <a:gd name="f12" fmla="val 7"/>
                  <a:gd name="f13" fmla="val 1382"/>
                  <a:gd name="f14" fmla="val 18"/>
                  <a:gd name="f15" fmla="val 1409"/>
                  <a:gd name="f16" fmla="val 32"/>
                  <a:gd name="f17" fmla="val 2478"/>
                  <a:gd name="f18" fmla="val 678"/>
                  <a:gd name="f19" fmla="val 2505"/>
                  <a:gd name="f20" fmla="val 698"/>
                  <a:gd name="f21" fmla="val 2529"/>
                  <a:gd name="f22" fmla="val 720"/>
                  <a:gd name="f23" fmla="val 2549"/>
                  <a:gd name="f24" fmla="val 747"/>
                  <a:gd name="f25" fmla="val 2565"/>
                  <a:gd name="f26" fmla="val 775"/>
                  <a:gd name="f27" fmla="val 2576"/>
                  <a:gd name="f28" fmla="val 806"/>
                  <a:gd name="f29" fmla="val 2584"/>
                  <a:gd name="f30" fmla="val 838"/>
                  <a:gd name="f31" fmla="val 872"/>
                  <a:gd name="f32" fmla="val 904"/>
                  <a:gd name="f33" fmla="val 936"/>
                  <a:gd name="f34" fmla="val 967"/>
                  <a:gd name="f35" fmla="val 995"/>
                  <a:gd name="f36" fmla="val 1022"/>
                  <a:gd name="f37" fmla="val 1044"/>
                  <a:gd name="f38" fmla="val 1064"/>
                  <a:gd name="f39" fmla="val 1410"/>
                  <a:gd name="f40" fmla="val 1710"/>
                  <a:gd name="f41" fmla="val 1383"/>
                  <a:gd name="f42" fmla="val 1725"/>
                  <a:gd name="f43" fmla="val 1354"/>
                  <a:gd name="f44" fmla="val 1735"/>
                  <a:gd name="f45" fmla="val 1741"/>
                  <a:gd name="f46" fmla="val 1263"/>
                  <a:gd name="f47" fmla="val 1234"/>
                  <a:gd name="f48" fmla="val 1736"/>
                  <a:gd name="f49" fmla="val 1205"/>
                  <a:gd name="f50" fmla="val 1179"/>
                  <a:gd name="f51" fmla="val 1711"/>
                  <a:gd name="f52" fmla="val 1121"/>
                  <a:gd name="f53" fmla="val 1678"/>
                  <a:gd name="f54" fmla="val 108"/>
                  <a:gd name="f55" fmla="val 81"/>
                  <a:gd name="f56" fmla="val 57"/>
                  <a:gd name="f57" fmla="val 37"/>
                  <a:gd name="f58" fmla="val 21"/>
                  <a:gd name="f59" fmla="val 10"/>
                  <a:gd name="f60" fmla="val 1177"/>
                  <a:gd name="f61" fmla="val 1204"/>
                  <a:gd name="f62" fmla="val 1233"/>
                  <a:gd name="f63" fmla="val 1262"/>
                  <a:gd name="f64" fmla="+- 0 0 -90"/>
                  <a:gd name="f65" fmla="*/ f3 1 2586"/>
                  <a:gd name="f66" fmla="*/ f4 1 1743"/>
                  <a:gd name="f67" fmla="+- f7 0 f5"/>
                  <a:gd name="f68" fmla="+- f6 0 f5"/>
                  <a:gd name="f69" fmla="*/ f64 f0 1"/>
                  <a:gd name="f70" fmla="*/ f68 1 2586"/>
                  <a:gd name="f71" fmla="*/ f67 1 1743"/>
                  <a:gd name="f72" fmla="*/ 1293 f68 1"/>
                  <a:gd name="f73" fmla="*/ 0 f67 1"/>
                  <a:gd name="f74" fmla="*/ 1324 f68 1"/>
                  <a:gd name="f75" fmla="*/ 2 f67 1"/>
                  <a:gd name="f76" fmla="*/ 1353 f68 1"/>
                  <a:gd name="f77" fmla="*/ 7 f67 1"/>
                  <a:gd name="f78" fmla="*/ 1382 f68 1"/>
                  <a:gd name="f79" fmla="*/ 18 f67 1"/>
                  <a:gd name="f80" fmla="*/ 1409 f68 1"/>
                  <a:gd name="f81" fmla="*/ 32 f67 1"/>
                  <a:gd name="f82" fmla="*/ 2478 f68 1"/>
                  <a:gd name="f83" fmla="*/ 678 f67 1"/>
                  <a:gd name="f84" fmla="*/ 2505 f68 1"/>
                  <a:gd name="f85" fmla="*/ 698 f67 1"/>
                  <a:gd name="f86" fmla="*/ 2529 f68 1"/>
                  <a:gd name="f87" fmla="*/ 720 f67 1"/>
                  <a:gd name="f88" fmla="*/ 2549 f68 1"/>
                  <a:gd name="f89" fmla="*/ 747 f67 1"/>
                  <a:gd name="f90" fmla="*/ 2565 f68 1"/>
                  <a:gd name="f91" fmla="*/ 775 f67 1"/>
                  <a:gd name="f92" fmla="*/ 2576 f68 1"/>
                  <a:gd name="f93" fmla="*/ 806 f67 1"/>
                  <a:gd name="f94" fmla="*/ 2584 f68 1"/>
                  <a:gd name="f95" fmla="*/ 838 f67 1"/>
                  <a:gd name="f96" fmla="*/ 2586 f68 1"/>
                  <a:gd name="f97" fmla="*/ 872 f67 1"/>
                  <a:gd name="f98" fmla="*/ 904 f67 1"/>
                  <a:gd name="f99" fmla="*/ 936 f67 1"/>
                  <a:gd name="f100" fmla="*/ 967 f67 1"/>
                  <a:gd name="f101" fmla="*/ 995 f67 1"/>
                  <a:gd name="f102" fmla="*/ 1022 f67 1"/>
                  <a:gd name="f103" fmla="*/ 1044 f67 1"/>
                  <a:gd name="f104" fmla="*/ 1064 f67 1"/>
                  <a:gd name="f105" fmla="*/ 1410 f68 1"/>
                  <a:gd name="f106" fmla="*/ 1710 f67 1"/>
                  <a:gd name="f107" fmla="*/ 1383 f68 1"/>
                  <a:gd name="f108" fmla="*/ 1725 f67 1"/>
                  <a:gd name="f109" fmla="*/ 1354 f68 1"/>
                  <a:gd name="f110" fmla="*/ 1735 f67 1"/>
                  <a:gd name="f111" fmla="*/ 1741 f67 1"/>
                  <a:gd name="f112" fmla="*/ 1743 f67 1"/>
                  <a:gd name="f113" fmla="*/ 1263 f68 1"/>
                  <a:gd name="f114" fmla="*/ 1234 f68 1"/>
                  <a:gd name="f115" fmla="*/ 1736 f67 1"/>
                  <a:gd name="f116" fmla="*/ 1205 f68 1"/>
                  <a:gd name="f117" fmla="*/ 1179 f68 1"/>
                  <a:gd name="f118" fmla="*/ 1711 f67 1"/>
                  <a:gd name="f119" fmla="*/ 1121 f68 1"/>
                  <a:gd name="f120" fmla="*/ 1678 f67 1"/>
                  <a:gd name="f121" fmla="*/ 108 f68 1"/>
                  <a:gd name="f122" fmla="*/ 81 f68 1"/>
                  <a:gd name="f123" fmla="*/ 57 f68 1"/>
                  <a:gd name="f124" fmla="*/ 37 f68 1"/>
                  <a:gd name="f125" fmla="*/ 21 f68 1"/>
                  <a:gd name="f126" fmla="*/ 10 f68 1"/>
                  <a:gd name="f127" fmla="*/ 2 f68 1"/>
                  <a:gd name="f128" fmla="*/ 0 f68 1"/>
                  <a:gd name="f129" fmla="*/ 1177 f68 1"/>
                  <a:gd name="f130" fmla="*/ 1204 f68 1"/>
                  <a:gd name="f131" fmla="*/ 1233 f68 1"/>
                  <a:gd name="f132" fmla="*/ 1262 f68 1"/>
                  <a:gd name="f133" fmla="*/ f69 1 f2"/>
                  <a:gd name="f134" fmla="*/ f72 1 2586"/>
                  <a:gd name="f135" fmla="*/ f73 1 1743"/>
                  <a:gd name="f136" fmla="*/ f74 1 2586"/>
                  <a:gd name="f137" fmla="*/ f75 1 1743"/>
                  <a:gd name="f138" fmla="*/ f76 1 2586"/>
                  <a:gd name="f139" fmla="*/ f77 1 1743"/>
                  <a:gd name="f140" fmla="*/ f78 1 2586"/>
                  <a:gd name="f141" fmla="*/ f79 1 1743"/>
                  <a:gd name="f142" fmla="*/ f80 1 2586"/>
                  <a:gd name="f143" fmla="*/ f81 1 1743"/>
                  <a:gd name="f144" fmla="*/ f82 1 2586"/>
                  <a:gd name="f145" fmla="*/ f83 1 1743"/>
                  <a:gd name="f146" fmla="*/ f84 1 2586"/>
                  <a:gd name="f147" fmla="*/ f85 1 1743"/>
                  <a:gd name="f148" fmla="*/ f86 1 2586"/>
                  <a:gd name="f149" fmla="*/ f87 1 1743"/>
                  <a:gd name="f150" fmla="*/ f88 1 2586"/>
                  <a:gd name="f151" fmla="*/ f89 1 1743"/>
                  <a:gd name="f152" fmla="*/ f90 1 2586"/>
                  <a:gd name="f153" fmla="*/ f91 1 1743"/>
                  <a:gd name="f154" fmla="*/ f92 1 2586"/>
                  <a:gd name="f155" fmla="*/ f93 1 1743"/>
                  <a:gd name="f156" fmla="*/ f94 1 2586"/>
                  <a:gd name="f157" fmla="*/ f95 1 1743"/>
                  <a:gd name="f158" fmla="*/ f96 1 2586"/>
                  <a:gd name="f159" fmla="*/ f97 1 1743"/>
                  <a:gd name="f160" fmla="*/ f98 1 1743"/>
                  <a:gd name="f161" fmla="*/ f99 1 1743"/>
                  <a:gd name="f162" fmla="*/ f100 1 1743"/>
                  <a:gd name="f163" fmla="*/ f101 1 1743"/>
                  <a:gd name="f164" fmla="*/ f102 1 1743"/>
                  <a:gd name="f165" fmla="*/ f103 1 1743"/>
                  <a:gd name="f166" fmla="*/ f104 1 1743"/>
                  <a:gd name="f167" fmla="*/ f105 1 2586"/>
                  <a:gd name="f168" fmla="*/ f106 1 1743"/>
                  <a:gd name="f169" fmla="*/ f107 1 2586"/>
                  <a:gd name="f170" fmla="*/ f108 1 1743"/>
                  <a:gd name="f171" fmla="*/ f109 1 2586"/>
                  <a:gd name="f172" fmla="*/ f110 1 1743"/>
                  <a:gd name="f173" fmla="*/ f111 1 1743"/>
                  <a:gd name="f174" fmla="*/ f112 1 1743"/>
                  <a:gd name="f175" fmla="*/ f113 1 2586"/>
                  <a:gd name="f176" fmla="*/ f114 1 2586"/>
                  <a:gd name="f177" fmla="*/ f115 1 1743"/>
                  <a:gd name="f178" fmla="*/ f116 1 2586"/>
                  <a:gd name="f179" fmla="*/ f117 1 2586"/>
                  <a:gd name="f180" fmla="*/ f118 1 1743"/>
                  <a:gd name="f181" fmla="*/ f119 1 2586"/>
                  <a:gd name="f182" fmla="*/ f120 1 1743"/>
                  <a:gd name="f183" fmla="*/ f121 1 2586"/>
                  <a:gd name="f184" fmla="*/ f122 1 2586"/>
                  <a:gd name="f185" fmla="*/ f123 1 2586"/>
                  <a:gd name="f186" fmla="*/ f124 1 2586"/>
                  <a:gd name="f187" fmla="*/ f125 1 2586"/>
                  <a:gd name="f188" fmla="*/ f126 1 2586"/>
                  <a:gd name="f189" fmla="*/ f127 1 2586"/>
                  <a:gd name="f190" fmla="*/ f128 1 2586"/>
                  <a:gd name="f191" fmla="*/ f129 1 2586"/>
                  <a:gd name="f192" fmla="*/ f130 1 2586"/>
                  <a:gd name="f193" fmla="*/ f131 1 2586"/>
                  <a:gd name="f194" fmla="*/ f132 1 2586"/>
                  <a:gd name="f195" fmla="*/ 0 1 f70"/>
                  <a:gd name="f196" fmla="*/ f6 1 f70"/>
                  <a:gd name="f197" fmla="*/ 0 1 f71"/>
                  <a:gd name="f198" fmla="*/ f7 1 f71"/>
                  <a:gd name="f199" fmla="+- f133 0 f1"/>
                  <a:gd name="f200" fmla="*/ f134 1 f70"/>
                  <a:gd name="f201" fmla="*/ f135 1 f71"/>
                  <a:gd name="f202" fmla="*/ f136 1 f70"/>
                  <a:gd name="f203" fmla="*/ f137 1 f71"/>
                  <a:gd name="f204" fmla="*/ f138 1 f70"/>
                  <a:gd name="f205" fmla="*/ f139 1 f71"/>
                  <a:gd name="f206" fmla="*/ f140 1 f70"/>
                  <a:gd name="f207" fmla="*/ f141 1 f71"/>
                  <a:gd name="f208" fmla="*/ f142 1 f70"/>
                  <a:gd name="f209" fmla="*/ f143 1 f71"/>
                  <a:gd name="f210" fmla="*/ f144 1 f70"/>
                  <a:gd name="f211" fmla="*/ f145 1 f71"/>
                  <a:gd name="f212" fmla="*/ f146 1 f70"/>
                  <a:gd name="f213" fmla="*/ f147 1 f71"/>
                  <a:gd name="f214" fmla="*/ f148 1 f70"/>
                  <a:gd name="f215" fmla="*/ f149 1 f71"/>
                  <a:gd name="f216" fmla="*/ f150 1 f70"/>
                  <a:gd name="f217" fmla="*/ f151 1 f71"/>
                  <a:gd name="f218" fmla="*/ f152 1 f70"/>
                  <a:gd name="f219" fmla="*/ f153 1 f71"/>
                  <a:gd name="f220" fmla="*/ f154 1 f70"/>
                  <a:gd name="f221" fmla="*/ f155 1 f71"/>
                  <a:gd name="f222" fmla="*/ f156 1 f70"/>
                  <a:gd name="f223" fmla="*/ f157 1 f71"/>
                  <a:gd name="f224" fmla="*/ f158 1 f70"/>
                  <a:gd name="f225" fmla="*/ f159 1 f71"/>
                  <a:gd name="f226" fmla="*/ f160 1 f71"/>
                  <a:gd name="f227" fmla="*/ f161 1 f71"/>
                  <a:gd name="f228" fmla="*/ f162 1 f71"/>
                  <a:gd name="f229" fmla="*/ f163 1 f71"/>
                  <a:gd name="f230" fmla="*/ f164 1 f71"/>
                  <a:gd name="f231" fmla="*/ f165 1 f71"/>
                  <a:gd name="f232" fmla="*/ f166 1 f71"/>
                  <a:gd name="f233" fmla="*/ f167 1 f70"/>
                  <a:gd name="f234" fmla="*/ f168 1 f71"/>
                  <a:gd name="f235" fmla="*/ f169 1 f70"/>
                  <a:gd name="f236" fmla="*/ f170 1 f71"/>
                  <a:gd name="f237" fmla="*/ f171 1 f70"/>
                  <a:gd name="f238" fmla="*/ f172 1 f71"/>
                  <a:gd name="f239" fmla="*/ f173 1 f71"/>
                  <a:gd name="f240" fmla="*/ f174 1 f71"/>
                  <a:gd name="f241" fmla="*/ f175 1 f70"/>
                  <a:gd name="f242" fmla="*/ f176 1 f70"/>
                  <a:gd name="f243" fmla="*/ f177 1 f71"/>
                  <a:gd name="f244" fmla="*/ f178 1 f70"/>
                  <a:gd name="f245" fmla="*/ f179 1 f70"/>
                  <a:gd name="f246" fmla="*/ f180 1 f71"/>
                  <a:gd name="f247" fmla="*/ f181 1 f70"/>
                  <a:gd name="f248" fmla="*/ f182 1 f71"/>
                  <a:gd name="f249" fmla="*/ f183 1 f70"/>
                  <a:gd name="f250" fmla="*/ f184 1 f70"/>
                  <a:gd name="f251" fmla="*/ f185 1 f70"/>
                  <a:gd name="f252" fmla="*/ f186 1 f70"/>
                  <a:gd name="f253" fmla="*/ f187 1 f70"/>
                  <a:gd name="f254" fmla="*/ f188 1 f70"/>
                  <a:gd name="f255" fmla="*/ f189 1 f70"/>
                  <a:gd name="f256" fmla="*/ f190 1 f70"/>
                  <a:gd name="f257" fmla="*/ f191 1 f70"/>
                  <a:gd name="f258" fmla="*/ f192 1 f70"/>
                  <a:gd name="f259" fmla="*/ f193 1 f70"/>
                  <a:gd name="f260" fmla="*/ f194 1 f70"/>
                  <a:gd name="f261" fmla="*/ f195 f65 1"/>
                  <a:gd name="f262" fmla="*/ f196 f65 1"/>
                  <a:gd name="f263" fmla="*/ f198 f66 1"/>
                  <a:gd name="f264" fmla="*/ f197 f66 1"/>
                  <a:gd name="f265" fmla="*/ f200 f65 1"/>
                  <a:gd name="f266" fmla="*/ f201 f66 1"/>
                  <a:gd name="f267" fmla="*/ f202 f65 1"/>
                  <a:gd name="f268" fmla="*/ f203 f66 1"/>
                  <a:gd name="f269" fmla="*/ f204 f65 1"/>
                  <a:gd name="f270" fmla="*/ f205 f66 1"/>
                  <a:gd name="f271" fmla="*/ f206 f65 1"/>
                  <a:gd name="f272" fmla="*/ f207 f66 1"/>
                  <a:gd name="f273" fmla="*/ f208 f65 1"/>
                  <a:gd name="f274" fmla="*/ f209 f66 1"/>
                  <a:gd name="f275" fmla="*/ f210 f65 1"/>
                  <a:gd name="f276" fmla="*/ f211 f66 1"/>
                  <a:gd name="f277" fmla="*/ f212 f65 1"/>
                  <a:gd name="f278" fmla="*/ f213 f66 1"/>
                  <a:gd name="f279" fmla="*/ f214 f65 1"/>
                  <a:gd name="f280" fmla="*/ f215 f66 1"/>
                  <a:gd name="f281" fmla="*/ f216 f65 1"/>
                  <a:gd name="f282" fmla="*/ f217 f66 1"/>
                  <a:gd name="f283" fmla="*/ f218 f65 1"/>
                  <a:gd name="f284" fmla="*/ f219 f66 1"/>
                  <a:gd name="f285" fmla="*/ f220 f65 1"/>
                  <a:gd name="f286" fmla="*/ f221 f66 1"/>
                  <a:gd name="f287" fmla="*/ f222 f65 1"/>
                  <a:gd name="f288" fmla="*/ f223 f66 1"/>
                  <a:gd name="f289" fmla="*/ f224 f65 1"/>
                  <a:gd name="f290" fmla="*/ f225 f66 1"/>
                  <a:gd name="f291" fmla="*/ f226 f66 1"/>
                  <a:gd name="f292" fmla="*/ f227 f66 1"/>
                  <a:gd name="f293" fmla="*/ f228 f66 1"/>
                  <a:gd name="f294" fmla="*/ f229 f66 1"/>
                  <a:gd name="f295" fmla="*/ f230 f66 1"/>
                  <a:gd name="f296" fmla="*/ f231 f66 1"/>
                  <a:gd name="f297" fmla="*/ f232 f66 1"/>
                  <a:gd name="f298" fmla="*/ f233 f65 1"/>
                  <a:gd name="f299" fmla="*/ f234 f66 1"/>
                  <a:gd name="f300" fmla="*/ f235 f65 1"/>
                  <a:gd name="f301" fmla="*/ f236 f66 1"/>
                  <a:gd name="f302" fmla="*/ f237 f65 1"/>
                  <a:gd name="f303" fmla="*/ f238 f66 1"/>
                  <a:gd name="f304" fmla="*/ f239 f66 1"/>
                  <a:gd name="f305" fmla="*/ f240 f66 1"/>
                  <a:gd name="f306" fmla="*/ f241 f65 1"/>
                  <a:gd name="f307" fmla="*/ f242 f65 1"/>
                  <a:gd name="f308" fmla="*/ f243 f66 1"/>
                  <a:gd name="f309" fmla="*/ f244 f65 1"/>
                  <a:gd name="f310" fmla="*/ f245 f65 1"/>
                  <a:gd name="f311" fmla="*/ f246 f66 1"/>
                  <a:gd name="f312" fmla="*/ f247 f65 1"/>
                  <a:gd name="f313" fmla="*/ f248 f66 1"/>
                  <a:gd name="f314" fmla="*/ f249 f65 1"/>
                  <a:gd name="f315" fmla="*/ f250 f65 1"/>
                  <a:gd name="f316" fmla="*/ f251 f65 1"/>
                  <a:gd name="f317" fmla="*/ f252 f65 1"/>
                  <a:gd name="f318" fmla="*/ f253 f65 1"/>
                  <a:gd name="f319" fmla="*/ f254 f65 1"/>
                  <a:gd name="f320" fmla="*/ f255 f65 1"/>
                  <a:gd name="f321" fmla="*/ f256 f65 1"/>
                  <a:gd name="f322" fmla="*/ f257 f65 1"/>
                  <a:gd name="f323" fmla="*/ f258 f65 1"/>
                  <a:gd name="f324" fmla="*/ f259 f65 1"/>
                  <a:gd name="f325" fmla="*/ f260 f65 1"/>
                </a:gdLst>
                <a:ahLst/>
                <a:cxnLst>
                  <a:cxn ang="3cd4">
                    <a:pos x="hc" y="t"/>
                  </a:cxn>
                  <a:cxn ang="0">
                    <a:pos x="r" y="vc"/>
                  </a:cxn>
                  <a:cxn ang="cd4">
                    <a:pos x="hc" y="b"/>
                  </a:cxn>
                  <a:cxn ang="cd2">
                    <a:pos x="l" y="vc"/>
                  </a:cxn>
                  <a:cxn ang="f199">
                    <a:pos x="f265" y="f266"/>
                  </a:cxn>
                  <a:cxn ang="f199">
                    <a:pos x="f267" y="f268"/>
                  </a:cxn>
                  <a:cxn ang="f199">
                    <a:pos x="f269" y="f270"/>
                  </a:cxn>
                  <a:cxn ang="f199">
                    <a:pos x="f271" y="f272"/>
                  </a:cxn>
                  <a:cxn ang="f199">
                    <a:pos x="f273" y="f274"/>
                  </a:cxn>
                  <a:cxn ang="f199">
                    <a:pos x="f275" y="f276"/>
                  </a:cxn>
                  <a:cxn ang="f199">
                    <a:pos x="f277" y="f278"/>
                  </a:cxn>
                  <a:cxn ang="f199">
                    <a:pos x="f279" y="f280"/>
                  </a:cxn>
                  <a:cxn ang="f199">
                    <a:pos x="f281" y="f282"/>
                  </a:cxn>
                  <a:cxn ang="f199">
                    <a:pos x="f283" y="f284"/>
                  </a:cxn>
                  <a:cxn ang="f199">
                    <a:pos x="f285" y="f286"/>
                  </a:cxn>
                  <a:cxn ang="f199">
                    <a:pos x="f287" y="f288"/>
                  </a:cxn>
                  <a:cxn ang="f199">
                    <a:pos x="f289" y="f290"/>
                  </a:cxn>
                  <a:cxn ang="f199">
                    <a:pos x="f287" y="f291"/>
                  </a:cxn>
                  <a:cxn ang="f199">
                    <a:pos x="f285" y="f292"/>
                  </a:cxn>
                  <a:cxn ang="f199">
                    <a:pos x="f283" y="f293"/>
                  </a:cxn>
                  <a:cxn ang="f199">
                    <a:pos x="f281" y="f294"/>
                  </a:cxn>
                  <a:cxn ang="f199">
                    <a:pos x="f279" y="f295"/>
                  </a:cxn>
                  <a:cxn ang="f199">
                    <a:pos x="f277" y="f296"/>
                  </a:cxn>
                  <a:cxn ang="f199">
                    <a:pos x="f275" y="f297"/>
                  </a:cxn>
                  <a:cxn ang="f199">
                    <a:pos x="f298" y="f299"/>
                  </a:cxn>
                  <a:cxn ang="f199">
                    <a:pos x="f300" y="f301"/>
                  </a:cxn>
                  <a:cxn ang="f199">
                    <a:pos x="f302" y="f303"/>
                  </a:cxn>
                  <a:cxn ang="f199">
                    <a:pos x="f267" y="f304"/>
                  </a:cxn>
                  <a:cxn ang="f199">
                    <a:pos x="f265" y="f305"/>
                  </a:cxn>
                  <a:cxn ang="f199">
                    <a:pos x="f306" y="f304"/>
                  </a:cxn>
                  <a:cxn ang="f199">
                    <a:pos x="f307" y="f308"/>
                  </a:cxn>
                  <a:cxn ang="f199">
                    <a:pos x="f309" y="f301"/>
                  </a:cxn>
                  <a:cxn ang="f199">
                    <a:pos x="f310" y="f311"/>
                  </a:cxn>
                  <a:cxn ang="f199">
                    <a:pos x="f312" y="f313"/>
                  </a:cxn>
                  <a:cxn ang="f199">
                    <a:pos x="f314" y="f297"/>
                  </a:cxn>
                  <a:cxn ang="f199">
                    <a:pos x="f315" y="f296"/>
                  </a:cxn>
                  <a:cxn ang="f199">
                    <a:pos x="f316" y="f295"/>
                  </a:cxn>
                  <a:cxn ang="f199">
                    <a:pos x="f317" y="f294"/>
                  </a:cxn>
                  <a:cxn ang="f199">
                    <a:pos x="f318" y="f293"/>
                  </a:cxn>
                  <a:cxn ang="f199">
                    <a:pos x="f319" y="f292"/>
                  </a:cxn>
                  <a:cxn ang="f199">
                    <a:pos x="f320" y="f291"/>
                  </a:cxn>
                  <a:cxn ang="f199">
                    <a:pos x="f321" y="f290"/>
                  </a:cxn>
                  <a:cxn ang="f199">
                    <a:pos x="f320" y="f288"/>
                  </a:cxn>
                  <a:cxn ang="f199">
                    <a:pos x="f319" y="f286"/>
                  </a:cxn>
                  <a:cxn ang="f199">
                    <a:pos x="f318" y="f284"/>
                  </a:cxn>
                  <a:cxn ang="f199">
                    <a:pos x="f317" y="f282"/>
                  </a:cxn>
                  <a:cxn ang="f199">
                    <a:pos x="f316" y="f280"/>
                  </a:cxn>
                  <a:cxn ang="f199">
                    <a:pos x="f315" y="f278"/>
                  </a:cxn>
                  <a:cxn ang="f199">
                    <a:pos x="f314" y="f276"/>
                  </a:cxn>
                  <a:cxn ang="f199">
                    <a:pos x="f322" y="f274"/>
                  </a:cxn>
                  <a:cxn ang="f199">
                    <a:pos x="f323" y="f272"/>
                  </a:cxn>
                  <a:cxn ang="f199">
                    <a:pos x="f324" y="f270"/>
                  </a:cxn>
                  <a:cxn ang="f199">
                    <a:pos x="f325" y="f268"/>
                  </a:cxn>
                  <a:cxn ang="f199">
                    <a:pos x="f265" y="f266"/>
                  </a:cxn>
                </a:cxnLst>
                <a:rect l="f261" t="f264" r="f262" b="f263"/>
                <a:pathLst>
                  <a:path w="2586" h="1743">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39" y="f40"/>
                    </a:lnTo>
                    <a:lnTo>
                      <a:pt x="f41" y="f42"/>
                    </a:lnTo>
                    <a:lnTo>
                      <a:pt x="f43" y="f44"/>
                    </a:lnTo>
                    <a:lnTo>
                      <a:pt x="f9" y="f45"/>
                    </a:lnTo>
                    <a:lnTo>
                      <a:pt x="f8" y="f7"/>
                    </a:lnTo>
                    <a:lnTo>
                      <a:pt x="f46" y="f45"/>
                    </a:lnTo>
                    <a:lnTo>
                      <a:pt x="f47" y="f48"/>
                    </a:lnTo>
                    <a:lnTo>
                      <a:pt x="f49" y="f42"/>
                    </a:lnTo>
                    <a:lnTo>
                      <a:pt x="f50" y="f51"/>
                    </a:lnTo>
                    <a:lnTo>
                      <a:pt x="f52" y="f53"/>
                    </a:lnTo>
                    <a:lnTo>
                      <a:pt x="f54" y="f38"/>
                    </a:lnTo>
                    <a:lnTo>
                      <a:pt x="f55" y="f37"/>
                    </a:lnTo>
                    <a:lnTo>
                      <a:pt x="f56" y="f36"/>
                    </a:lnTo>
                    <a:lnTo>
                      <a:pt x="f57" y="f35"/>
                    </a:lnTo>
                    <a:lnTo>
                      <a:pt x="f58" y="f34"/>
                    </a:lnTo>
                    <a:lnTo>
                      <a:pt x="f59" y="f33"/>
                    </a:lnTo>
                    <a:lnTo>
                      <a:pt x="f10" y="f32"/>
                    </a:lnTo>
                    <a:lnTo>
                      <a:pt x="f5" y="f31"/>
                    </a:lnTo>
                    <a:lnTo>
                      <a:pt x="f10" y="f30"/>
                    </a:lnTo>
                    <a:lnTo>
                      <a:pt x="f59" y="f28"/>
                    </a:lnTo>
                    <a:lnTo>
                      <a:pt x="f58" y="f26"/>
                    </a:lnTo>
                    <a:lnTo>
                      <a:pt x="f57" y="f24"/>
                    </a:lnTo>
                    <a:lnTo>
                      <a:pt x="f56" y="f22"/>
                    </a:lnTo>
                    <a:lnTo>
                      <a:pt x="f55" y="f20"/>
                    </a:lnTo>
                    <a:lnTo>
                      <a:pt x="f54" y="f18"/>
                    </a:lnTo>
                    <a:lnTo>
                      <a:pt x="f60" y="f16"/>
                    </a:lnTo>
                    <a:lnTo>
                      <a:pt x="f61" y="f14"/>
                    </a:lnTo>
                    <a:lnTo>
                      <a:pt x="f62" y="f12"/>
                    </a:lnTo>
                    <a:lnTo>
                      <a:pt x="f63"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3" name="Freeform 7">
                <a:extLst>
                  <a:ext uri="{FF2B5EF4-FFF2-40B4-BE49-F238E27FC236}">
                    <a16:creationId xmlns:a16="http://schemas.microsoft.com/office/drawing/2014/main" id="{E603DC9C-3F09-4079-B2C1-88FD35AF0B7B}"/>
                  </a:ext>
                </a:extLst>
              </p:cNvPr>
              <p:cNvSpPr/>
              <p:nvPr/>
            </p:nvSpPr>
            <p:spPr>
              <a:xfrm>
                <a:off x="11405174" y="3230383"/>
                <a:ext cx="558552" cy="358600"/>
              </a:xfrm>
              <a:custGeom>
                <a:avLst/>
                <a:gdLst>
                  <a:gd name="f0" fmla="val 10800000"/>
                  <a:gd name="f1" fmla="val 5400000"/>
                  <a:gd name="f2" fmla="val 180"/>
                  <a:gd name="f3" fmla="val w"/>
                  <a:gd name="f4" fmla="val h"/>
                  <a:gd name="f5" fmla="val 0"/>
                  <a:gd name="f6" fmla="val 2362"/>
                  <a:gd name="f7" fmla="val 1519"/>
                  <a:gd name="f8" fmla="val 1181"/>
                  <a:gd name="f9" fmla="val 1201"/>
                  <a:gd name="f10" fmla="val 2"/>
                  <a:gd name="f11" fmla="val 1221"/>
                  <a:gd name="f12" fmla="val 7"/>
                  <a:gd name="f13" fmla="val 1239"/>
                  <a:gd name="f14" fmla="val 16"/>
                  <a:gd name="f15" fmla="val 2307"/>
                  <a:gd name="f16" fmla="val 663"/>
                  <a:gd name="f17" fmla="val 2326"/>
                  <a:gd name="f18" fmla="val 677"/>
                  <a:gd name="f19" fmla="val 2341"/>
                  <a:gd name="f20" fmla="val 694"/>
                  <a:gd name="f21" fmla="val 2353"/>
                  <a:gd name="f22" fmla="val 714"/>
                  <a:gd name="f23" fmla="val 2359"/>
                  <a:gd name="f24" fmla="val 736"/>
                  <a:gd name="f25" fmla="val 760"/>
                  <a:gd name="f26" fmla="val 782"/>
                  <a:gd name="f27" fmla="val 804"/>
                  <a:gd name="f28" fmla="val 824"/>
                  <a:gd name="f29" fmla="val 841"/>
                  <a:gd name="f30" fmla="val 856"/>
                  <a:gd name="f31" fmla="val 1240"/>
                  <a:gd name="f32" fmla="val 1502"/>
                  <a:gd name="f33" fmla="val 1512"/>
                  <a:gd name="f34" fmla="val 1517"/>
                  <a:gd name="f35" fmla="val 1162"/>
                  <a:gd name="f36" fmla="val 1142"/>
                  <a:gd name="f37" fmla="val 1124"/>
                  <a:gd name="f38" fmla="val 1503"/>
                  <a:gd name="f39" fmla="val 1066"/>
                  <a:gd name="f40" fmla="val 1468"/>
                  <a:gd name="f41" fmla="val 55"/>
                  <a:gd name="f42" fmla="val 36"/>
                  <a:gd name="f43" fmla="val 21"/>
                  <a:gd name="f44" fmla="val 9"/>
                  <a:gd name="f45" fmla="val 3"/>
                  <a:gd name="f46" fmla="val 1123"/>
                  <a:gd name="f47" fmla="val 1141"/>
                  <a:gd name="f48" fmla="val 1161"/>
                  <a:gd name="f49" fmla="+- 0 0 -90"/>
                  <a:gd name="f50" fmla="*/ f3 1 2362"/>
                  <a:gd name="f51" fmla="*/ f4 1 1519"/>
                  <a:gd name="f52" fmla="+- f7 0 f5"/>
                  <a:gd name="f53" fmla="+- f6 0 f5"/>
                  <a:gd name="f54" fmla="*/ f49 f0 1"/>
                  <a:gd name="f55" fmla="*/ f53 1 2362"/>
                  <a:gd name="f56" fmla="*/ f52 1 1519"/>
                  <a:gd name="f57" fmla="*/ 1181 f53 1"/>
                  <a:gd name="f58" fmla="*/ 0 f52 1"/>
                  <a:gd name="f59" fmla="*/ 1201 f53 1"/>
                  <a:gd name="f60" fmla="*/ 2 f52 1"/>
                  <a:gd name="f61" fmla="*/ 1221 f53 1"/>
                  <a:gd name="f62" fmla="*/ 7 f52 1"/>
                  <a:gd name="f63" fmla="*/ 1239 f53 1"/>
                  <a:gd name="f64" fmla="*/ 16 f52 1"/>
                  <a:gd name="f65" fmla="*/ 2307 f53 1"/>
                  <a:gd name="f66" fmla="*/ 663 f52 1"/>
                  <a:gd name="f67" fmla="*/ 2326 f53 1"/>
                  <a:gd name="f68" fmla="*/ 677 f52 1"/>
                  <a:gd name="f69" fmla="*/ 2341 f53 1"/>
                  <a:gd name="f70" fmla="*/ 694 f52 1"/>
                  <a:gd name="f71" fmla="*/ 2353 f53 1"/>
                  <a:gd name="f72" fmla="*/ 714 f52 1"/>
                  <a:gd name="f73" fmla="*/ 2359 f53 1"/>
                  <a:gd name="f74" fmla="*/ 736 f52 1"/>
                  <a:gd name="f75" fmla="*/ 2362 f53 1"/>
                  <a:gd name="f76" fmla="*/ 760 f52 1"/>
                  <a:gd name="f77" fmla="*/ 782 f52 1"/>
                  <a:gd name="f78" fmla="*/ 804 f52 1"/>
                  <a:gd name="f79" fmla="*/ 824 f52 1"/>
                  <a:gd name="f80" fmla="*/ 841 f52 1"/>
                  <a:gd name="f81" fmla="*/ 856 f52 1"/>
                  <a:gd name="f82" fmla="*/ 1240 f53 1"/>
                  <a:gd name="f83" fmla="*/ 1502 f52 1"/>
                  <a:gd name="f84" fmla="*/ 1512 f52 1"/>
                  <a:gd name="f85" fmla="*/ 1517 f52 1"/>
                  <a:gd name="f86" fmla="*/ 1519 f52 1"/>
                  <a:gd name="f87" fmla="*/ 1162 f53 1"/>
                  <a:gd name="f88" fmla="*/ 1142 f53 1"/>
                  <a:gd name="f89" fmla="*/ 1124 f53 1"/>
                  <a:gd name="f90" fmla="*/ 1503 f52 1"/>
                  <a:gd name="f91" fmla="*/ 1066 f53 1"/>
                  <a:gd name="f92" fmla="*/ 1468 f52 1"/>
                  <a:gd name="f93" fmla="*/ 55 f53 1"/>
                  <a:gd name="f94" fmla="*/ 36 f53 1"/>
                  <a:gd name="f95" fmla="*/ 21 f53 1"/>
                  <a:gd name="f96" fmla="*/ 9 f53 1"/>
                  <a:gd name="f97" fmla="*/ 3 f53 1"/>
                  <a:gd name="f98" fmla="*/ 0 f53 1"/>
                  <a:gd name="f99" fmla="*/ 1123 f53 1"/>
                  <a:gd name="f100" fmla="*/ 1141 f53 1"/>
                  <a:gd name="f101" fmla="*/ 1161 f53 1"/>
                  <a:gd name="f102" fmla="*/ f54 1 f2"/>
                  <a:gd name="f103" fmla="*/ f57 1 2362"/>
                  <a:gd name="f104" fmla="*/ f58 1 1519"/>
                  <a:gd name="f105" fmla="*/ f59 1 2362"/>
                  <a:gd name="f106" fmla="*/ f60 1 1519"/>
                  <a:gd name="f107" fmla="*/ f61 1 2362"/>
                  <a:gd name="f108" fmla="*/ f62 1 1519"/>
                  <a:gd name="f109" fmla="*/ f63 1 2362"/>
                  <a:gd name="f110" fmla="*/ f64 1 1519"/>
                  <a:gd name="f111" fmla="*/ f65 1 2362"/>
                  <a:gd name="f112" fmla="*/ f66 1 1519"/>
                  <a:gd name="f113" fmla="*/ f67 1 2362"/>
                  <a:gd name="f114" fmla="*/ f68 1 1519"/>
                  <a:gd name="f115" fmla="*/ f69 1 2362"/>
                  <a:gd name="f116" fmla="*/ f70 1 1519"/>
                  <a:gd name="f117" fmla="*/ f71 1 2362"/>
                  <a:gd name="f118" fmla="*/ f72 1 1519"/>
                  <a:gd name="f119" fmla="*/ f73 1 2362"/>
                  <a:gd name="f120" fmla="*/ f74 1 1519"/>
                  <a:gd name="f121" fmla="*/ f75 1 2362"/>
                  <a:gd name="f122" fmla="*/ f76 1 1519"/>
                  <a:gd name="f123" fmla="*/ f77 1 1519"/>
                  <a:gd name="f124" fmla="*/ f78 1 1519"/>
                  <a:gd name="f125" fmla="*/ f79 1 1519"/>
                  <a:gd name="f126" fmla="*/ f80 1 1519"/>
                  <a:gd name="f127" fmla="*/ f81 1 1519"/>
                  <a:gd name="f128" fmla="*/ f82 1 2362"/>
                  <a:gd name="f129" fmla="*/ f83 1 1519"/>
                  <a:gd name="f130" fmla="*/ f84 1 1519"/>
                  <a:gd name="f131" fmla="*/ f85 1 1519"/>
                  <a:gd name="f132" fmla="*/ f86 1 1519"/>
                  <a:gd name="f133" fmla="*/ f87 1 2362"/>
                  <a:gd name="f134" fmla="*/ f88 1 2362"/>
                  <a:gd name="f135" fmla="*/ f89 1 2362"/>
                  <a:gd name="f136" fmla="*/ f90 1 1519"/>
                  <a:gd name="f137" fmla="*/ f91 1 2362"/>
                  <a:gd name="f138" fmla="*/ f92 1 1519"/>
                  <a:gd name="f139" fmla="*/ f93 1 2362"/>
                  <a:gd name="f140" fmla="*/ f94 1 2362"/>
                  <a:gd name="f141" fmla="*/ f95 1 2362"/>
                  <a:gd name="f142" fmla="*/ f96 1 2362"/>
                  <a:gd name="f143" fmla="*/ f97 1 2362"/>
                  <a:gd name="f144" fmla="*/ f98 1 2362"/>
                  <a:gd name="f145" fmla="*/ f99 1 2362"/>
                  <a:gd name="f146" fmla="*/ f100 1 2362"/>
                  <a:gd name="f147" fmla="*/ f101 1 2362"/>
                  <a:gd name="f148" fmla="*/ 0 1 f55"/>
                  <a:gd name="f149" fmla="*/ f6 1 f55"/>
                  <a:gd name="f150" fmla="*/ 0 1 f56"/>
                  <a:gd name="f151" fmla="*/ f7 1 f56"/>
                  <a:gd name="f152" fmla="+- f102 0 f1"/>
                  <a:gd name="f153" fmla="*/ f103 1 f55"/>
                  <a:gd name="f154" fmla="*/ f104 1 f56"/>
                  <a:gd name="f155" fmla="*/ f105 1 f55"/>
                  <a:gd name="f156" fmla="*/ f106 1 f56"/>
                  <a:gd name="f157" fmla="*/ f107 1 f55"/>
                  <a:gd name="f158" fmla="*/ f108 1 f56"/>
                  <a:gd name="f159" fmla="*/ f109 1 f55"/>
                  <a:gd name="f160" fmla="*/ f110 1 f56"/>
                  <a:gd name="f161" fmla="*/ f111 1 f55"/>
                  <a:gd name="f162" fmla="*/ f112 1 f56"/>
                  <a:gd name="f163" fmla="*/ f113 1 f55"/>
                  <a:gd name="f164" fmla="*/ f114 1 f56"/>
                  <a:gd name="f165" fmla="*/ f115 1 f55"/>
                  <a:gd name="f166" fmla="*/ f116 1 f56"/>
                  <a:gd name="f167" fmla="*/ f117 1 f55"/>
                  <a:gd name="f168" fmla="*/ f118 1 f56"/>
                  <a:gd name="f169" fmla="*/ f119 1 f55"/>
                  <a:gd name="f170" fmla="*/ f120 1 f56"/>
                  <a:gd name="f171" fmla="*/ f121 1 f55"/>
                  <a:gd name="f172" fmla="*/ f122 1 f56"/>
                  <a:gd name="f173" fmla="*/ f123 1 f56"/>
                  <a:gd name="f174" fmla="*/ f124 1 f56"/>
                  <a:gd name="f175" fmla="*/ f125 1 f56"/>
                  <a:gd name="f176" fmla="*/ f126 1 f56"/>
                  <a:gd name="f177" fmla="*/ f127 1 f56"/>
                  <a:gd name="f178" fmla="*/ f128 1 f55"/>
                  <a:gd name="f179" fmla="*/ f129 1 f56"/>
                  <a:gd name="f180" fmla="*/ f130 1 f56"/>
                  <a:gd name="f181" fmla="*/ f131 1 f56"/>
                  <a:gd name="f182" fmla="*/ f132 1 f56"/>
                  <a:gd name="f183" fmla="*/ f133 1 f55"/>
                  <a:gd name="f184" fmla="*/ f134 1 f55"/>
                  <a:gd name="f185" fmla="*/ f135 1 f55"/>
                  <a:gd name="f186" fmla="*/ f136 1 f56"/>
                  <a:gd name="f187" fmla="*/ f137 1 f55"/>
                  <a:gd name="f188" fmla="*/ f138 1 f56"/>
                  <a:gd name="f189" fmla="*/ f139 1 f55"/>
                  <a:gd name="f190" fmla="*/ f140 1 f55"/>
                  <a:gd name="f191" fmla="*/ f141 1 f55"/>
                  <a:gd name="f192" fmla="*/ f142 1 f55"/>
                  <a:gd name="f193" fmla="*/ f143 1 f55"/>
                  <a:gd name="f194" fmla="*/ f144 1 f55"/>
                  <a:gd name="f195" fmla="*/ f145 1 f55"/>
                  <a:gd name="f196" fmla="*/ f146 1 f55"/>
                  <a:gd name="f197" fmla="*/ f147 1 f55"/>
                  <a:gd name="f198" fmla="*/ f148 f50 1"/>
                  <a:gd name="f199" fmla="*/ f149 f50 1"/>
                  <a:gd name="f200" fmla="*/ f151 f51 1"/>
                  <a:gd name="f201" fmla="*/ f150 f51 1"/>
                  <a:gd name="f202" fmla="*/ f153 f50 1"/>
                  <a:gd name="f203" fmla="*/ f154 f51 1"/>
                  <a:gd name="f204" fmla="*/ f155 f50 1"/>
                  <a:gd name="f205" fmla="*/ f156 f51 1"/>
                  <a:gd name="f206" fmla="*/ f157 f50 1"/>
                  <a:gd name="f207" fmla="*/ f158 f51 1"/>
                  <a:gd name="f208" fmla="*/ f159 f50 1"/>
                  <a:gd name="f209" fmla="*/ f160 f51 1"/>
                  <a:gd name="f210" fmla="*/ f161 f50 1"/>
                  <a:gd name="f211" fmla="*/ f162 f51 1"/>
                  <a:gd name="f212" fmla="*/ f163 f50 1"/>
                  <a:gd name="f213" fmla="*/ f164 f51 1"/>
                  <a:gd name="f214" fmla="*/ f165 f50 1"/>
                  <a:gd name="f215" fmla="*/ f166 f51 1"/>
                  <a:gd name="f216" fmla="*/ f167 f50 1"/>
                  <a:gd name="f217" fmla="*/ f168 f51 1"/>
                  <a:gd name="f218" fmla="*/ f169 f50 1"/>
                  <a:gd name="f219" fmla="*/ f170 f51 1"/>
                  <a:gd name="f220" fmla="*/ f171 f50 1"/>
                  <a:gd name="f221" fmla="*/ f172 f51 1"/>
                  <a:gd name="f222" fmla="*/ f173 f51 1"/>
                  <a:gd name="f223" fmla="*/ f174 f51 1"/>
                  <a:gd name="f224" fmla="*/ f175 f51 1"/>
                  <a:gd name="f225" fmla="*/ f176 f51 1"/>
                  <a:gd name="f226" fmla="*/ f177 f51 1"/>
                  <a:gd name="f227" fmla="*/ f178 f50 1"/>
                  <a:gd name="f228" fmla="*/ f179 f51 1"/>
                  <a:gd name="f229" fmla="*/ f180 f51 1"/>
                  <a:gd name="f230" fmla="*/ f181 f51 1"/>
                  <a:gd name="f231" fmla="*/ f182 f51 1"/>
                  <a:gd name="f232" fmla="*/ f183 f50 1"/>
                  <a:gd name="f233" fmla="*/ f184 f50 1"/>
                  <a:gd name="f234" fmla="*/ f185 f50 1"/>
                  <a:gd name="f235" fmla="*/ f186 f51 1"/>
                  <a:gd name="f236" fmla="*/ f187 f50 1"/>
                  <a:gd name="f237" fmla="*/ f188 f51 1"/>
                  <a:gd name="f238" fmla="*/ f189 f50 1"/>
                  <a:gd name="f239" fmla="*/ f190 f50 1"/>
                  <a:gd name="f240" fmla="*/ f191 f50 1"/>
                  <a:gd name="f241" fmla="*/ f192 f50 1"/>
                  <a:gd name="f242" fmla="*/ f193 f50 1"/>
                  <a:gd name="f243" fmla="*/ f194 f50 1"/>
                  <a:gd name="f244" fmla="*/ f195 f50 1"/>
                  <a:gd name="f245" fmla="*/ f196 f50 1"/>
                  <a:gd name="f246" fmla="*/ f197 f50 1"/>
                </a:gdLst>
                <a:ahLst/>
                <a:cxnLst>
                  <a:cxn ang="3cd4">
                    <a:pos x="hc" y="t"/>
                  </a:cxn>
                  <a:cxn ang="0">
                    <a:pos x="r" y="vc"/>
                  </a:cxn>
                  <a:cxn ang="cd4">
                    <a:pos x="hc" y="b"/>
                  </a:cxn>
                  <a:cxn ang="cd2">
                    <a:pos x="l" y="vc"/>
                  </a:cxn>
                  <a:cxn ang="f152">
                    <a:pos x="f202" y="f203"/>
                  </a:cxn>
                  <a:cxn ang="f152">
                    <a:pos x="f204" y="f205"/>
                  </a:cxn>
                  <a:cxn ang="f152">
                    <a:pos x="f206" y="f207"/>
                  </a:cxn>
                  <a:cxn ang="f152">
                    <a:pos x="f208" y="f209"/>
                  </a:cxn>
                  <a:cxn ang="f152">
                    <a:pos x="f210" y="f211"/>
                  </a:cxn>
                  <a:cxn ang="f152">
                    <a:pos x="f212" y="f213"/>
                  </a:cxn>
                  <a:cxn ang="f152">
                    <a:pos x="f214" y="f215"/>
                  </a:cxn>
                  <a:cxn ang="f152">
                    <a:pos x="f216" y="f217"/>
                  </a:cxn>
                  <a:cxn ang="f152">
                    <a:pos x="f218" y="f219"/>
                  </a:cxn>
                  <a:cxn ang="f152">
                    <a:pos x="f220" y="f221"/>
                  </a:cxn>
                  <a:cxn ang="f152">
                    <a:pos x="f218" y="f222"/>
                  </a:cxn>
                  <a:cxn ang="f152">
                    <a:pos x="f216" y="f223"/>
                  </a:cxn>
                  <a:cxn ang="f152">
                    <a:pos x="f214" y="f224"/>
                  </a:cxn>
                  <a:cxn ang="f152">
                    <a:pos x="f212" y="f225"/>
                  </a:cxn>
                  <a:cxn ang="f152">
                    <a:pos x="f210" y="f226"/>
                  </a:cxn>
                  <a:cxn ang="f152">
                    <a:pos x="f227" y="f228"/>
                  </a:cxn>
                  <a:cxn ang="f152">
                    <a:pos x="f206" y="f229"/>
                  </a:cxn>
                  <a:cxn ang="f152">
                    <a:pos x="f204" y="f230"/>
                  </a:cxn>
                  <a:cxn ang="f152">
                    <a:pos x="f202" y="f231"/>
                  </a:cxn>
                  <a:cxn ang="f152">
                    <a:pos x="f232" y="f230"/>
                  </a:cxn>
                  <a:cxn ang="f152">
                    <a:pos x="f233" y="f229"/>
                  </a:cxn>
                  <a:cxn ang="f152">
                    <a:pos x="f234" y="f235"/>
                  </a:cxn>
                  <a:cxn ang="f152">
                    <a:pos x="f236" y="f237"/>
                  </a:cxn>
                  <a:cxn ang="f152">
                    <a:pos x="f238" y="f226"/>
                  </a:cxn>
                  <a:cxn ang="f152">
                    <a:pos x="f239" y="f225"/>
                  </a:cxn>
                  <a:cxn ang="f152">
                    <a:pos x="f240" y="f224"/>
                  </a:cxn>
                  <a:cxn ang="f152">
                    <a:pos x="f241" y="f223"/>
                  </a:cxn>
                  <a:cxn ang="f152">
                    <a:pos x="f242" y="f222"/>
                  </a:cxn>
                  <a:cxn ang="f152">
                    <a:pos x="f243" y="f221"/>
                  </a:cxn>
                  <a:cxn ang="f152">
                    <a:pos x="f242" y="f219"/>
                  </a:cxn>
                  <a:cxn ang="f152">
                    <a:pos x="f241" y="f217"/>
                  </a:cxn>
                  <a:cxn ang="f152">
                    <a:pos x="f240" y="f215"/>
                  </a:cxn>
                  <a:cxn ang="f152">
                    <a:pos x="f239" y="f213"/>
                  </a:cxn>
                  <a:cxn ang="f152">
                    <a:pos x="f238" y="f211"/>
                  </a:cxn>
                  <a:cxn ang="f152">
                    <a:pos x="f244" y="f209"/>
                  </a:cxn>
                  <a:cxn ang="f152">
                    <a:pos x="f245" y="f207"/>
                  </a:cxn>
                  <a:cxn ang="f152">
                    <a:pos x="f246" y="f205"/>
                  </a:cxn>
                  <a:cxn ang="f152">
                    <a:pos x="f202" y="f203"/>
                  </a:cxn>
                </a:cxnLst>
                <a:rect l="f198" t="f201" r="f199" b="f200"/>
                <a:pathLst>
                  <a:path w="2362" h="1519">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17" y="f29"/>
                    </a:lnTo>
                    <a:lnTo>
                      <a:pt x="f15" y="f30"/>
                    </a:lnTo>
                    <a:lnTo>
                      <a:pt x="f31" y="f32"/>
                    </a:lnTo>
                    <a:lnTo>
                      <a:pt x="f11" y="f33"/>
                    </a:lnTo>
                    <a:lnTo>
                      <a:pt x="f9" y="f34"/>
                    </a:lnTo>
                    <a:lnTo>
                      <a:pt x="f8" y="f7"/>
                    </a:lnTo>
                    <a:lnTo>
                      <a:pt x="f35" y="f34"/>
                    </a:lnTo>
                    <a:lnTo>
                      <a:pt x="f36" y="f33"/>
                    </a:lnTo>
                    <a:lnTo>
                      <a:pt x="f37" y="f38"/>
                    </a:lnTo>
                    <a:lnTo>
                      <a:pt x="f39" y="f40"/>
                    </a:lnTo>
                    <a:lnTo>
                      <a:pt x="f41" y="f30"/>
                    </a:lnTo>
                    <a:lnTo>
                      <a:pt x="f42" y="f29"/>
                    </a:lnTo>
                    <a:lnTo>
                      <a:pt x="f43" y="f28"/>
                    </a:lnTo>
                    <a:lnTo>
                      <a:pt x="f44" y="f27"/>
                    </a:lnTo>
                    <a:lnTo>
                      <a:pt x="f45" y="f26"/>
                    </a:lnTo>
                    <a:lnTo>
                      <a:pt x="f5" y="f25"/>
                    </a:lnTo>
                    <a:lnTo>
                      <a:pt x="f45" y="f24"/>
                    </a:lnTo>
                    <a:lnTo>
                      <a:pt x="f44" y="f22"/>
                    </a:lnTo>
                    <a:lnTo>
                      <a:pt x="f43" y="f20"/>
                    </a:lnTo>
                    <a:lnTo>
                      <a:pt x="f42" y="f18"/>
                    </a:lnTo>
                    <a:lnTo>
                      <a:pt x="f41" y="f16"/>
                    </a:lnTo>
                    <a:lnTo>
                      <a:pt x="f46" y="f14"/>
                    </a:lnTo>
                    <a:lnTo>
                      <a:pt x="f47" y="f12"/>
                    </a:lnTo>
                    <a:lnTo>
                      <a:pt x="f48"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4" name="Freeform 8">
                <a:extLst>
                  <a:ext uri="{FF2B5EF4-FFF2-40B4-BE49-F238E27FC236}">
                    <a16:creationId xmlns:a16="http://schemas.microsoft.com/office/drawing/2014/main" id="{871460EE-A5FC-4B2A-AF97-7D80196D096F}"/>
                  </a:ext>
                </a:extLst>
              </p:cNvPr>
              <p:cNvSpPr/>
              <p:nvPr/>
            </p:nvSpPr>
            <p:spPr>
              <a:xfrm>
                <a:off x="11628269" y="3347700"/>
                <a:ext cx="46268" cy="28090"/>
              </a:xfrm>
              <a:custGeom>
                <a:avLst/>
                <a:gdLst>
                  <a:gd name="f0" fmla="val 10800000"/>
                  <a:gd name="f1" fmla="val 5400000"/>
                  <a:gd name="f2" fmla="val 180"/>
                  <a:gd name="f3" fmla="val w"/>
                  <a:gd name="f4" fmla="val h"/>
                  <a:gd name="f5" fmla="val 0"/>
                  <a:gd name="f6" fmla="val 199"/>
                  <a:gd name="f7" fmla="val 120"/>
                  <a:gd name="f8" fmla="+- 0 0 -90"/>
                  <a:gd name="f9" fmla="*/ f3 1 199"/>
                  <a:gd name="f10" fmla="*/ f4 1 120"/>
                  <a:gd name="f11" fmla="+- f7 0 f5"/>
                  <a:gd name="f12" fmla="+- f6 0 f5"/>
                  <a:gd name="f13" fmla="*/ f8 f0 1"/>
                  <a:gd name="f14" fmla="*/ f12 1 199"/>
                  <a:gd name="f15" fmla="*/ f11 1 120"/>
                  <a:gd name="f16" fmla="*/ 0 f12 1"/>
                  <a:gd name="f17" fmla="*/ 0 f11 1"/>
                  <a:gd name="f18" fmla="*/ 199 f12 1"/>
                  <a:gd name="f19" fmla="*/ 120 f11 1"/>
                  <a:gd name="f20" fmla="*/ f13 1 f2"/>
                  <a:gd name="f21" fmla="*/ f16 1 199"/>
                  <a:gd name="f22" fmla="*/ f17 1 120"/>
                  <a:gd name="f23" fmla="*/ f18 1 199"/>
                  <a:gd name="f24" fmla="*/ f19 1 120"/>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41"/>
                  </a:cxn>
                  <a:cxn ang="f29">
                    <a:pos x="f38" y="f39"/>
                  </a:cxn>
                  <a:cxn ang="f29">
                    <a:pos x="f38" y="f39"/>
                  </a:cxn>
                </a:cxnLst>
                <a:rect l="f34" t="f37" r="f35" b="f36"/>
                <a:pathLst>
                  <a:path w="199" h="120">
                    <a:moveTo>
                      <a:pt x="f5" y="f5"/>
                    </a:moveTo>
                    <a:lnTo>
                      <a:pt x="f6" y="f7"/>
                    </a:lnTo>
                    <a:lnTo>
                      <a:pt x="f5" y="f5"/>
                    </a:lnTo>
                    <a:lnTo>
                      <a:pt x="f5"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5" name="Freeform 9">
                <a:extLst>
                  <a:ext uri="{FF2B5EF4-FFF2-40B4-BE49-F238E27FC236}">
                    <a16:creationId xmlns:a16="http://schemas.microsoft.com/office/drawing/2014/main" id="{5F6FEB3E-5550-4895-9C73-7A3CE366D9E6}"/>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AFFA6"/>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6" name="Freeform 10">
                <a:extLst>
                  <a:ext uri="{FF2B5EF4-FFF2-40B4-BE49-F238E27FC236}">
                    <a16:creationId xmlns:a16="http://schemas.microsoft.com/office/drawing/2014/main" id="{8058D064-343B-4EEF-AA35-EFC96BBB2B89}"/>
                  </a:ext>
                </a:extLst>
              </p:cNvPr>
              <p:cNvSpPr/>
              <p:nvPr/>
            </p:nvSpPr>
            <p:spPr>
              <a:xfrm>
                <a:off x="11479542" y="3284908"/>
                <a:ext cx="457748" cy="155338"/>
              </a:xfrm>
              <a:custGeom>
                <a:avLst/>
                <a:gdLst>
                  <a:gd name="f0" fmla="val 10800000"/>
                  <a:gd name="f1" fmla="val 5400000"/>
                  <a:gd name="f2" fmla="val 180"/>
                  <a:gd name="f3" fmla="val w"/>
                  <a:gd name="f4" fmla="val h"/>
                  <a:gd name="f5" fmla="val 0"/>
                  <a:gd name="f6" fmla="val 1937"/>
                  <a:gd name="f7" fmla="val 663"/>
                  <a:gd name="f8" fmla="val 1714"/>
                  <a:gd name="f9" fmla="val 392"/>
                  <a:gd name="f10" fmla="val 528"/>
                  <a:gd name="f11" fmla="val 1491"/>
                  <a:gd name="f12" fmla="val 431"/>
                  <a:gd name="f13" fmla="val 146"/>
                  <a:gd name="f14" fmla="val 629"/>
                  <a:gd name="f15" fmla="val 266"/>
                  <a:gd name="f16" fmla="val 591"/>
                  <a:gd name="f17" fmla="val 289"/>
                  <a:gd name="f18" fmla="val 558"/>
                  <a:gd name="f19" fmla="val 309"/>
                  <a:gd name="f20" fmla="val 530"/>
                  <a:gd name="f21" fmla="val 327"/>
                  <a:gd name="f22" fmla="val 503"/>
                  <a:gd name="f23" fmla="val 342"/>
                  <a:gd name="f24" fmla="val 481"/>
                  <a:gd name="f25" fmla="val 355"/>
                  <a:gd name="f26" fmla="val 462"/>
                  <a:gd name="f27" fmla="val 367"/>
                  <a:gd name="f28" fmla="val 445"/>
                  <a:gd name="f29" fmla="val 378"/>
                  <a:gd name="f30" fmla="val 387"/>
                  <a:gd name="f31" fmla="val 417"/>
                  <a:gd name="f32" fmla="val 395"/>
                  <a:gd name="f33" fmla="val 403"/>
                  <a:gd name="f34" fmla="val 410"/>
                  <a:gd name="f35" fmla="val 379"/>
                  <a:gd name="f36" fmla="val 418"/>
                  <a:gd name="f37" fmla="val 366"/>
                  <a:gd name="f38" fmla="val 425"/>
                  <a:gd name="f39" fmla="val 353"/>
                  <a:gd name="f40" fmla="val 434"/>
                  <a:gd name="f41" fmla="val 339"/>
                  <a:gd name="f42" fmla="val 442"/>
                  <a:gd name="f43" fmla="val 322"/>
                  <a:gd name="f44" fmla="val 453"/>
                  <a:gd name="f45" fmla="val 304"/>
                  <a:gd name="f46" fmla="val 463"/>
                  <a:gd name="f47" fmla="val 283"/>
                  <a:gd name="f48" fmla="val 477"/>
                  <a:gd name="f49" fmla="val 258"/>
                  <a:gd name="f50" fmla="val 491"/>
                  <a:gd name="f51" fmla="val 230"/>
                  <a:gd name="f52" fmla="val 507"/>
                  <a:gd name="f53" fmla="val 198"/>
                  <a:gd name="f54" fmla="val 407"/>
                  <a:gd name="f55" fmla="val 36"/>
                  <a:gd name="f56" fmla="val 385"/>
                  <a:gd name="f57" fmla="val 66"/>
                  <a:gd name="f58" fmla="val 93"/>
                  <a:gd name="f59" fmla="val 350"/>
                  <a:gd name="f60" fmla="val 117"/>
                  <a:gd name="f61" fmla="val 336"/>
                  <a:gd name="f62" fmla="val 137"/>
                  <a:gd name="f63" fmla="val 324"/>
                  <a:gd name="f64" fmla="val 155"/>
                  <a:gd name="f65" fmla="val 313"/>
                  <a:gd name="f66" fmla="val 171"/>
                  <a:gd name="f67" fmla="val 184"/>
                  <a:gd name="f68" fmla="val 295"/>
                  <a:gd name="f69" fmla="val 197"/>
                  <a:gd name="f70" fmla="val 287"/>
                  <a:gd name="f71" fmla="val 210"/>
                  <a:gd name="f72" fmla="val 279"/>
                  <a:gd name="f73" fmla="val 221"/>
                  <a:gd name="f74" fmla="val 273"/>
                  <a:gd name="f75" fmla="val 233"/>
                  <a:gd name="f76" fmla="val 247"/>
                  <a:gd name="f77" fmla="val 257"/>
                  <a:gd name="f78" fmla="val 261"/>
                  <a:gd name="f79" fmla="val 249"/>
                  <a:gd name="f80" fmla="val 276"/>
                  <a:gd name="f81" fmla="val 239"/>
                  <a:gd name="f82" fmla="val 293"/>
                  <a:gd name="f83" fmla="val 229"/>
                  <a:gd name="f84" fmla="val 314"/>
                  <a:gd name="f85" fmla="val 216"/>
                  <a:gd name="f86" fmla="val 338"/>
                  <a:gd name="f87" fmla="val 202"/>
                  <a:gd name="f88" fmla="val 364"/>
                  <a:gd name="f89" fmla="val 186"/>
                  <a:gd name="f90" fmla="val 396"/>
                  <a:gd name="f91" fmla="val 167"/>
                  <a:gd name="f92" fmla="val 1067"/>
                  <a:gd name="f93" fmla="val 1283"/>
                  <a:gd name="f94" fmla="val 130"/>
                  <a:gd name="f95" fmla="val 1229"/>
                  <a:gd name="f96" fmla="val 163"/>
                  <a:gd name="f97" fmla="val 1179"/>
                  <a:gd name="f98" fmla="val 194"/>
                  <a:gd name="f99" fmla="val 1130"/>
                  <a:gd name="f100" fmla="val 223"/>
                  <a:gd name="f101" fmla="val 1083"/>
                  <a:gd name="f102" fmla="val 252"/>
                  <a:gd name="f103" fmla="val 1038"/>
                  <a:gd name="f104" fmla="val 993"/>
                  <a:gd name="f105" fmla="val 307"/>
                  <a:gd name="f106" fmla="val 945"/>
                  <a:gd name="f107" fmla="val 335"/>
                  <a:gd name="f108" fmla="val 896"/>
                  <a:gd name="f109" fmla="val 365"/>
                  <a:gd name="f110" fmla="val 845"/>
                  <a:gd name="f111" fmla="val 397"/>
                  <a:gd name="f112" fmla="val 828"/>
                  <a:gd name="f113" fmla="val 386"/>
                  <a:gd name="f114" fmla="val 681"/>
                  <a:gd name="f115" fmla="val 235"/>
                  <a:gd name="f116" fmla="val 730"/>
                  <a:gd name="f117" fmla="val 205"/>
                  <a:gd name="f118" fmla="val 777"/>
                  <a:gd name="f119" fmla="val 177"/>
                  <a:gd name="f120" fmla="val 823"/>
                  <a:gd name="f121" fmla="val 148"/>
                  <a:gd name="f122" fmla="val 868"/>
                  <a:gd name="f123" fmla="val 121"/>
                  <a:gd name="f124" fmla="val 914"/>
                  <a:gd name="f125" fmla="val 92"/>
                  <a:gd name="f126" fmla="val 963"/>
                  <a:gd name="f127" fmla="val 64"/>
                  <a:gd name="f128" fmla="val 1014"/>
                  <a:gd name="f129" fmla="val 33"/>
                  <a:gd name="f130" fmla="+- 0 0 -90"/>
                  <a:gd name="f131" fmla="*/ f3 1 1937"/>
                  <a:gd name="f132" fmla="*/ f4 1 663"/>
                  <a:gd name="f133" fmla="+- f7 0 f5"/>
                  <a:gd name="f134" fmla="+- f6 0 f5"/>
                  <a:gd name="f135" fmla="*/ f130 f0 1"/>
                  <a:gd name="f136" fmla="*/ f134 1 1937"/>
                  <a:gd name="f137" fmla="*/ f133 1 663"/>
                  <a:gd name="f138" fmla="*/ 1937 f134 1"/>
                  <a:gd name="f139" fmla="*/ 528 f133 1"/>
                  <a:gd name="f140" fmla="*/ 1491 f134 1"/>
                  <a:gd name="f141" fmla="*/ 431 f134 1"/>
                  <a:gd name="f142" fmla="*/ 146 f133 1"/>
                  <a:gd name="f143" fmla="*/ 591 f134 1"/>
                  <a:gd name="f144" fmla="*/ 289 f133 1"/>
                  <a:gd name="f145" fmla="*/ 530 f134 1"/>
                  <a:gd name="f146" fmla="*/ 327 f133 1"/>
                  <a:gd name="f147" fmla="*/ 481 f134 1"/>
                  <a:gd name="f148" fmla="*/ 355 f133 1"/>
                  <a:gd name="f149" fmla="*/ 445 f134 1"/>
                  <a:gd name="f150" fmla="*/ 378 f133 1"/>
                  <a:gd name="f151" fmla="*/ 417 f134 1"/>
                  <a:gd name="f152" fmla="*/ 395 f133 1"/>
                  <a:gd name="f153" fmla="*/ 392 f134 1"/>
                  <a:gd name="f154" fmla="*/ 410 f133 1"/>
                  <a:gd name="f155" fmla="*/ 366 f134 1"/>
                  <a:gd name="f156" fmla="*/ 425 f133 1"/>
                  <a:gd name="f157" fmla="*/ 339 f134 1"/>
                  <a:gd name="f158" fmla="*/ 442 f133 1"/>
                  <a:gd name="f159" fmla="*/ 304 f134 1"/>
                  <a:gd name="f160" fmla="*/ 463 f133 1"/>
                  <a:gd name="f161" fmla="*/ 258 f134 1"/>
                  <a:gd name="f162" fmla="*/ 491 f133 1"/>
                  <a:gd name="f163" fmla="*/ 198 f134 1"/>
                  <a:gd name="f164" fmla="*/ 36 f134 1"/>
                  <a:gd name="f165" fmla="*/ 385 f133 1"/>
                  <a:gd name="f166" fmla="*/ 93 f134 1"/>
                  <a:gd name="f167" fmla="*/ 350 f133 1"/>
                  <a:gd name="f168" fmla="*/ 137 f134 1"/>
                  <a:gd name="f169" fmla="*/ 324 f133 1"/>
                  <a:gd name="f170" fmla="*/ 171 f134 1"/>
                  <a:gd name="f171" fmla="*/ 304 f133 1"/>
                  <a:gd name="f172" fmla="*/ 197 f134 1"/>
                  <a:gd name="f173" fmla="*/ 287 f133 1"/>
                  <a:gd name="f174" fmla="*/ 221 f134 1"/>
                  <a:gd name="f175" fmla="*/ 273 f133 1"/>
                  <a:gd name="f176" fmla="*/ 247 f134 1"/>
                  <a:gd name="f177" fmla="*/ 257 f133 1"/>
                  <a:gd name="f178" fmla="*/ 276 f134 1"/>
                  <a:gd name="f179" fmla="*/ 239 f133 1"/>
                  <a:gd name="f180" fmla="*/ 314 f134 1"/>
                  <a:gd name="f181" fmla="*/ 216 f133 1"/>
                  <a:gd name="f182" fmla="*/ 364 f134 1"/>
                  <a:gd name="f183" fmla="*/ 186 f133 1"/>
                  <a:gd name="f184" fmla="*/ 1283 f134 1"/>
                  <a:gd name="f185" fmla="*/ 130 f133 1"/>
                  <a:gd name="f186" fmla="*/ 1179 f134 1"/>
                  <a:gd name="f187" fmla="*/ 194 f133 1"/>
                  <a:gd name="f188" fmla="*/ 1083 f134 1"/>
                  <a:gd name="f189" fmla="*/ 252 f133 1"/>
                  <a:gd name="f190" fmla="*/ 993 f134 1"/>
                  <a:gd name="f191" fmla="*/ 307 f133 1"/>
                  <a:gd name="f192" fmla="*/ 896 f134 1"/>
                  <a:gd name="f193" fmla="*/ 365 f133 1"/>
                  <a:gd name="f194" fmla="*/ 828 f134 1"/>
                  <a:gd name="f195" fmla="*/ 386 f133 1"/>
                  <a:gd name="f196" fmla="*/ 681 f134 1"/>
                  <a:gd name="f197" fmla="*/ 235 f133 1"/>
                  <a:gd name="f198" fmla="*/ 777 f134 1"/>
                  <a:gd name="f199" fmla="*/ 177 f133 1"/>
                  <a:gd name="f200" fmla="*/ 868 f134 1"/>
                  <a:gd name="f201" fmla="*/ 121 f133 1"/>
                  <a:gd name="f202" fmla="*/ 963 f134 1"/>
                  <a:gd name="f203" fmla="*/ 64 f133 1"/>
                  <a:gd name="f204" fmla="*/ 1067 f134 1"/>
                  <a:gd name="f205" fmla="*/ 0 f133 1"/>
                  <a:gd name="f206" fmla="*/ f135 1 f2"/>
                  <a:gd name="f207" fmla="*/ f138 1 1937"/>
                  <a:gd name="f208" fmla="*/ f139 1 663"/>
                  <a:gd name="f209" fmla="*/ f140 1 1937"/>
                  <a:gd name="f210" fmla="*/ f141 1 1937"/>
                  <a:gd name="f211" fmla="*/ f142 1 663"/>
                  <a:gd name="f212" fmla="*/ f143 1 1937"/>
                  <a:gd name="f213" fmla="*/ f144 1 663"/>
                  <a:gd name="f214" fmla="*/ f145 1 1937"/>
                  <a:gd name="f215" fmla="*/ f146 1 663"/>
                  <a:gd name="f216" fmla="*/ f147 1 1937"/>
                  <a:gd name="f217" fmla="*/ f148 1 663"/>
                  <a:gd name="f218" fmla="*/ f149 1 1937"/>
                  <a:gd name="f219" fmla="*/ f150 1 663"/>
                  <a:gd name="f220" fmla="*/ f151 1 1937"/>
                  <a:gd name="f221" fmla="*/ f152 1 663"/>
                  <a:gd name="f222" fmla="*/ f153 1 1937"/>
                  <a:gd name="f223" fmla="*/ f154 1 663"/>
                  <a:gd name="f224" fmla="*/ f155 1 1937"/>
                  <a:gd name="f225" fmla="*/ f156 1 663"/>
                  <a:gd name="f226" fmla="*/ f157 1 1937"/>
                  <a:gd name="f227" fmla="*/ f158 1 663"/>
                  <a:gd name="f228" fmla="*/ f159 1 1937"/>
                  <a:gd name="f229" fmla="*/ f160 1 663"/>
                  <a:gd name="f230" fmla="*/ f161 1 1937"/>
                  <a:gd name="f231" fmla="*/ f162 1 663"/>
                  <a:gd name="f232" fmla="*/ f163 1 1937"/>
                  <a:gd name="f233" fmla="*/ f164 1 1937"/>
                  <a:gd name="f234" fmla="*/ f165 1 663"/>
                  <a:gd name="f235" fmla="*/ f166 1 1937"/>
                  <a:gd name="f236" fmla="*/ f167 1 663"/>
                  <a:gd name="f237" fmla="*/ f168 1 1937"/>
                  <a:gd name="f238" fmla="*/ f169 1 663"/>
                  <a:gd name="f239" fmla="*/ f170 1 1937"/>
                  <a:gd name="f240" fmla="*/ f171 1 663"/>
                  <a:gd name="f241" fmla="*/ f172 1 1937"/>
                  <a:gd name="f242" fmla="*/ f173 1 663"/>
                  <a:gd name="f243" fmla="*/ f174 1 1937"/>
                  <a:gd name="f244" fmla="*/ f175 1 663"/>
                  <a:gd name="f245" fmla="*/ f176 1 1937"/>
                  <a:gd name="f246" fmla="*/ f177 1 663"/>
                  <a:gd name="f247" fmla="*/ f178 1 1937"/>
                  <a:gd name="f248" fmla="*/ f179 1 663"/>
                  <a:gd name="f249" fmla="*/ f180 1 1937"/>
                  <a:gd name="f250" fmla="*/ f181 1 663"/>
                  <a:gd name="f251" fmla="*/ f182 1 1937"/>
                  <a:gd name="f252" fmla="*/ f183 1 663"/>
                  <a:gd name="f253" fmla="*/ f184 1 1937"/>
                  <a:gd name="f254" fmla="*/ f185 1 663"/>
                  <a:gd name="f255" fmla="*/ f186 1 1937"/>
                  <a:gd name="f256" fmla="*/ f187 1 663"/>
                  <a:gd name="f257" fmla="*/ f188 1 1937"/>
                  <a:gd name="f258" fmla="*/ f189 1 663"/>
                  <a:gd name="f259" fmla="*/ f190 1 1937"/>
                  <a:gd name="f260" fmla="*/ f191 1 663"/>
                  <a:gd name="f261" fmla="*/ f192 1 1937"/>
                  <a:gd name="f262" fmla="*/ f193 1 663"/>
                  <a:gd name="f263" fmla="*/ f194 1 1937"/>
                  <a:gd name="f264" fmla="*/ f195 1 663"/>
                  <a:gd name="f265" fmla="*/ f196 1 1937"/>
                  <a:gd name="f266" fmla="*/ f197 1 663"/>
                  <a:gd name="f267" fmla="*/ f198 1 1937"/>
                  <a:gd name="f268" fmla="*/ f199 1 663"/>
                  <a:gd name="f269" fmla="*/ f200 1 1937"/>
                  <a:gd name="f270" fmla="*/ f201 1 663"/>
                  <a:gd name="f271" fmla="*/ f202 1 1937"/>
                  <a:gd name="f272" fmla="*/ f203 1 663"/>
                  <a:gd name="f273" fmla="*/ f204 1 1937"/>
                  <a:gd name="f274" fmla="*/ f205 1 663"/>
                  <a:gd name="f275" fmla="*/ 0 1 f136"/>
                  <a:gd name="f276" fmla="*/ f6 1 f136"/>
                  <a:gd name="f277" fmla="*/ 0 1 f137"/>
                  <a:gd name="f278" fmla="*/ f7 1 f137"/>
                  <a:gd name="f279" fmla="+- f206 0 f1"/>
                  <a:gd name="f280" fmla="*/ f207 1 f136"/>
                  <a:gd name="f281" fmla="*/ f208 1 f137"/>
                  <a:gd name="f282" fmla="*/ f209 1 f136"/>
                  <a:gd name="f283" fmla="*/ f210 1 f136"/>
                  <a:gd name="f284" fmla="*/ f211 1 f137"/>
                  <a:gd name="f285" fmla="*/ f212 1 f136"/>
                  <a:gd name="f286" fmla="*/ f213 1 f137"/>
                  <a:gd name="f287" fmla="*/ f214 1 f136"/>
                  <a:gd name="f288" fmla="*/ f215 1 f137"/>
                  <a:gd name="f289" fmla="*/ f216 1 f136"/>
                  <a:gd name="f290" fmla="*/ f217 1 f137"/>
                  <a:gd name="f291" fmla="*/ f218 1 f136"/>
                  <a:gd name="f292" fmla="*/ f219 1 f137"/>
                  <a:gd name="f293" fmla="*/ f220 1 f136"/>
                  <a:gd name="f294" fmla="*/ f221 1 f137"/>
                  <a:gd name="f295" fmla="*/ f222 1 f136"/>
                  <a:gd name="f296" fmla="*/ f223 1 f137"/>
                  <a:gd name="f297" fmla="*/ f224 1 f136"/>
                  <a:gd name="f298" fmla="*/ f225 1 f137"/>
                  <a:gd name="f299" fmla="*/ f226 1 f136"/>
                  <a:gd name="f300" fmla="*/ f227 1 f137"/>
                  <a:gd name="f301" fmla="*/ f228 1 f136"/>
                  <a:gd name="f302" fmla="*/ f229 1 f137"/>
                  <a:gd name="f303" fmla="*/ f230 1 f136"/>
                  <a:gd name="f304" fmla="*/ f231 1 f137"/>
                  <a:gd name="f305" fmla="*/ f232 1 f136"/>
                  <a:gd name="f306" fmla="*/ f233 1 f136"/>
                  <a:gd name="f307" fmla="*/ f234 1 f137"/>
                  <a:gd name="f308" fmla="*/ f235 1 f136"/>
                  <a:gd name="f309" fmla="*/ f236 1 f137"/>
                  <a:gd name="f310" fmla="*/ f237 1 f136"/>
                  <a:gd name="f311" fmla="*/ f238 1 f137"/>
                  <a:gd name="f312" fmla="*/ f239 1 f136"/>
                  <a:gd name="f313" fmla="*/ f240 1 f137"/>
                  <a:gd name="f314" fmla="*/ f241 1 f136"/>
                  <a:gd name="f315" fmla="*/ f242 1 f137"/>
                  <a:gd name="f316" fmla="*/ f243 1 f136"/>
                  <a:gd name="f317" fmla="*/ f244 1 f137"/>
                  <a:gd name="f318" fmla="*/ f245 1 f136"/>
                  <a:gd name="f319" fmla="*/ f246 1 f137"/>
                  <a:gd name="f320" fmla="*/ f247 1 f136"/>
                  <a:gd name="f321" fmla="*/ f248 1 f137"/>
                  <a:gd name="f322" fmla="*/ f249 1 f136"/>
                  <a:gd name="f323" fmla="*/ f250 1 f137"/>
                  <a:gd name="f324" fmla="*/ f251 1 f136"/>
                  <a:gd name="f325" fmla="*/ f252 1 f137"/>
                  <a:gd name="f326" fmla="*/ f253 1 f136"/>
                  <a:gd name="f327" fmla="*/ f254 1 f137"/>
                  <a:gd name="f328" fmla="*/ f255 1 f136"/>
                  <a:gd name="f329" fmla="*/ f256 1 f137"/>
                  <a:gd name="f330" fmla="*/ f257 1 f136"/>
                  <a:gd name="f331" fmla="*/ f258 1 f137"/>
                  <a:gd name="f332" fmla="*/ f259 1 f136"/>
                  <a:gd name="f333" fmla="*/ f260 1 f137"/>
                  <a:gd name="f334" fmla="*/ f261 1 f136"/>
                  <a:gd name="f335" fmla="*/ f262 1 f137"/>
                  <a:gd name="f336" fmla="*/ f263 1 f136"/>
                  <a:gd name="f337" fmla="*/ f264 1 f137"/>
                  <a:gd name="f338" fmla="*/ f265 1 f136"/>
                  <a:gd name="f339" fmla="*/ f266 1 f137"/>
                  <a:gd name="f340" fmla="*/ f267 1 f136"/>
                  <a:gd name="f341" fmla="*/ f268 1 f137"/>
                  <a:gd name="f342" fmla="*/ f269 1 f136"/>
                  <a:gd name="f343" fmla="*/ f270 1 f137"/>
                  <a:gd name="f344" fmla="*/ f271 1 f136"/>
                  <a:gd name="f345" fmla="*/ f272 1 f137"/>
                  <a:gd name="f346" fmla="*/ f273 1 f136"/>
                  <a:gd name="f347" fmla="*/ f274 1 f137"/>
                  <a:gd name="f348" fmla="*/ f275 f131 1"/>
                  <a:gd name="f349" fmla="*/ f276 f131 1"/>
                  <a:gd name="f350" fmla="*/ f278 f132 1"/>
                  <a:gd name="f351" fmla="*/ f277 f132 1"/>
                  <a:gd name="f352" fmla="*/ f280 f131 1"/>
                  <a:gd name="f353" fmla="*/ f281 f132 1"/>
                  <a:gd name="f354" fmla="*/ f282 f131 1"/>
                  <a:gd name="f355" fmla="*/ f283 f131 1"/>
                  <a:gd name="f356" fmla="*/ f284 f132 1"/>
                  <a:gd name="f357" fmla="*/ f285 f131 1"/>
                  <a:gd name="f358" fmla="*/ f286 f132 1"/>
                  <a:gd name="f359" fmla="*/ f287 f131 1"/>
                  <a:gd name="f360" fmla="*/ f288 f132 1"/>
                  <a:gd name="f361" fmla="*/ f289 f131 1"/>
                  <a:gd name="f362" fmla="*/ f290 f132 1"/>
                  <a:gd name="f363" fmla="*/ f291 f131 1"/>
                  <a:gd name="f364" fmla="*/ f292 f132 1"/>
                  <a:gd name="f365" fmla="*/ f293 f131 1"/>
                  <a:gd name="f366" fmla="*/ f294 f132 1"/>
                  <a:gd name="f367" fmla="*/ f295 f131 1"/>
                  <a:gd name="f368" fmla="*/ f296 f132 1"/>
                  <a:gd name="f369" fmla="*/ f297 f131 1"/>
                  <a:gd name="f370" fmla="*/ f298 f132 1"/>
                  <a:gd name="f371" fmla="*/ f299 f131 1"/>
                  <a:gd name="f372" fmla="*/ f300 f132 1"/>
                  <a:gd name="f373" fmla="*/ f301 f131 1"/>
                  <a:gd name="f374" fmla="*/ f302 f132 1"/>
                  <a:gd name="f375" fmla="*/ f303 f131 1"/>
                  <a:gd name="f376" fmla="*/ f304 f132 1"/>
                  <a:gd name="f377" fmla="*/ f305 f131 1"/>
                  <a:gd name="f378" fmla="*/ f306 f131 1"/>
                  <a:gd name="f379" fmla="*/ f307 f132 1"/>
                  <a:gd name="f380" fmla="*/ f308 f131 1"/>
                  <a:gd name="f381" fmla="*/ f309 f132 1"/>
                  <a:gd name="f382" fmla="*/ f310 f131 1"/>
                  <a:gd name="f383" fmla="*/ f311 f132 1"/>
                  <a:gd name="f384" fmla="*/ f312 f131 1"/>
                  <a:gd name="f385" fmla="*/ f313 f132 1"/>
                  <a:gd name="f386" fmla="*/ f314 f131 1"/>
                  <a:gd name="f387" fmla="*/ f315 f132 1"/>
                  <a:gd name="f388" fmla="*/ f316 f131 1"/>
                  <a:gd name="f389" fmla="*/ f317 f132 1"/>
                  <a:gd name="f390" fmla="*/ f318 f131 1"/>
                  <a:gd name="f391" fmla="*/ f319 f132 1"/>
                  <a:gd name="f392" fmla="*/ f320 f131 1"/>
                  <a:gd name="f393" fmla="*/ f321 f132 1"/>
                  <a:gd name="f394" fmla="*/ f322 f131 1"/>
                  <a:gd name="f395" fmla="*/ f323 f132 1"/>
                  <a:gd name="f396" fmla="*/ f324 f131 1"/>
                  <a:gd name="f397" fmla="*/ f325 f132 1"/>
                  <a:gd name="f398" fmla="*/ f326 f131 1"/>
                  <a:gd name="f399" fmla="*/ f327 f132 1"/>
                  <a:gd name="f400" fmla="*/ f328 f131 1"/>
                  <a:gd name="f401" fmla="*/ f329 f132 1"/>
                  <a:gd name="f402" fmla="*/ f330 f131 1"/>
                  <a:gd name="f403" fmla="*/ f331 f132 1"/>
                  <a:gd name="f404" fmla="*/ f332 f131 1"/>
                  <a:gd name="f405" fmla="*/ f333 f132 1"/>
                  <a:gd name="f406" fmla="*/ f334 f131 1"/>
                  <a:gd name="f407" fmla="*/ f335 f132 1"/>
                  <a:gd name="f408" fmla="*/ f336 f131 1"/>
                  <a:gd name="f409" fmla="*/ f337 f132 1"/>
                  <a:gd name="f410" fmla="*/ f338 f131 1"/>
                  <a:gd name="f411" fmla="*/ f339 f132 1"/>
                  <a:gd name="f412" fmla="*/ f340 f131 1"/>
                  <a:gd name="f413" fmla="*/ f341 f132 1"/>
                  <a:gd name="f414" fmla="*/ f342 f131 1"/>
                  <a:gd name="f415" fmla="*/ f343 f132 1"/>
                  <a:gd name="f416" fmla="*/ f344 f131 1"/>
                  <a:gd name="f417" fmla="*/ f345 f132 1"/>
                  <a:gd name="f418" fmla="*/ f346 f131 1"/>
                  <a:gd name="f419" fmla="*/ f347 f132 1"/>
                </a:gdLst>
                <a:ahLst/>
                <a:cxnLst>
                  <a:cxn ang="3cd4">
                    <a:pos x="hc" y="t"/>
                  </a:cxn>
                  <a:cxn ang="0">
                    <a:pos x="r" y="vc"/>
                  </a:cxn>
                  <a:cxn ang="cd4">
                    <a:pos x="hc" y="b"/>
                  </a:cxn>
                  <a:cxn ang="cd2">
                    <a:pos x="l" y="vc"/>
                  </a:cxn>
                  <a:cxn ang="f279">
                    <a:pos x="f352" y="f353"/>
                  </a:cxn>
                  <a:cxn ang="f279">
                    <a:pos x="f354" y="f353"/>
                  </a:cxn>
                  <a:cxn ang="f279">
                    <a:pos x="f355" y="f356"/>
                  </a:cxn>
                  <a:cxn ang="f279">
                    <a:pos x="f357" y="f358"/>
                  </a:cxn>
                  <a:cxn ang="f279">
                    <a:pos x="f359" y="f360"/>
                  </a:cxn>
                  <a:cxn ang="f279">
                    <a:pos x="f361" y="f362"/>
                  </a:cxn>
                  <a:cxn ang="f279">
                    <a:pos x="f363" y="f364"/>
                  </a:cxn>
                  <a:cxn ang="f279">
                    <a:pos x="f365" y="f366"/>
                  </a:cxn>
                  <a:cxn ang="f279">
                    <a:pos x="f367" y="f368"/>
                  </a:cxn>
                  <a:cxn ang="f279">
                    <a:pos x="f369" y="f370"/>
                  </a:cxn>
                  <a:cxn ang="f279">
                    <a:pos x="f371" y="f372"/>
                  </a:cxn>
                  <a:cxn ang="f279">
                    <a:pos x="f373" y="f374"/>
                  </a:cxn>
                  <a:cxn ang="f279">
                    <a:pos x="f375" y="f376"/>
                  </a:cxn>
                  <a:cxn ang="f279">
                    <a:pos x="f377" y="f353"/>
                  </a:cxn>
                  <a:cxn ang="f279">
                    <a:pos x="f378" y="f379"/>
                  </a:cxn>
                  <a:cxn ang="f279">
                    <a:pos x="f380" y="f381"/>
                  </a:cxn>
                  <a:cxn ang="f279">
                    <a:pos x="f382" y="f383"/>
                  </a:cxn>
                  <a:cxn ang="f279">
                    <a:pos x="f384" y="f385"/>
                  </a:cxn>
                  <a:cxn ang="f279">
                    <a:pos x="f386" y="f387"/>
                  </a:cxn>
                  <a:cxn ang="f279">
                    <a:pos x="f388" y="f389"/>
                  </a:cxn>
                  <a:cxn ang="f279">
                    <a:pos x="f390" y="f391"/>
                  </a:cxn>
                  <a:cxn ang="f279">
                    <a:pos x="f392" y="f393"/>
                  </a:cxn>
                  <a:cxn ang="f279">
                    <a:pos x="f394" y="f395"/>
                  </a:cxn>
                  <a:cxn ang="f279">
                    <a:pos x="f396" y="f397"/>
                  </a:cxn>
                  <a:cxn ang="f279">
                    <a:pos x="f355" y="f356"/>
                  </a:cxn>
                  <a:cxn ang="f279">
                    <a:pos x="f398" y="f399"/>
                  </a:cxn>
                  <a:cxn ang="f279">
                    <a:pos x="f400" y="f401"/>
                  </a:cxn>
                  <a:cxn ang="f279">
                    <a:pos x="f402" y="f403"/>
                  </a:cxn>
                  <a:cxn ang="f279">
                    <a:pos x="f404" y="f405"/>
                  </a:cxn>
                  <a:cxn ang="f279">
                    <a:pos x="f406" y="f407"/>
                  </a:cxn>
                  <a:cxn ang="f279">
                    <a:pos x="f408" y="f409"/>
                  </a:cxn>
                  <a:cxn ang="f279">
                    <a:pos x="f410" y="f411"/>
                  </a:cxn>
                  <a:cxn ang="f279">
                    <a:pos x="f412" y="f413"/>
                  </a:cxn>
                  <a:cxn ang="f279">
                    <a:pos x="f414" y="f415"/>
                  </a:cxn>
                  <a:cxn ang="f279">
                    <a:pos x="f416" y="f417"/>
                  </a:cxn>
                  <a:cxn ang="f279">
                    <a:pos x="f418" y="f419"/>
                  </a:cxn>
                </a:cxnLst>
                <a:rect l="f348" t="f351" r="f349" b="f350"/>
                <a:pathLst>
                  <a:path w="1937" h="663">
                    <a:moveTo>
                      <a:pt x="f8" y="f9"/>
                    </a:moveTo>
                    <a:lnTo>
                      <a:pt x="f6" y="f10"/>
                    </a:lnTo>
                    <a:lnTo>
                      <a:pt x="f8" y="f7"/>
                    </a:lnTo>
                    <a:lnTo>
                      <a:pt x="f11" y="f10"/>
                    </a:lnTo>
                    <a:lnTo>
                      <a:pt x="f8" y="f9"/>
                    </a:lnTo>
                    <a:close/>
                    <a:moveTo>
                      <a:pt x="f12" y="f13"/>
                    </a:moveTo>
                    <a:lnTo>
                      <a:pt x="f14" y="f15"/>
                    </a:lnTo>
                    <a:lnTo>
                      <a:pt x="f16" y="f17"/>
                    </a:lnTo>
                    <a:lnTo>
                      <a:pt x="f18" y="f19"/>
                    </a:lnTo>
                    <a:lnTo>
                      <a:pt x="f20" y="f21"/>
                    </a:lnTo>
                    <a:lnTo>
                      <a:pt x="f22" y="f23"/>
                    </a:lnTo>
                    <a:lnTo>
                      <a:pt x="f24" y="f25"/>
                    </a:lnTo>
                    <a:lnTo>
                      <a:pt x="f26" y="f27"/>
                    </a:lnTo>
                    <a:lnTo>
                      <a:pt x="f28" y="f29"/>
                    </a:lnTo>
                    <a:lnTo>
                      <a:pt x="f12" y="f30"/>
                    </a:lnTo>
                    <a:lnTo>
                      <a:pt x="f31" y="f32"/>
                    </a:lnTo>
                    <a:lnTo>
                      <a:pt x="f33" y="f33"/>
                    </a:lnTo>
                    <a:lnTo>
                      <a:pt x="f9" y="f34"/>
                    </a:lnTo>
                    <a:lnTo>
                      <a:pt x="f35" y="f36"/>
                    </a:lnTo>
                    <a:lnTo>
                      <a:pt x="f37" y="f38"/>
                    </a:lnTo>
                    <a:lnTo>
                      <a:pt x="f39" y="f40"/>
                    </a:lnTo>
                    <a:lnTo>
                      <a:pt x="f41" y="f42"/>
                    </a:lnTo>
                    <a:lnTo>
                      <a:pt x="f43" y="f44"/>
                    </a:lnTo>
                    <a:lnTo>
                      <a:pt x="f45" y="f46"/>
                    </a:lnTo>
                    <a:lnTo>
                      <a:pt x="f47" y="f48"/>
                    </a:lnTo>
                    <a:lnTo>
                      <a:pt x="f49" y="f50"/>
                    </a:lnTo>
                    <a:lnTo>
                      <a:pt x="f51" y="f52"/>
                    </a:lnTo>
                    <a:lnTo>
                      <a:pt x="f53" y="f10"/>
                    </a:lnTo>
                    <a:lnTo>
                      <a:pt x="f5" y="f54"/>
                    </a:lnTo>
                    <a:lnTo>
                      <a:pt x="f55" y="f56"/>
                    </a:lnTo>
                    <a:lnTo>
                      <a:pt x="f57" y="f27"/>
                    </a:lnTo>
                    <a:lnTo>
                      <a:pt x="f58" y="f59"/>
                    </a:lnTo>
                    <a:lnTo>
                      <a:pt x="f60" y="f61"/>
                    </a:lnTo>
                    <a:lnTo>
                      <a:pt x="f62" y="f63"/>
                    </a:lnTo>
                    <a:lnTo>
                      <a:pt x="f64" y="f65"/>
                    </a:lnTo>
                    <a:lnTo>
                      <a:pt x="f66" y="f45"/>
                    </a:lnTo>
                    <a:lnTo>
                      <a:pt x="f67" y="f68"/>
                    </a:lnTo>
                    <a:lnTo>
                      <a:pt x="f69" y="f70"/>
                    </a:lnTo>
                    <a:lnTo>
                      <a:pt x="f71" y="f72"/>
                    </a:lnTo>
                    <a:lnTo>
                      <a:pt x="f73" y="f74"/>
                    </a:lnTo>
                    <a:lnTo>
                      <a:pt x="f75" y="f15"/>
                    </a:lnTo>
                    <a:lnTo>
                      <a:pt x="f76" y="f77"/>
                    </a:lnTo>
                    <a:lnTo>
                      <a:pt x="f78" y="f79"/>
                    </a:lnTo>
                    <a:lnTo>
                      <a:pt x="f80" y="f81"/>
                    </a:lnTo>
                    <a:lnTo>
                      <a:pt x="f82" y="f83"/>
                    </a:lnTo>
                    <a:lnTo>
                      <a:pt x="f84" y="f85"/>
                    </a:lnTo>
                    <a:lnTo>
                      <a:pt x="f86" y="f87"/>
                    </a:lnTo>
                    <a:lnTo>
                      <a:pt x="f88" y="f89"/>
                    </a:lnTo>
                    <a:lnTo>
                      <a:pt x="f90" y="f91"/>
                    </a:lnTo>
                    <a:lnTo>
                      <a:pt x="f12" y="f13"/>
                    </a:lnTo>
                    <a:close/>
                    <a:moveTo>
                      <a:pt x="f92" y="f5"/>
                    </a:moveTo>
                    <a:lnTo>
                      <a:pt x="f93" y="f94"/>
                    </a:lnTo>
                    <a:lnTo>
                      <a:pt x="f95" y="f96"/>
                    </a:lnTo>
                    <a:lnTo>
                      <a:pt x="f97" y="f98"/>
                    </a:lnTo>
                    <a:lnTo>
                      <a:pt x="f99" y="f100"/>
                    </a:lnTo>
                    <a:lnTo>
                      <a:pt x="f101" y="f102"/>
                    </a:lnTo>
                    <a:lnTo>
                      <a:pt x="f103" y="f72"/>
                    </a:lnTo>
                    <a:lnTo>
                      <a:pt x="f104" y="f105"/>
                    </a:lnTo>
                    <a:lnTo>
                      <a:pt x="f106" y="f107"/>
                    </a:lnTo>
                    <a:lnTo>
                      <a:pt x="f108" y="f109"/>
                    </a:lnTo>
                    <a:lnTo>
                      <a:pt x="f110" y="f111"/>
                    </a:lnTo>
                    <a:lnTo>
                      <a:pt x="f112" y="f113"/>
                    </a:lnTo>
                    <a:lnTo>
                      <a:pt x="f14" y="f15"/>
                    </a:lnTo>
                    <a:lnTo>
                      <a:pt x="f114" y="f115"/>
                    </a:lnTo>
                    <a:lnTo>
                      <a:pt x="f116" y="f117"/>
                    </a:lnTo>
                    <a:lnTo>
                      <a:pt x="f118" y="f119"/>
                    </a:lnTo>
                    <a:lnTo>
                      <a:pt x="f120" y="f121"/>
                    </a:lnTo>
                    <a:lnTo>
                      <a:pt x="f122" y="f123"/>
                    </a:lnTo>
                    <a:lnTo>
                      <a:pt x="f124" y="f125"/>
                    </a:lnTo>
                    <a:lnTo>
                      <a:pt x="f126" y="f127"/>
                    </a:lnTo>
                    <a:lnTo>
                      <a:pt x="f128" y="f129"/>
                    </a:lnTo>
                    <a:lnTo>
                      <a:pt x="f92"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7" name="Freeform 11">
                <a:extLst>
                  <a:ext uri="{FF2B5EF4-FFF2-40B4-BE49-F238E27FC236}">
                    <a16:creationId xmlns:a16="http://schemas.microsoft.com/office/drawing/2014/main" id="{9A88BEEF-27F5-49E8-8C88-893E84A2E386}"/>
                  </a:ext>
                </a:extLst>
              </p:cNvPr>
              <p:cNvSpPr/>
              <p:nvPr/>
            </p:nvSpPr>
            <p:spPr>
              <a:xfrm>
                <a:off x="11525810" y="3346054"/>
                <a:ext cx="358600" cy="94192"/>
              </a:xfrm>
              <a:custGeom>
                <a:avLst/>
                <a:gdLst>
                  <a:gd name="f0" fmla="val 10800000"/>
                  <a:gd name="f1" fmla="val 5400000"/>
                  <a:gd name="f2" fmla="val 180"/>
                  <a:gd name="f3" fmla="val w"/>
                  <a:gd name="f4" fmla="val h"/>
                  <a:gd name="f5" fmla="val 0"/>
                  <a:gd name="f6" fmla="val 1516"/>
                  <a:gd name="f7" fmla="val 396"/>
                  <a:gd name="f8" fmla="val 216"/>
                  <a:gd name="f9" fmla="val 136"/>
                  <a:gd name="f10" fmla="val 431"/>
                  <a:gd name="f11" fmla="val 267"/>
                  <a:gd name="f12" fmla="val 862"/>
                  <a:gd name="f13" fmla="val 5"/>
                  <a:gd name="f14" fmla="val 1078"/>
                  <a:gd name="f15" fmla="val 647"/>
                  <a:gd name="f16" fmla="val 1301"/>
                  <a:gd name="f17" fmla="val 130"/>
                  <a:gd name="f18" fmla="val 1293"/>
                  <a:gd name="f19" fmla="+- 0 0 -90"/>
                  <a:gd name="f20" fmla="*/ f3 1 1516"/>
                  <a:gd name="f21" fmla="*/ f4 1 396"/>
                  <a:gd name="f22" fmla="+- f7 0 f5"/>
                  <a:gd name="f23" fmla="+- f6 0 f5"/>
                  <a:gd name="f24" fmla="*/ f19 f0 1"/>
                  <a:gd name="f25" fmla="*/ f23 1 1516"/>
                  <a:gd name="f26" fmla="*/ f22 1 396"/>
                  <a:gd name="f27" fmla="*/ 216 f23 1"/>
                  <a:gd name="f28" fmla="*/ 136 f22 1"/>
                  <a:gd name="f29" fmla="*/ 431 f23 1"/>
                  <a:gd name="f30" fmla="*/ 267 f22 1"/>
                  <a:gd name="f31" fmla="*/ 396 f22 1"/>
                  <a:gd name="f32" fmla="*/ 0 f23 1"/>
                  <a:gd name="f33" fmla="*/ 862 f23 1"/>
                  <a:gd name="f34" fmla="*/ 5 f22 1"/>
                  <a:gd name="f35" fmla="*/ 1078 f23 1"/>
                  <a:gd name="f36" fmla="*/ 647 f23 1"/>
                  <a:gd name="f37" fmla="*/ 1301 f23 1"/>
                  <a:gd name="f38" fmla="*/ 0 f22 1"/>
                  <a:gd name="f39" fmla="*/ 1516 f23 1"/>
                  <a:gd name="f40" fmla="*/ 130 f22 1"/>
                  <a:gd name="f41" fmla="*/ 1293 f23 1"/>
                  <a:gd name="f42" fmla="*/ f24 1 f2"/>
                  <a:gd name="f43" fmla="*/ f27 1 1516"/>
                  <a:gd name="f44" fmla="*/ f28 1 396"/>
                  <a:gd name="f45" fmla="*/ f29 1 1516"/>
                  <a:gd name="f46" fmla="*/ f30 1 396"/>
                  <a:gd name="f47" fmla="*/ f31 1 396"/>
                  <a:gd name="f48" fmla="*/ f32 1 1516"/>
                  <a:gd name="f49" fmla="*/ f33 1 1516"/>
                  <a:gd name="f50" fmla="*/ f34 1 396"/>
                  <a:gd name="f51" fmla="*/ f35 1 1516"/>
                  <a:gd name="f52" fmla="*/ f36 1 1516"/>
                  <a:gd name="f53" fmla="*/ f37 1 1516"/>
                  <a:gd name="f54" fmla="*/ f38 1 396"/>
                  <a:gd name="f55" fmla="*/ f39 1 1516"/>
                  <a:gd name="f56" fmla="*/ f40 1 396"/>
                  <a:gd name="f57" fmla="*/ f41 1 1516"/>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5"/>
                  <a:gd name="f69" fmla="*/ f49 1 f25"/>
                  <a:gd name="f70" fmla="*/ f50 1 f26"/>
                  <a:gd name="f71" fmla="*/ f51 1 f25"/>
                  <a:gd name="f72" fmla="*/ f52 1 f25"/>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0 1"/>
                  <a:gd name="f88" fmla="*/ f69 f20 1"/>
                  <a:gd name="f89" fmla="*/ f70 f21 1"/>
                  <a:gd name="f90" fmla="*/ f71 f20 1"/>
                  <a:gd name="f91" fmla="*/ f72 f20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5"/>
                  </a:cxn>
                  <a:cxn ang="f62">
                    <a:pos x="f82" y="f86"/>
                  </a:cxn>
                  <a:cxn ang="f62">
                    <a:pos x="f87" y="f85"/>
                  </a:cxn>
                  <a:cxn ang="f62">
                    <a:pos x="f82" y="f83"/>
                  </a:cxn>
                  <a:cxn ang="f62">
                    <a:pos x="f88" y="f89"/>
                  </a:cxn>
                  <a:cxn ang="f62">
                    <a:pos x="f90" y="f83"/>
                  </a:cxn>
                  <a:cxn ang="f62">
                    <a:pos x="f88" y="f85"/>
                  </a:cxn>
                  <a:cxn ang="f62">
                    <a:pos x="f91" y="f83"/>
                  </a:cxn>
                  <a:cxn ang="f62">
                    <a:pos x="f88" y="f89"/>
                  </a:cxn>
                  <a:cxn ang="f62">
                    <a:pos x="f92" y="f93"/>
                  </a:cxn>
                  <a:cxn ang="f62">
                    <a:pos x="f94" y="f95"/>
                  </a:cxn>
                  <a:cxn ang="f62">
                    <a:pos x="f96" y="f85"/>
                  </a:cxn>
                  <a:cxn ang="f62">
                    <a:pos x="f90" y="f83"/>
                  </a:cxn>
                  <a:cxn ang="f62">
                    <a:pos x="f92" y="f93"/>
                  </a:cxn>
                </a:cxnLst>
                <a:rect l="f78" t="f81" r="f79" b="f80"/>
                <a:pathLst>
                  <a:path w="1516" h="396">
                    <a:moveTo>
                      <a:pt x="f8" y="f9"/>
                    </a:moveTo>
                    <a:lnTo>
                      <a:pt x="f10" y="f11"/>
                    </a:lnTo>
                    <a:lnTo>
                      <a:pt x="f8" y="f7"/>
                    </a:lnTo>
                    <a:lnTo>
                      <a:pt x="f5" y="f11"/>
                    </a:lnTo>
                    <a:lnTo>
                      <a:pt x="f8" y="f9"/>
                    </a:lnTo>
                    <a:close/>
                    <a:moveTo>
                      <a:pt x="f12" y="f13"/>
                    </a:moveTo>
                    <a:lnTo>
                      <a:pt x="f14" y="f9"/>
                    </a:lnTo>
                    <a:lnTo>
                      <a:pt x="f12" y="f11"/>
                    </a:lnTo>
                    <a:lnTo>
                      <a:pt x="f15" y="f9"/>
                    </a:lnTo>
                    <a:lnTo>
                      <a:pt x="f12" y="f13"/>
                    </a:lnTo>
                    <a:close/>
                    <a:moveTo>
                      <a:pt x="f16" y="f5"/>
                    </a:moveTo>
                    <a:lnTo>
                      <a:pt x="f6" y="f17"/>
                    </a:lnTo>
                    <a:lnTo>
                      <a:pt x="f18" y="f11"/>
                    </a:lnTo>
                    <a:lnTo>
                      <a:pt x="f14" y="f9"/>
                    </a:lnTo>
                    <a:lnTo>
                      <a:pt x="f16" y="f5"/>
                    </a:lnTo>
                    <a:close/>
                  </a:path>
                </a:pathLst>
              </a:custGeom>
              <a:solidFill>
                <a:srgbClr val="FF863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8" name="Freeform 12">
                <a:extLst>
                  <a:ext uri="{FF2B5EF4-FFF2-40B4-BE49-F238E27FC236}">
                    <a16:creationId xmlns:a16="http://schemas.microsoft.com/office/drawing/2014/main" id="{9F5784D1-35EB-4AF0-AAF9-7AF8E26B5270}"/>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A6FFF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9" name="Freeform 13">
                <a:extLst>
                  <a:ext uri="{FF2B5EF4-FFF2-40B4-BE49-F238E27FC236}">
                    <a16:creationId xmlns:a16="http://schemas.microsoft.com/office/drawing/2014/main" id="{984BBEE6-7843-4106-8C15-D42651AE8BB1}"/>
                  </a:ext>
                </a:extLst>
              </p:cNvPr>
              <p:cNvSpPr/>
              <p:nvPr/>
            </p:nvSpPr>
            <p:spPr>
              <a:xfrm>
                <a:off x="11577035" y="3408846"/>
                <a:ext cx="307366" cy="123937"/>
              </a:xfrm>
              <a:custGeom>
                <a:avLst/>
                <a:gdLst>
                  <a:gd name="f0" fmla="val 10800000"/>
                  <a:gd name="f1" fmla="val 5400000"/>
                  <a:gd name="f2" fmla="val 180"/>
                  <a:gd name="f3" fmla="val w"/>
                  <a:gd name="f4" fmla="val h"/>
                  <a:gd name="f5" fmla="val 0"/>
                  <a:gd name="f6" fmla="val 1300"/>
                  <a:gd name="f7" fmla="val 527"/>
                  <a:gd name="f8" fmla="val 646"/>
                  <a:gd name="f9" fmla="val 260"/>
                  <a:gd name="f10" fmla="val 869"/>
                  <a:gd name="f11" fmla="val 396"/>
                  <a:gd name="f12" fmla="val 654"/>
                  <a:gd name="f13" fmla="val 431"/>
                  <a:gd name="f14" fmla="val 390"/>
                  <a:gd name="f15" fmla="val 215"/>
                  <a:gd name="f16" fmla="val 232"/>
                  <a:gd name="f17" fmla="val 512"/>
                  <a:gd name="f18" fmla="val 17"/>
                  <a:gd name="f19" fmla="val 381"/>
                  <a:gd name="f20" fmla="val 1077"/>
                  <a:gd name="f21" fmla="val 135"/>
                  <a:gd name="f22" fmla="val 1085"/>
                  <a:gd name="f23" fmla="val 265"/>
                  <a:gd name="f24" fmla="val 862"/>
                  <a:gd name="f25" fmla="val 129"/>
                  <a:gd name="f26" fmla="+- 0 0 -90"/>
                  <a:gd name="f27" fmla="*/ f3 1 1300"/>
                  <a:gd name="f28" fmla="*/ f4 1 527"/>
                  <a:gd name="f29" fmla="+- f7 0 f5"/>
                  <a:gd name="f30" fmla="+- f6 0 f5"/>
                  <a:gd name="f31" fmla="*/ f26 f0 1"/>
                  <a:gd name="f32" fmla="*/ f30 1 1300"/>
                  <a:gd name="f33" fmla="*/ f29 1 527"/>
                  <a:gd name="f34" fmla="*/ 646 f30 1"/>
                  <a:gd name="f35" fmla="*/ 260 f29 1"/>
                  <a:gd name="f36" fmla="*/ 869 f30 1"/>
                  <a:gd name="f37" fmla="*/ 396 f29 1"/>
                  <a:gd name="f38" fmla="*/ 654 f30 1"/>
                  <a:gd name="f39" fmla="*/ 527 f29 1"/>
                  <a:gd name="f40" fmla="*/ 431 f30 1"/>
                  <a:gd name="f41" fmla="*/ 390 f29 1"/>
                  <a:gd name="f42" fmla="*/ 215 f30 1"/>
                  <a:gd name="f43" fmla="*/ 232 f30 1"/>
                  <a:gd name="f44" fmla="*/ 512 f29 1"/>
                  <a:gd name="f45" fmla="*/ 17 f30 1"/>
                  <a:gd name="f46" fmla="*/ 381 f29 1"/>
                  <a:gd name="f47" fmla="*/ 1077 f30 1"/>
                  <a:gd name="f48" fmla="*/ 0 f29 1"/>
                  <a:gd name="f49" fmla="*/ 1300 f30 1"/>
                  <a:gd name="f50" fmla="*/ 135 f29 1"/>
                  <a:gd name="f51" fmla="*/ 1085 f30 1"/>
                  <a:gd name="f52" fmla="*/ 265 f29 1"/>
                  <a:gd name="f53" fmla="*/ 862 f30 1"/>
                  <a:gd name="f54" fmla="*/ 129 f29 1"/>
                  <a:gd name="f55" fmla="*/ 0 f30 1"/>
                  <a:gd name="f56" fmla="*/ f31 1 f2"/>
                  <a:gd name="f57" fmla="*/ f34 1 1300"/>
                  <a:gd name="f58" fmla="*/ f35 1 527"/>
                  <a:gd name="f59" fmla="*/ f36 1 1300"/>
                  <a:gd name="f60" fmla="*/ f37 1 527"/>
                  <a:gd name="f61" fmla="*/ f38 1 1300"/>
                  <a:gd name="f62" fmla="*/ f39 1 527"/>
                  <a:gd name="f63" fmla="*/ f40 1 1300"/>
                  <a:gd name="f64" fmla="*/ f41 1 527"/>
                  <a:gd name="f65" fmla="*/ f42 1 1300"/>
                  <a:gd name="f66" fmla="*/ f43 1 1300"/>
                  <a:gd name="f67" fmla="*/ f44 1 527"/>
                  <a:gd name="f68" fmla="*/ f45 1 1300"/>
                  <a:gd name="f69" fmla="*/ f46 1 527"/>
                  <a:gd name="f70" fmla="*/ f47 1 1300"/>
                  <a:gd name="f71" fmla="*/ f48 1 527"/>
                  <a:gd name="f72" fmla="*/ f49 1 1300"/>
                  <a:gd name="f73" fmla="*/ f50 1 527"/>
                  <a:gd name="f74" fmla="*/ f51 1 1300"/>
                  <a:gd name="f75" fmla="*/ f52 1 527"/>
                  <a:gd name="f76" fmla="*/ f53 1 1300"/>
                  <a:gd name="f77" fmla="*/ f54 1 527"/>
                  <a:gd name="f78" fmla="*/ f55 1 1300"/>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2"/>
                  <a:gd name="f94" fmla="*/ f67 1 f33"/>
                  <a:gd name="f95" fmla="*/ f68 1 f32"/>
                  <a:gd name="f96" fmla="*/ f69 1 f33"/>
                  <a:gd name="f97" fmla="*/ f70 1 f32"/>
                  <a:gd name="f98" fmla="*/ f71 1 f33"/>
                  <a:gd name="f99" fmla="*/ f72 1 f32"/>
                  <a:gd name="f100" fmla="*/ f73 1 f33"/>
                  <a:gd name="f101" fmla="*/ f74 1 f32"/>
                  <a:gd name="f102" fmla="*/ f75 1 f33"/>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7 1"/>
                  <a:gd name="f120" fmla="*/ f94 f28 1"/>
                  <a:gd name="f121" fmla="*/ f95 f27 1"/>
                  <a:gd name="f122" fmla="*/ f96 f28 1"/>
                  <a:gd name="f123" fmla="*/ f97 f27 1"/>
                  <a:gd name="f124" fmla="*/ f98 f28 1"/>
                  <a:gd name="f125" fmla="*/ f99 f27 1"/>
                  <a:gd name="f126" fmla="*/ f100 f28 1"/>
                  <a:gd name="f127" fmla="*/ f101 f27 1"/>
                  <a:gd name="f128" fmla="*/ f102 f28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1"/>
                  </a:cxn>
                  <a:cxn ang="f83">
                    <a:pos x="f116" y="f117"/>
                  </a:cxn>
                  <a:cxn ang="f83">
                    <a:pos x="f119" y="f120"/>
                  </a:cxn>
                  <a:cxn ang="f83">
                    <a:pos x="f121" y="f122"/>
                  </a:cxn>
                  <a:cxn ang="f83">
                    <a:pos x="f118" y="f111"/>
                  </a:cxn>
                  <a:cxn ang="f83">
                    <a:pos x="f123" y="f124"/>
                  </a:cxn>
                  <a:cxn ang="f83">
                    <a:pos x="f125" y="f126"/>
                  </a:cxn>
                  <a:cxn ang="f83">
                    <a:pos x="f127" y="f128"/>
                  </a:cxn>
                  <a:cxn ang="f83">
                    <a:pos x="f129" y="f130"/>
                  </a:cxn>
                  <a:cxn ang="f83">
                    <a:pos x="f123" y="f124"/>
                  </a:cxn>
                  <a:cxn ang="f83">
                    <a:pos x="f110" y="f124"/>
                  </a:cxn>
                  <a:cxn ang="f83">
                    <a:pos x="f129" y="f130"/>
                  </a:cxn>
                  <a:cxn ang="f83">
                    <a:pos x="f110" y="f111"/>
                  </a:cxn>
                  <a:cxn ang="f83">
                    <a:pos x="f116" y="f130"/>
                  </a:cxn>
                  <a:cxn ang="f83">
                    <a:pos x="f110" y="f124"/>
                  </a:cxn>
                  <a:cxn ang="f83">
                    <a:pos x="f118" y="f124"/>
                  </a:cxn>
                  <a:cxn ang="f83">
                    <a:pos x="f116" y="f130"/>
                  </a:cxn>
                  <a:cxn ang="f83">
                    <a:pos x="f118" y="f111"/>
                  </a:cxn>
                  <a:cxn ang="f83">
                    <a:pos x="f131" y="f130"/>
                  </a:cxn>
                  <a:cxn ang="f83">
                    <a:pos x="f118" y="f124"/>
                  </a:cxn>
                </a:cxnLst>
                <a:rect l="f106" t="f109" r="f107" b="f108"/>
                <a:pathLst>
                  <a:path w="1300" h="527">
                    <a:moveTo>
                      <a:pt x="f8" y="f9"/>
                    </a:moveTo>
                    <a:lnTo>
                      <a:pt x="f10" y="f11"/>
                    </a:lnTo>
                    <a:lnTo>
                      <a:pt x="f12" y="f7"/>
                    </a:lnTo>
                    <a:lnTo>
                      <a:pt x="f13" y="f14"/>
                    </a:lnTo>
                    <a:lnTo>
                      <a:pt x="f8" y="f9"/>
                    </a:lnTo>
                    <a:close/>
                    <a:moveTo>
                      <a:pt x="f15" y="f9"/>
                    </a:moveTo>
                    <a:lnTo>
                      <a:pt x="f13" y="f14"/>
                    </a:lnTo>
                    <a:lnTo>
                      <a:pt x="f16" y="f17"/>
                    </a:lnTo>
                    <a:lnTo>
                      <a:pt x="f18" y="f19"/>
                    </a:lnTo>
                    <a:lnTo>
                      <a:pt x="f15" y="f9"/>
                    </a:lnTo>
                    <a:close/>
                    <a:moveTo>
                      <a:pt x="f20" y="f5"/>
                    </a:moveTo>
                    <a:lnTo>
                      <a:pt x="f6" y="f21"/>
                    </a:lnTo>
                    <a:lnTo>
                      <a:pt x="f22" y="f23"/>
                    </a:lnTo>
                    <a:lnTo>
                      <a:pt x="f24" y="f25"/>
                    </a:lnTo>
                    <a:lnTo>
                      <a:pt x="f20" y="f5"/>
                    </a:lnTo>
                    <a:close/>
                    <a:moveTo>
                      <a:pt x="f8" y="f5"/>
                    </a:moveTo>
                    <a:lnTo>
                      <a:pt x="f24" y="f25"/>
                    </a:lnTo>
                    <a:lnTo>
                      <a:pt x="f8" y="f9"/>
                    </a:lnTo>
                    <a:lnTo>
                      <a:pt x="f13" y="f25"/>
                    </a:lnTo>
                    <a:lnTo>
                      <a:pt x="f8" y="f5"/>
                    </a:lnTo>
                    <a:close/>
                    <a:moveTo>
                      <a:pt x="f15" y="f5"/>
                    </a:moveTo>
                    <a:lnTo>
                      <a:pt x="f13" y="f25"/>
                    </a:lnTo>
                    <a:lnTo>
                      <a:pt x="f15" y="f9"/>
                    </a:lnTo>
                    <a:lnTo>
                      <a:pt x="f5" y="f25"/>
                    </a:lnTo>
                    <a:lnTo>
                      <a:pt x="f15" y="f5"/>
                    </a:lnTo>
                    <a:close/>
                  </a:path>
                </a:pathLst>
              </a:custGeom>
              <a:solidFill>
                <a:srgbClr val="54ED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0" name="Freeform 14">
                <a:extLst>
                  <a:ext uri="{FF2B5EF4-FFF2-40B4-BE49-F238E27FC236}">
                    <a16:creationId xmlns:a16="http://schemas.microsoft.com/office/drawing/2014/main" id="{5AC46E29-3BC2-4BE6-8638-724577685C13}"/>
                  </a:ext>
                </a:extLst>
              </p:cNvPr>
              <p:cNvSpPr/>
              <p:nvPr/>
            </p:nvSpPr>
            <p:spPr>
              <a:xfrm>
                <a:off x="11628269" y="3440256"/>
                <a:ext cx="204917" cy="120636"/>
              </a:xfrm>
              <a:custGeom>
                <a:avLst/>
                <a:gdLst>
                  <a:gd name="f0" fmla="val 10800000"/>
                  <a:gd name="f1" fmla="val 5400000"/>
                  <a:gd name="f2" fmla="val 180"/>
                  <a:gd name="f3" fmla="val w"/>
                  <a:gd name="f4" fmla="val h"/>
                  <a:gd name="f5" fmla="val 0"/>
                  <a:gd name="f6" fmla="val 870"/>
                  <a:gd name="f7" fmla="val 517"/>
                  <a:gd name="f8" fmla="val 216"/>
                  <a:gd name="f9" fmla="val 261"/>
                  <a:gd name="f10" fmla="val 439"/>
                  <a:gd name="f11" fmla="val 398"/>
                  <a:gd name="f12" fmla="val 240"/>
                  <a:gd name="f13" fmla="val 182"/>
                  <a:gd name="f14" fmla="val 482"/>
                  <a:gd name="f15" fmla="val 17"/>
                  <a:gd name="f16" fmla="val 383"/>
                  <a:gd name="f17" fmla="val 647"/>
                  <a:gd name="f18" fmla="val 136"/>
                  <a:gd name="f19" fmla="val 654"/>
                  <a:gd name="f20" fmla="val 267"/>
                  <a:gd name="f21" fmla="val 431"/>
                  <a:gd name="f22" fmla="val 131"/>
                  <a:gd name="f23" fmla="+- 0 0 -90"/>
                  <a:gd name="f24" fmla="*/ f3 1 870"/>
                  <a:gd name="f25" fmla="*/ f4 1 517"/>
                  <a:gd name="f26" fmla="+- f7 0 f5"/>
                  <a:gd name="f27" fmla="+- f6 0 f5"/>
                  <a:gd name="f28" fmla="*/ f23 f0 1"/>
                  <a:gd name="f29" fmla="*/ f27 1 870"/>
                  <a:gd name="f30" fmla="*/ f26 1 517"/>
                  <a:gd name="f31" fmla="*/ 216 f27 1"/>
                  <a:gd name="f32" fmla="*/ 261 f26 1"/>
                  <a:gd name="f33" fmla="*/ 439 f27 1"/>
                  <a:gd name="f34" fmla="*/ 398 f26 1"/>
                  <a:gd name="f35" fmla="*/ 240 f27 1"/>
                  <a:gd name="f36" fmla="*/ 517 f26 1"/>
                  <a:gd name="f37" fmla="*/ 182 f27 1"/>
                  <a:gd name="f38" fmla="*/ 482 f26 1"/>
                  <a:gd name="f39" fmla="*/ 17 f27 1"/>
                  <a:gd name="f40" fmla="*/ 383 f26 1"/>
                  <a:gd name="f41" fmla="*/ 647 f27 1"/>
                  <a:gd name="f42" fmla="*/ 0 f26 1"/>
                  <a:gd name="f43" fmla="*/ 870 f27 1"/>
                  <a:gd name="f44" fmla="*/ 136 f26 1"/>
                  <a:gd name="f45" fmla="*/ 654 f27 1"/>
                  <a:gd name="f46" fmla="*/ 267 f26 1"/>
                  <a:gd name="f47" fmla="*/ 431 f27 1"/>
                  <a:gd name="f48" fmla="*/ 131 f26 1"/>
                  <a:gd name="f49" fmla="*/ 0 f27 1"/>
                  <a:gd name="f50" fmla="*/ f28 1 f2"/>
                  <a:gd name="f51" fmla="*/ f31 1 870"/>
                  <a:gd name="f52" fmla="*/ f32 1 517"/>
                  <a:gd name="f53" fmla="*/ f33 1 870"/>
                  <a:gd name="f54" fmla="*/ f34 1 517"/>
                  <a:gd name="f55" fmla="*/ f35 1 870"/>
                  <a:gd name="f56" fmla="*/ f36 1 517"/>
                  <a:gd name="f57" fmla="*/ f37 1 870"/>
                  <a:gd name="f58" fmla="*/ f38 1 517"/>
                  <a:gd name="f59" fmla="*/ f39 1 870"/>
                  <a:gd name="f60" fmla="*/ f40 1 517"/>
                  <a:gd name="f61" fmla="*/ f41 1 870"/>
                  <a:gd name="f62" fmla="*/ f42 1 517"/>
                  <a:gd name="f63" fmla="*/ f43 1 870"/>
                  <a:gd name="f64" fmla="*/ f44 1 517"/>
                  <a:gd name="f65" fmla="*/ f45 1 870"/>
                  <a:gd name="f66" fmla="*/ f46 1 517"/>
                  <a:gd name="f67" fmla="*/ f47 1 870"/>
                  <a:gd name="f68" fmla="*/ f48 1 517"/>
                  <a:gd name="f69" fmla="*/ f49 1 870"/>
                  <a:gd name="f70" fmla="*/ 0 1 f29"/>
                  <a:gd name="f71" fmla="*/ f6 1 f29"/>
                  <a:gd name="f72" fmla="*/ 0 1 f30"/>
                  <a:gd name="f73" fmla="*/ f7 1 f30"/>
                  <a:gd name="f74" fmla="+- f50 0 f1"/>
                  <a:gd name="f75" fmla="*/ f51 1 f29"/>
                  <a:gd name="f76" fmla="*/ f52 1 f30"/>
                  <a:gd name="f77" fmla="*/ f53 1 f29"/>
                  <a:gd name="f78" fmla="*/ f54 1 f30"/>
                  <a:gd name="f79" fmla="*/ f55 1 f29"/>
                  <a:gd name="f80" fmla="*/ f56 1 f30"/>
                  <a:gd name="f81" fmla="*/ f57 1 f29"/>
                  <a:gd name="f82" fmla="*/ f58 1 f30"/>
                  <a:gd name="f83" fmla="*/ f59 1 f29"/>
                  <a:gd name="f84" fmla="*/ f60 1 f30"/>
                  <a:gd name="f85" fmla="*/ f61 1 f29"/>
                  <a:gd name="f86" fmla="*/ f62 1 f30"/>
                  <a:gd name="f87" fmla="*/ f63 1 f29"/>
                  <a:gd name="f88" fmla="*/ f64 1 f30"/>
                  <a:gd name="f89" fmla="*/ f65 1 f29"/>
                  <a:gd name="f90" fmla="*/ f66 1 f30"/>
                  <a:gd name="f91" fmla="*/ f67 1 f29"/>
                  <a:gd name="f92" fmla="*/ f68 1 f30"/>
                  <a:gd name="f93" fmla="*/ f69 1 f29"/>
                  <a:gd name="f94" fmla="*/ f70 f24 1"/>
                  <a:gd name="f95" fmla="*/ f71 f24 1"/>
                  <a:gd name="f96" fmla="*/ f73 f25 1"/>
                  <a:gd name="f97" fmla="*/ f72 f25 1"/>
                  <a:gd name="f98" fmla="*/ f75 f24 1"/>
                  <a:gd name="f99" fmla="*/ f76 f25 1"/>
                  <a:gd name="f100" fmla="*/ f77 f24 1"/>
                  <a:gd name="f101" fmla="*/ f78 f25 1"/>
                  <a:gd name="f102" fmla="*/ f79 f24 1"/>
                  <a:gd name="f103" fmla="*/ f80 f25 1"/>
                  <a:gd name="f104" fmla="*/ f81 f24 1"/>
                  <a:gd name="f105" fmla="*/ f82 f25 1"/>
                  <a:gd name="f106" fmla="*/ f83 f24 1"/>
                  <a:gd name="f107" fmla="*/ f84 f25 1"/>
                  <a:gd name="f108" fmla="*/ f85 f24 1"/>
                  <a:gd name="f109" fmla="*/ f86 f25 1"/>
                  <a:gd name="f110" fmla="*/ f87 f24 1"/>
                  <a:gd name="f111" fmla="*/ f88 f25 1"/>
                  <a:gd name="f112" fmla="*/ f89 f24 1"/>
                  <a:gd name="f113" fmla="*/ f90 f25 1"/>
                  <a:gd name="f114" fmla="*/ f91 f24 1"/>
                  <a:gd name="f115" fmla="*/ f92 f25 1"/>
                  <a:gd name="f116" fmla="*/ f93 f24 1"/>
                </a:gdLst>
                <a:ahLst/>
                <a:cxnLst>
                  <a:cxn ang="3cd4">
                    <a:pos x="hc" y="t"/>
                  </a:cxn>
                  <a:cxn ang="0">
                    <a:pos x="r" y="vc"/>
                  </a:cxn>
                  <a:cxn ang="cd4">
                    <a:pos x="hc" y="b"/>
                  </a:cxn>
                  <a:cxn ang="cd2">
                    <a:pos x="l" y="vc"/>
                  </a:cxn>
                  <a:cxn ang="f74">
                    <a:pos x="f98" y="f99"/>
                  </a:cxn>
                  <a:cxn ang="f74">
                    <a:pos x="f100" y="f101"/>
                  </a:cxn>
                  <a:cxn ang="f74">
                    <a:pos x="f102" y="f103"/>
                  </a:cxn>
                  <a:cxn ang="f74">
                    <a:pos x="f104" y="f105"/>
                  </a:cxn>
                  <a:cxn ang="f74">
                    <a:pos x="f106" y="f107"/>
                  </a:cxn>
                  <a:cxn ang="f74">
                    <a:pos x="f98" y="f99"/>
                  </a:cxn>
                  <a:cxn ang="f74">
                    <a:pos x="f108" y="f109"/>
                  </a:cxn>
                  <a:cxn ang="f74">
                    <a:pos x="f110" y="f111"/>
                  </a:cxn>
                  <a:cxn ang="f74">
                    <a:pos x="f112" y="f113"/>
                  </a:cxn>
                  <a:cxn ang="f74">
                    <a:pos x="f114" y="f115"/>
                  </a:cxn>
                  <a:cxn ang="f74">
                    <a:pos x="f108" y="f109"/>
                  </a:cxn>
                  <a:cxn ang="f74">
                    <a:pos x="f98" y="f109"/>
                  </a:cxn>
                  <a:cxn ang="f74">
                    <a:pos x="f114" y="f115"/>
                  </a:cxn>
                  <a:cxn ang="f74">
                    <a:pos x="f98" y="f99"/>
                  </a:cxn>
                  <a:cxn ang="f74">
                    <a:pos x="f116" y="f115"/>
                  </a:cxn>
                  <a:cxn ang="f74">
                    <a:pos x="f98" y="f109"/>
                  </a:cxn>
                </a:cxnLst>
                <a:rect l="f94" t="f97" r="f95" b="f96"/>
                <a:pathLst>
                  <a:path w="870" h="517">
                    <a:moveTo>
                      <a:pt x="f8" y="f9"/>
                    </a:moveTo>
                    <a:lnTo>
                      <a:pt x="f10" y="f11"/>
                    </a:lnTo>
                    <a:lnTo>
                      <a:pt x="f12" y="f7"/>
                    </a:lnTo>
                    <a:lnTo>
                      <a:pt x="f13" y="f14"/>
                    </a:lnTo>
                    <a:lnTo>
                      <a:pt x="f15" y="f16"/>
                    </a:lnTo>
                    <a:lnTo>
                      <a:pt x="f8" y="f9"/>
                    </a:lnTo>
                    <a:close/>
                    <a:moveTo>
                      <a:pt x="f17" y="f5"/>
                    </a:moveTo>
                    <a:lnTo>
                      <a:pt x="f6" y="f18"/>
                    </a:lnTo>
                    <a:lnTo>
                      <a:pt x="f19" y="f20"/>
                    </a:lnTo>
                    <a:lnTo>
                      <a:pt x="f21" y="f22"/>
                    </a:lnTo>
                    <a:lnTo>
                      <a:pt x="f17" y="f5"/>
                    </a:lnTo>
                    <a:close/>
                    <a:moveTo>
                      <a:pt x="f8" y="f5"/>
                    </a:moveTo>
                    <a:lnTo>
                      <a:pt x="f21" y="f22"/>
                    </a:lnTo>
                    <a:lnTo>
                      <a:pt x="f8" y="f9"/>
                    </a:lnTo>
                    <a:lnTo>
                      <a:pt x="f5" y="f22"/>
                    </a:lnTo>
                    <a:lnTo>
                      <a:pt x="f8" y="f5"/>
                    </a:lnTo>
                    <a:close/>
                  </a:path>
                </a:pathLst>
              </a:custGeom>
              <a:solidFill>
                <a:srgbClr val="288AFE"/>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1" name="Freeform 15">
                <a:extLst>
                  <a:ext uri="{FF2B5EF4-FFF2-40B4-BE49-F238E27FC236}">
                    <a16:creationId xmlns:a16="http://schemas.microsoft.com/office/drawing/2014/main" id="{C7BA3CBE-0138-4953-B8E3-A5C6CD641C6A}"/>
                  </a:ext>
                </a:extLst>
              </p:cNvPr>
              <p:cNvSpPr/>
              <p:nvPr/>
            </p:nvSpPr>
            <p:spPr>
              <a:xfrm>
                <a:off x="11431618" y="3256818"/>
                <a:ext cx="401567" cy="183428"/>
              </a:xfrm>
              <a:custGeom>
                <a:avLst/>
                <a:gdLst>
                  <a:gd name="f0" fmla="val 10800000"/>
                  <a:gd name="f1" fmla="val 5400000"/>
                  <a:gd name="f2" fmla="val 180"/>
                  <a:gd name="f3" fmla="val w"/>
                  <a:gd name="f4" fmla="val h"/>
                  <a:gd name="f5" fmla="val 0"/>
                  <a:gd name="f6" fmla="val 1698"/>
                  <a:gd name="f7" fmla="val 776"/>
                  <a:gd name="f8" fmla="val 199"/>
                  <a:gd name="f9" fmla="val 526"/>
                  <a:gd name="f10" fmla="val 397"/>
                  <a:gd name="f11" fmla="val 647"/>
                  <a:gd name="f12" fmla="val 767"/>
                  <a:gd name="f13" fmla="val 1044"/>
                  <a:gd name="f14" fmla="val 516"/>
                  <a:gd name="f15" fmla="val 1259"/>
                  <a:gd name="f16" fmla="val 828"/>
                  <a:gd name="f17" fmla="val 1482"/>
                  <a:gd name="f18" fmla="val 249"/>
                  <a:gd name="f19" fmla="val 380"/>
                  <a:gd name="f20" fmla="val 1475"/>
                  <a:gd name="f21" fmla="val 385"/>
                  <a:gd name="f22" fmla="val 1068"/>
                  <a:gd name="f23" fmla="val 1266"/>
                  <a:gd name="f24" fmla="val 119"/>
                  <a:gd name="f25" fmla="val 255"/>
                  <a:gd name="f26" fmla="val 845"/>
                  <a:gd name="f27" fmla="val 134"/>
                  <a:gd name="f28" fmla="+- 0 0 -90"/>
                  <a:gd name="f29" fmla="*/ f3 1 1698"/>
                  <a:gd name="f30" fmla="*/ f4 1 776"/>
                  <a:gd name="f31" fmla="+- f7 0 f5"/>
                  <a:gd name="f32" fmla="+- f6 0 f5"/>
                  <a:gd name="f33" fmla="*/ f28 f0 1"/>
                  <a:gd name="f34" fmla="*/ f32 1 1698"/>
                  <a:gd name="f35" fmla="*/ f31 1 776"/>
                  <a:gd name="f36" fmla="*/ 199 f32 1"/>
                  <a:gd name="f37" fmla="*/ 526 f31 1"/>
                  <a:gd name="f38" fmla="*/ 397 f32 1"/>
                  <a:gd name="f39" fmla="*/ 647 f31 1"/>
                  <a:gd name="f40" fmla="*/ 767 f31 1"/>
                  <a:gd name="f41" fmla="*/ 0 f32 1"/>
                  <a:gd name="f42" fmla="*/ 1044 f32 1"/>
                  <a:gd name="f43" fmla="*/ 516 f31 1"/>
                  <a:gd name="f44" fmla="*/ 1259 f32 1"/>
                  <a:gd name="f45" fmla="*/ 776 f31 1"/>
                  <a:gd name="f46" fmla="*/ 828 f32 1"/>
                  <a:gd name="f47" fmla="*/ 1482 f32 1"/>
                  <a:gd name="f48" fmla="*/ 249 f31 1"/>
                  <a:gd name="f49" fmla="*/ 1698 f32 1"/>
                  <a:gd name="f50" fmla="*/ 380 f31 1"/>
                  <a:gd name="f51" fmla="*/ 1475 f32 1"/>
                  <a:gd name="f52" fmla="*/ 385 f31 1"/>
                  <a:gd name="f53" fmla="*/ 1068 f32 1"/>
                  <a:gd name="f54" fmla="*/ 0 f31 1"/>
                  <a:gd name="f55" fmla="*/ 1266 f32 1"/>
                  <a:gd name="f56" fmla="*/ 119 f31 1"/>
                  <a:gd name="f57" fmla="*/ 255 f31 1"/>
                  <a:gd name="f58" fmla="*/ 845 f32 1"/>
                  <a:gd name="f59" fmla="*/ 134 f31 1"/>
                  <a:gd name="f60" fmla="*/ f33 1 f2"/>
                  <a:gd name="f61" fmla="*/ f36 1 1698"/>
                  <a:gd name="f62" fmla="*/ f37 1 776"/>
                  <a:gd name="f63" fmla="*/ f38 1 1698"/>
                  <a:gd name="f64" fmla="*/ f39 1 776"/>
                  <a:gd name="f65" fmla="*/ f40 1 776"/>
                  <a:gd name="f66" fmla="*/ f41 1 1698"/>
                  <a:gd name="f67" fmla="*/ f42 1 1698"/>
                  <a:gd name="f68" fmla="*/ f43 1 776"/>
                  <a:gd name="f69" fmla="*/ f44 1 1698"/>
                  <a:gd name="f70" fmla="*/ f45 1 776"/>
                  <a:gd name="f71" fmla="*/ f46 1 1698"/>
                  <a:gd name="f72" fmla="*/ f47 1 1698"/>
                  <a:gd name="f73" fmla="*/ f48 1 776"/>
                  <a:gd name="f74" fmla="*/ f49 1 1698"/>
                  <a:gd name="f75" fmla="*/ f50 1 776"/>
                  <a:gd name="f76" fmla="*/ f51 1 1698"/>
                  <a:gd name="f77" fmla="*/ f52 1 776"/>
                  <a:gd name="f78" fmla="*/ f53 1 1698"/>
                  <a:gd name="f79" fmla="*/ f54 1 776"/>
                  <a:gd name="f80" fmla="*/ f55 1 1698"/>
                  <a:gd name="f81" fmla="*/ f56 1 776"/>
                  <a:gd name="f82" fmla="*/ f57 1 776"/>
                  <a:gd name="f83" fmla="*/ f58 1 1698"/>
                  <a:gd name="f84" fmla="*/ f59 1 776"/>
                  <a:gd name="f85" fmla="*/ 0 1 f34"/>
                  <a:gd name="f86" fmla="*/ f6 1 f34"/>
                  <a:gd name="f87" fmla="*/ 0 1 f35"/>
                  <a:gd name="f88" fmla="*/ f7 1 f35"/>
                  <a:gd name="f89" fmla="+- f60 0 f1"/>
                  <a:gd name="f90" fmla="*/ f61 1 f34"/>
                  <a:gd name="f91" fmla="*/ f62 1 f35"/>
                  <a:gd name="f92" fmla="*/ f63 1 f34"/>
                  <a:gd name="f93" fmla="*/ f64 1 f35"/>
                  <a:gd name="f94" fmla="*/ f65 1 f35"/>
                  <a:gd name="f95" fmla="*/ f66 1 f34"/>
                  <a:gd name="f96" fmla="*/ f67 1 f34"/>
                  <a:gd name="f97" fmla="*/ f68 1 f35"/>
                  <a:gd name="f98" fmla="*/ f69 1 f34"/>
                  <a:gd name="f99" fmla="*/ f70 1 f35"/>
                  <a:gd name="f100" fmla="*/ f71 1 f34"/>
                  <a:gd name="f101" fmla="*/ f72 1 f34"/>
                  <a:gd name="f102" fmla="*/ f73 1 f35"/>
                  <a:gd name="f103" fmla="*/ f74 1 f34"/>
                  <a:gd name="f104" fmla="*/ f75 1 f35"/>
                  <a:gd name="f105" fmla="*/ f76 1 f34"/>
                  <a:gd name="f106" fmla="*/ f77 1 f35"/>
                  <a:gd name="f107" fmla="*/ f78 1 f34"/>
                  <a:gd name="f108" fmla="*/ f79 1 f35"/>
                  <a:gd name="f109" fmla="*/ f80 1 f34"/>
                  <a:gd name="f110" fmla="*/ f81 1 f35"/>
                  <a:gd name="f111" fmla="*/ f82 1 f35"/>
                  <a:gd name="f112" fmla="*/ f83 1 f34"/>
                  <a:gd name="f113" fmla="*/ f84 1 f35"/>
                  <a:gd name="f114" fmla="*/ f85 f29 1"/>
                  <a:gd name="f115" fmla="*/ f86 f29 1"/>
                  <a:gd name="f116" fmla="*/ f88 f30 1"/>
                  <a:gd name="f117" fmla="*/ f87 f30 1"/>
                  <a:gd name="f118" fmla="*/ f90 f29 1"/>
                  <a:gd name="f119" fmla="*/ f91 f30 1"/>
                  <a:gd name="f120" fmla="*/ f92 f29 1"/>
                  <a:gd name="f121" fmla="*/ f93 f30 1"/>
                  <a:gd name="f122" fmla="*/ f94 f30 1"/>
                  <a:gd name="f123" fmla="*/ f95 f29 1"/>
                  <a:gd name="f124" fmla="*/ f96 f29 1"/>
                  <a:gd name="f125" fmla="*/ f97 f30 1"/>
                  <a:gd name="f126" fmla="*/ f98 f29 1"/>
                  <a:gd name="f127" fmla="*/ f99 f30 1"/>
                  <a:gd name="f128" fmla="*/ f100 f29 1"/>
                  <a:gd name="f129" fmla="*/ f101 f29 1"/>
                  <a:gd name="f130" fmla="*/ f102 f30 1"/>
                  <a:gd name="f131" fmla="*/ f103 f29 1"/>
                  <a:gd name="f132" fmla="*/ f104 f30 1"/>
                  <a:gd name="f133" fmla="*/ f105 f29 1"/>
                  <a:gd name="f134" fmla="*/ f106 f30 1"/>
                  <a:gd name="f135" fmla="*/ f107 f29 1"/>
                  <a:gd name="f136" fmla="*/ f108 f30 1"/>
                  <a:gd name="f137" fmla="*/ f109 f29 1"/>
                  <a:gd name="f138" fmla="*/ f110 f30 1"/>
                  <a:gd name="f139" fmla="*/ f111 f30 1"/>
                  <a:gd name="f140" fmla="*/ f112 f29 1"/>
                  <a:gd name="f141" fmla="*/ f113 f30 1"/>
                </a:gdLst>
                <a:ahLst/>
                <a:cxnLst>
                  <a:cxn ang="3cd4">
                    <a:pos x="hc" y="t"/>
                  </a:cxn>
                  <a:cxn ang="0">
                    <a:pos x="r" y="vc"/>
                  </a:cxn>
                  <a:cxn ang="cd4">
                    <a:pos x="hc" y="b"/>
                  </a:cxn>
                  <a:cxn ang="cd2">
                    <a:pos x="l" y="vc"/>
                  </a:cxn>
                  <a:cxn ang="f89">
                    <a:pos x="f118" y="f119"/>
                  </a:cxn>
                  <a:cxn ang="f89">
                    <a:pos x="f120" y="f121"/>
                  </a:cxn>
                  <a:cxn ang="f89">
                    <a:pos x="f118" y="f122"/>
                  </a:cxn>
                  <a:cxn ang="f89">
                    <a:pos x="f123" y="f121"/>
                  </a:cxn>
                  <a:cxn ang="f89">
                    <a:pos x="f118" y="f119"/>
                  </a:cxn>
                  <a:cxn ang="f89">
                    <a:pos x="f124" y="f125"/>
                  </a:cxn>
                  <a:cxn ang="f89">
                    <a:pos x="f126" y="f121"/>
                  </a:cxn>
                  <a:cxn ang="f89">
                    <a:pos x="f124" y="f127"/>
                  </a:cxn>
                  <a:cxn ang="f89">
                    <a:pos x="f128" y="f121"/>
                  </a:cxn>
                  <a:cxn ang="f89">
                    <a:pos x="f124" y="f125"/>
                  </a:cxn>
                  <a:cxn ang="f89">
                    <a:pos x="f129" y="f130"/>
                  </a:cxn>
                  <a:cxn ang="f89">
                    <a:pos x="f131" y="f132"/>
                  </a:cxn>
                  <a:cxn ang="f89">
                    <a:pos x="f133" y="f125"/>
                  </a:cxn>
                  <a:cxn ang="f89">
                    <a:pos x="f126" y="f134"/>
                  </a:cxn>
                  <a:cxn ang="f89">
                    <a:pos x="f129" y="f130"/>
                  </a:cxn>
                  <a:cxn ang="f89">
                    <a:pos x="f135" y="f136"/>
                  </a:cxn>
                  <a:cxn ang="f89">
                    <a:pos x="f137" y="f138"/>
                  </a:cxn>
                  <a:cxn ang="f89">
                    <a:pos x="f124" y="f139"/>
                  </a:cxn>
                  <a:cxn ang="f89">
                    <a:pos x="f140" y="f141"/>
                  </a:cxn>
                  <a:cxn ang="f89">
                    <a:pos x="f135" y="f136"/>
                  </a:cxn>
                </a:cxnLst>
                <a:rect l="f114" t="f117" r="f115" b="f116"/>
                <a:pathLst>
                  <a:path w="1698" h="776">
                    <a:moveTo>
                      <a:pt x="f8" y="f9"/>
                    </a:moveTo>
                    <a:lnTo>
                      <a:pt x="f10" y="f11"/>
                    </a:lnTo>
                    <a:lnTo>
                      <a:pt x="f8" y="f12"/>
                    </a:lnTo>
                    <a:lnTo>
                      <a:pt x="f5" y="f11"/>
                    </a:lnTo>
                    <a:lnTo>
                      <a:pt x="f8" y="f9"/>
                    </a:lnTo>
                    <a:close/>
                    <a:moveTo>
                      <a:pt x="f13" y="f14"/>
                    </a:moveTo>
                    <a:lnTo>
                      <a:pt x="f15" y="f11"/>
                    </a:lnTo>
                    <a:lnTo>
                      <a:pt x="f13" y="f7"/>
                    </a:lnTo>
                    <a:lnTo>
                      <a:pt x="f16" y="f11"/>
                    </a:lnTo>
                    <a:lnTo>
                      <a:pt x="f13" y="f14"/>
                    </a:lnTo>
                    <a:close/>
                    <a:moveTo>
                      <a:pt x="f17" y="f18"/>
                    </a:moveTo>
                    <a:lnTo>
                      <a:pt x="f6" y="f19"/>
                    </a:lnTo>
                    <a:lnTo>
                      <a:pt x="f20" y="f14"/>
                    </a:lnTo>
                    <a:lnTo>
                      <a:pt x="f15" y="f21"/>
                    </a:lnTo>
                    <a:lnTo>
                      <a:pt x="f17" y="f18"/>
                    </a:lnTo>
                    <a:close/>
                    <a:moveTo>
                      <a:pt x="f22" y="f5"/>
                    </a:moveTo>
                    <a:lnTo>
                      <a:pt x="f23" y="f24"/>
                    </a:lnTo>
                    <a:lnTo>
                      <a:pt x="f13" y="f25"/>
                    </a:lnTo>
                    <a:lnTo>
                      <a:pt x="f26" y="f27"/>
                    </a:lnTo>
                    <a:lnTo>
                      <a:pt x="f22" y="f5"/>
                    </a:lnTo>
                    <a:close/>
                  </a:path>
                </a:pathLst>
              </a:custGeom>
              <a:solidFill>
                <a:srgbClr val="9EFF1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2" name="Freeform 16">
                <a:extLst>
                  <a:ext uri="{FF2B5EF4-FFF2-40B4-BE49-F238E27FC236}">
                    <a16:creationId xmlns:a16="http://schemas.microsoft.com/office/drawing/2014/main" id="{F9079627-7EAB-4B34-87DD-EE7132C51571}"/>
                  </a:ext>
                </a:extLst>
              </p:cNvPr>
              <p:cNvSpPr/>
              <p:nvPr/>
            </p:nvSpPr>
            <p:spPr>
              <a:xfrm>
                <a:off x="11431618" y="3256818"/>
                <a:ext cx="505672" cy="304065"/>
              </a:xfrm>
              <a:custGeom>
                <a:avLst/>
                <a:gdLst>
                  <a:gd name="f0" fmla="val 10800000"/>
                  <a:gd name="f1" fmla="val 5400000"/>
                  <a:gd name="f2" fmla="val 180"/>
                  <a:gd name="f3" fmla="val w"/>
                  <a:gd name="f4" fmla="val h"/>
                  <a:gd name="f5" fmla="val 0"/>
                  <a:gd name="f6" fmla="val 2136"/>
                  <a:gd name="f7" fmla="val 1293"/>
                  <a:gd name="f8" fmla="val 1068"/>
                  <a:gd name="f9" fmla="val 647"/>
                  <a:gd name="f10" fmla="+- 0 0 -90"/>
                  <a:gd name="f11" fmla="*/ f3 1 2136"/>
                  <a:gd name="f12" fmla="*/ f4 1 1293"/>
                  <a:gd name="f13" fmla="+- f7 0 f5"/>
                  <a:gd name="f14" fmla="+- f6 0 f5"/>
                  <a:gd name="f15" fmla="*/ f10 f0 1"/>
                  <a:gd name="f16" fmla="*/ f14 1 2136"/>
                  <a:gd name="f17" fmla="*/ f13 1 1293"/>
                  <a:gd name="f18" fmla="*/ 1068 f14 1"/>
                  <a:gd name="f19" fmla="*/ 0 f13 1"/>
                  <a:gd name="f20" fmla="*/ 2136 f14 1"/>
                  <a:gd name="f21" fmla="*/ 647 f13 1"/>
                  <a:gd name="f22" fmla="*/ 1293 f13 1"/>
                  <a:gd name="f23" fmla="*/ 0 f14 1"/>
                  <a:gd name="f24" fmla="*/ f15 1 f2"/>
                  <a:gd name="f25" fmla="*/ f18 1 2136"/>
                  <a:gd name="f26" fmla="*/ f19 1 1293"/>
                  <a:gd name="f27" fmla="*/ f20 1 2136"/>
                  <a:gd name="f28" fmla="*/ f21 1 1293"/>
                  <a:gd name="f29" fmla="*/ f22 1 1293"/>
                  <a:gd name="f30" fmla="*/ f23 1 2136"/>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2136" h="1293">
                    <a:moveTo>
                      <a:pt x="f8" y="f5"/>
                    </a:moveTo>
                    <a:lnTo>
                      <a:pt x="f6" y="f9"/>
                    </a:lnTo>
                    <a:lnTo>
                      <a:pt x="f8" y="f7"/>
                    </a:lnTo>
                    <a:lnTo>
                      <a:pt x="f5" y="f9"/>
                    </a:lnTo>
                    <a:lnTo>
                      <a:pt x="f8" y="f5"/>
                    </a:lnTo>
                    <a:close/>
                  </a:path>
                </a:pathLst>
              </a:cu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3" name="Freeform 17">
                <a:extLst>
                  <a:ext uri="{FF2B5EF4-FFF2-40B4-BE49-F238E27FC236}">
                    <a16:creationId xmlns:a16="http://schemas.microsoft.com/office/drawing/2014/main" id="{5938BBB5-CFAC-4130-80D1-C3EFA8A31F29}"/>
                  </a:ext>
                </a:extLst>
              </p:cNvPr>
              <p:cNvSpPr/>
              <p:nvPr/>
            </p:nvSpPr>
            <p:spPr>
              <a:xfrm>
                <a:off x="11431618" y="3256818"/>
                <a:ext cx="505672" cy="275975"/>
              </a:xfrm>
              <a:custGeom>
                <a:avLst/>
                <a:gdLst>
                  <a:gd name="f0" fmla="val 10800000"/>
                  <a:gd name="f1" fmla="val 5400000"/>
                  <a:gd name="f2" fmla="val 180"/>
                  <a:gd name="f3" fmla="val w"/>
                  <a:gd name="f4" fmla="val h"/>
                  <a:gd name="f5" fmla="val 0"/>
                  <a:gd name="f6" fmla="val 2136"/>
                  <a:gd name="f7" fmla="val 1174"/>
                  <a:gd name="f8" fmla="val 1259"/>
                  <a:gd name="f9" fmla="val 907"/>
                  <a:gd name="f10" fmla="val 1482"/>
                  <a:gd name="f11" fmla="val 1043"/>
                  <a:gd name="f12" fmla="val 1267"/>
                  <a:gd name="f13" fmla="val 1044"/>
                  <a:gd name="f14" fmla="val 1037"/>
                  <a:gd name="f15" fmla="val 1068"/>
                  <a:gd name="f16" fmla="val 647"/>
                  <a:gd name="f17" fmla="val 1518"/>
                  <a:gd name="f18" fmla="val 1020"/>
                  <a:gd name="f19" fmla="val 1698"/>
                  <a:gd name="f20" fmla="val 912"/>
                  <a:gd name="f21" fmla="val 1475"/>
                  <a:gd name="f22" fmla="val 776"/>
                  <a:gd name="f23" fmla="val 828"/>
                  <a:gd name="f24" fmla="val 845"/>
                  <a:gd name="f25" fmla="val 1159"/>
                  <a:gd name="f26" fmla="+- 0 0 -90"/>
                  <a:gd name="f27" fmla="*/ f3 1 2136"/>
                  <a:gd name="f28" fmla="*/ f4 1 1174"/>
                  <a:gd name="f29" fmla="+- f7 0 f5"/>
                  <a:gd name="f30" fmla="+- f6 0 f5"/>
                  <a:gd name="f31" fmla="*/ f26 f0 1"/>
                  <a:gd name="f32" fmla="*/ f30 1 2136"/>
                  <a:gd name="f33" fmla="*/ f29 1 1174"/>
                  <a:gd name="f34" fmla="*/ 1259 f30 1"/>
                  <a:gd name="f35" fmla="*/ 907 f29 1"/>
                  <a:gd name="f36" fmla="*/ 1482 f30 1"/>
                  <a:gd name="f37" fmla="*/ 1043 f29 1"/>
                  <a:gd name="f38" fmla="*/ 1267 f30 1"/>
                  <a:gd name="f39" fmla="*/ 1174 f29 1"/>
                  <a:gd name="f40" fmla="*/ 1044 f30 1"/>
                  <a:gd name="f41" fmla="*/ 1037 f29 1"/>
                  <a:gd name="f42" fmla="*/ 1068 f30 1"/>
                  <a:gd name="f43" fmla="*/ 0 f29 1"/>
                  <a:gd name="f44" fmla="*/ 2136 f30 1"/>
                  <a:gd name="f45" fmla="*/ 647 f29 1"/>
                  <a:gd name="f46" fmla="*/ 1518 f30 1"/>
                  <a:gd name="f47" fmla="*/ 1020 f29 1"/>
                  <a:gd name="f48" fmla="*/ 1698 f30 1"/>
                  <a:gd name="f49" fmla="*/ 912 f29 1"/>
                  <a:gd name="f50" fmla="*/ 1475 f30 1"/>
                  <a:gd name="f51" fmla="*/ 776 f29 1"/>
                  <a:gd name="f52" fmla="*/ 828 f30 1"/>
                  <a:gd name="f53" fmla="*/ 845 f30 1"/>
                  <a:gd name="f54" fmla="*/ 1159 f29 1"/>
                  <a:gd name="f55" fmla="*/ 0 f30 1"/>
                  <a:gd name="f56" fmla="*/ f31 1 f2"/>
                  <a:gd name="f57" fmla="*/ f34 1 2136"/>
                  <a:gd name="f58" fmla="*/ f35 1 1174"/>
                  <a:gd name="f59" fmla="*/ f36 1 2136"/>
                  <a:gd name="f60" fmla="*/ f37 1 1174"/>
                  <a:gd name="f61" fmla="*/ f38 1 2136"/>
                  <a:gd name="f62" fmla="*/ f39 1 1174"/>
                  <a:gd name="f63" fmla="*/ f40 1 2136"/>
                  <a:gd name="f64" fmla="*/ f41 1 1174"/>
                  <a:gd name="f65" fmla="*/ f42 1 2136"/>
                  <a:gd name="f66" fmla="*/ f43 1 1174"/>
                  <a:gd name="f67" fmla="*/ f44 1 2136"/>
                  <a:gd name="f68" fmla="*/ f45 1 1174"/>
                  <a:gd name="f69" fmla="*/ f46 1 2136"/>
                  <a:gd name="f70" fmla="*/ f47 1 1174"/>
                  <a:gd name="f71" fmla="*/ f48 1 2136"/>
                  <a:gd name="f72" fmla="*/ f49 1 1174"/>
                  <a:gd name="f73" fmla="*/ f50 1 2136"/>
                  <a:gd name="f74" fmla="*/ f51 1 1174"/>
                  <a:gd name="f75" fmla="*/ f52 1 2136"/>
                  <a:gd name="f76" fmla="*/ f53 1 2136"/>
                  <a:gd name="f77" fmla="*/ f54 1 1174"/>
                  <a:gd name="f78" fmla="*/ f55 1 2136"/>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3"/>
                  <a:gd name="f94" fmla="*/ f67 1 f32"/>
                  <a:gd name="f95" fmla="*/ f68 1 f33"/>
                  <a:gd name="f96" fmla="*/ f69 1 f32"/>
                  <a:gd name="f97" fmla="*/ f70 1 f33"/>
                  <a:gd name="f98" fmla="*/ f71 1 f32"/>
                  <a:gd name="f99" fmla="*/ f72 1 f33"/>
                  <a:gd name="f100" fmla="*/ f73 1 f32"/>
                  <a:gd name="f101" fmla="*/ f74 1 f33"/>
                  <a:gd name="f102" fmla="*/ f75 1 f32"/>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8 1"/>
                  <a:gd name="f120" fmla="*/ f94 f27 1"/>
                  <a:gd name="f121" fmla="*/ f95 f28 1"/>
                  <a:gd name="f122" fmla="*/ f96 f27 1"/>
                  <a:gd name="f123" fmla="*/ f97 f28 1"/>
                  <a:gd name="f124" fmla="*/ f98 f27 1"/>
                  <a:gd name="f125" fmla="*/ f99 f28 1"/>
                  <a:gd name="f126" fmla="*/ f100 f27 1"/>
                  <a:gd name="f127" fmla="*/ f101 f28 1"/>
                  <a:gd name="f128" fmla="*/ f102 f27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9"/>
                  </a:cxn>
                  <a:cxn ang="f83">
                    <a:pos x="f120" y="f121"/>
                  </a:cxn>
                  <a:cxn ang="f83">
                    <a:pos x="f122" y="f123"/>
                  </a:cxn>
                  <a:cxn ang="f83">
                    <a:pos x="f124" y="f125"/>
                  </a:cxn>
                  <a:cxn ang="f83">
                    <a:pos x="f126" y="f127"/>
                  </a:cxn>
                  <a:cxn ang="f83">
                    <a:pos x="f110" y="f111"/>
                  </a:cxn>
                  <a:cxn ang="f83">
                    <a:pos x="f116" y="f127"/>
                  </a:cxn>
                  <a:cxn ang="f83">
                    <a:pos x="f128" y="f111"/>
                  </a:cxn>
                  <a:cxn ang="f83">
                    <a:pos x="f116" y="f117"/>
                  </a:cxn>
                  <a:cxn ang="f83">
                    <a:pos x="f129" y="f130"/>
                  </a:cxn>
                  <a:cxn ang="f83">
                    <a:pos x="f131" y="f121"/>
                  </a:cxn>
                  <a:cxn ang="f83">
                    <a:pos x="f118" y="f119"/>
                  </a:cxn>
                </a:cxnLst>
                <a:rect l="f106" t="f109" r="f107" b="f108"/>
                <a:pathLst>
                  <a:path w="2136" h="1174">
                    <a:moveTo>
                      <a:pt x="f8" y="f9"/>
                    </a:moveTo>
                    <a:lnTo>
                      <a:pt x="f10" y="f11"/>
                    </a:lnTo>
                    <a:lnTo>
                      <a:pt x="f12" y="f7"/>
                    </a:lnTo>
                    <a:lnTo>
                      <a:pt x="f13" y="f14"/>
                    </a:lnTo>
                    <a:lnTo>
                      <a:pt x="f8" y="f9"/>
                    </a:lnTo>
                    <a:close/>
                    <a:moveTo>
                      <a:pt x="f15" y="f5"/>
                    </a:moveTo>
                    <a:lnTo>
                      <a:pt x="f6" y="f16"/>
                    </a:lnTo>
                    <a:lnTo>
                      <a:pt x="f17" y="f18"/>
                    </a:lnTo>
                    <a:lnTo>
                      <a:pt x="f19" y="f20"/>
                    </a:lnTo>
                    <a:lnTo>
                      <a:pt x="f21" y="f22"/>
                    </a:lnTo>
                    <a:lnTo>
                      <a:pt x="f8" y="f9"/>
                    </a:lnTo>
                    <a:lnTo>
                      <a:pt x="f13" y="f22"/>
                    </a:lnTo>
                    <a:lnTo>
                      <a:pt x="f23" y="f9"/>
                    </a:lnTo>
                    <a:lnTo>
                      <a:pt x="f13" y="f14"/>
                    </a:lnTo>
                    <a:lnTo>
                      <a:pt x="f24" y="f25"/>
                    </a:lnTo>
                    <a:lnTo>
                      <a:pt x="f5" y="f16"/>
                    </a:lnTo>
                    <a:lnTo>
                      <a:pt x="f1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4" name="Freeform 18">
                <a:extLst>
                  <a:ext uri="{FF2B5EF4-FFF2-40B4-BE49-F238E27FC236}">
                    <a16:creationId xmlns:a16="http://schemas.microsoft.com/office/drawing/2014/main" id="{3166E265-77D5-4A8D-9831-6CC2512F7D0D}"/>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068"/>
                  <a:gd name="f9" fmla="val 647"/>
                  <a:gd name="f10" fmla="val 1913"/>
                  <a:gd name="f11" fmla="val 782"/>
                  <a:gd name="f12" fmla="val 1690"/>
                  <a:gd name="f13" fmla="val 1475"/>
                  <a:gd name="f14" fmla="val 776"/>
                  <a:gd name="f15" fmla="val 1259"/>
                  <a:gd name="f16" fmla="val 1044"/>
                  <a:gd name="f17" fmla="val 828"/>
                  <a:gd name="f18" fmla="val 613"/>
                  <a:gd name="f19" fmla="val 907"/>
                  <a:gd name="f20" fmla="val 630"/>
                  <a:gd name="f21" fmla="+- 0 0 -90"/>
                  <a:gd name="f22" fmla="*/ f3 1 2136"/>
                  <a:gd name="f23" fmla="*/ f4 1 1028"/>
                  <a:gd name="f24" fmla="+- f7 0 f5"/>
                  <a:gd name="f25" fmla="+- f6 0 f5"/>
                  <a:gd name="f26" fmla="*/ f21 f0 1"/>
                  <a:gd name="f27" fmla="*/ f25 1 2136"/>
                  <a:gd name="f28" fmla="*/ f24 1 1028"/>
                  <a:gd name="f29" fmla="*/ 1068 f25 1"/>
                  <a:gd name="f30" fmla="*/ 0 f24 1"/>
                  <a:gd name="f31" fmla="*/ 2136 f25 1"/>
                  <a:gd name="f32" fmla="*/ 647 f24 1"/>
                  <a:gd name="f33" fmla="*/ 1913 f25 1"/>
                  <a:gd name="f34" fmla="*/ 782 f24 1"/>
                  <a:gd name="f35" fmla="*/ 1690 f25 1"/>
                  <a:gd name="f36" fmla="*/ 1475 f25 1"/>
                  <a:gd name="f37" fmla="*/ 776 f24 1"/>
                  <a:gd name="f38" fmla="*/ 1259 f25 1"/>
                  <a:gd name="f39" fmla="*/ 1044 f25 1"/>
                  <a:gd name="f40" fmla="*/ 828 f25 1"/>
                  <a:gd name="f41" fmla="*/ 613 f25 1"/>
                  <a:gd name="f42" fmla="*/ 907 f24 1"/>
                  <a:gd name="f43" fmla="*/ 630 f25 1"/>
                  <a:gd name="f44" fmla="*/ 1028 f24 1"/>
                  <a:gd name="f45" fmla="*/ 0 f25 1"/>
                  <a:gd name="f46" fmla="*/ f26 1 f2"/>
                  <a:gd name="f47" fmla="*/ f29 1 2136"/>
                  <a:gd name="f48" fmla="*/ f30 1 1028"/>
                  <a:gd name="f49" fmla="*/ f31 1 2136"/>
                  <a:gd name="f50" fmla="*/ f32 1 1028"/>
                  <a:gd name="f51" fmla="*/ f33 1 2136"/>
                  <a:gd name="f52" fmla="*/ f34 1 1028"/>
                  <a:gd name="f53" fmla="*/ f35 1 2136"/>
                  <a:gd name="f54" fmla="*/ f36 1 2136"/>
                  <a:gd name="f55" fmla="*/ f37 1 1028"/>
                  <a:gd name="f56" fmla="*/ f38 1 2136"/>
                  <a:gd name="f57" fmla="*/ f39 1 2136"/>
                  <a:gd name="f58" fmla="*/ f40 1 2136"/>
                  <a:gd name="f59" fmla="*/ f41 1 2136"/>
                  <a:gd name="f60" fmla="*/ f42 1 1028"/>
                  <a:gd name="f61" fmla="*/ f43 1 2136"/>
                  <a:gd name="f62" fmla="*/ f44 1 1028"/>
                  <a:gd name="f63" fmla="*/ f45 1 2136"/>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7"/>
                  <a:gd name="f77" fmla="*/ f55 1 f28"/>
                  <a:gd name="f78" fmla="*/ f56 1 f27"/>
                  <a:gd name="f79" fmla="*/ f57 1 f27"/>
                  <a:gd name="f80" fmla="*/ f58 1 f27"/>
                  <a:gd name="f81" fmla="*/ f59 1 f27"/>
                  <a:gd name="f82" fmla="*/ f60 1 f28"/>
                  <a:gd name="f83" fmla="*/ f61 1 f27"/>
                  <a:gd name="f84" fmla="*/ f62 1 f28"/>
                  <a:gd name="f85" fmla="*/ f63 1 f27"/>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2 1"/>
                  <a:gd name="f98" fmla="*/ f77 f23 1"/>
                  <a:gd name="f99" fmla="*/ f78 f22 1"/>
                  <a:gd name="f100" fmla="*/ f79 f22 1"/>
                  <a:gd name="f101" fmla="*/ f80 f22 1"/>
                  <a:gd name="f102" fmla="*/ f81 f22 1"/>
                  <a:gd name="f103" fmla="*/ f82 f23 1"/>
                  <a:gd name="f104" fmla="*/ f83 f22 1"/>
                  <a:gd name="f105" fmla="*/ f84 f23 1"/>
                  <a:gd name="f106" fmla="*/ f85 f22 1"/>
                </a:gdLst>
                <a:ahLst/>
                <a:cxnLst>
                  <a:cxn ang="3cd4">
                    <a:pos x="hc" y="t"/>
                  </a:cxn>
                  <a:cxn ang="0">
                    <a:pos x="r" y="vc"/>
                  </a:cxn>
                  <a:cxn ang="cd4">
                    <a:pos x="hc" y="b"/>
                  </a:cxn>
                  <a:cxn ang="cd2">
                    <a:pos x="l" y="vc"/>
                  </a:cxn>
                  <a:cxn ang="f68">
                    <a:pos x="f90" y="f91"/>
                  </a:cxn>
                  <a:cxn ang="f68">
                    <a:pos x="f92" y="f93"/>
                  </a:cxn>
                  <a:cxn ang="f68">
                    <a:pos x="f94" y="f95"/>
                  </a:cxn>
                  <a:cxn ang="f68">
                    <a:pos x="f96" y="f93"/>
                  </a:cxn>
                  <a:cxn ang="f68">
                    <a:pos x="f97" y="f98"/>
                  </a:cxn>
                  <a:cxn ang="f68">
                    <a:pos x="f97" y="f98"/>
                  </a:cxn>
                  <a:cxn ang="f68">
                    <a:pos x="f99" y="f93"/>
                  </a:cxn>
                  <a:cxn ang="f68">
                    <a:pos x="f100" y="f98"/>
                  </a:cxn>
                  <a:cxn ang="f68">
                    <a:pos x="f100" y="f98"/>
                  </a:cxn>
                  <a:cxn ang="f68">
                    <a:pos x="f101" y="f93"/>
                  </a:cxn>
                  <a:cxn ang="f68">
                    <a:pos x="f102" y="f98"/>
                  </a:cxn>
                  <a:cxn ang="f68">
                    <a:pos x="f101" y="f103"/>
                  </a:cxn>
                  <a:cxn ang="f68">
                    <a:pos x="f104" y="f105"/>
                  </a:cxn>
                  <a:cxn ang="f68">
                    <a:pos x="f106" y="f93"/>
                  </a:cxn>
                  <a:cxn ang="f68">
                    <a:pos x="f90" y="f91"/>
                  </a:cxn>
                </a:cxnLst>
                <a:rect l="f86" t="f89" r="f87" b="f88"/>
                <a:pathLst>
                  <a:path w="2136" h="1028">
                    <a:moveTo>
                      <a:pt x="f8" y="f5"/>
                    </a:moveTo>
                    <a:lnTo>
                      <a:pt x="f6" y="f9"/>
                    </a:lnTo>
                    <a:lnTo>
                      <a:pt x="f10" y="f11"/>
                    </a:lnTo>
                    <a:lnTo>
                      <a:pt x="f12" y="f9"/>
                    </a:lnTo>
                    <a:lnTo>
                      <a:pt x="f13" y="f14"/>
                    </a:lnTo>
                    <a:lnTo>
                      <a:pt x="f13" y="f14"/>
                    </a:lnTo>
                    <a:lnTo>
                      <a:pt x="f15" y="f9"/>
                    </a:lnTo>
                    <a:lnTo>
                      <a:pt x="f16" y="f14"/>
                    </a:lnTo>
                    <a:lnTo>
                      <a:pt x="f16" y="f14"/>
                    </a:lnTo>
                    <a:lnTo>
                      <a:pt x="f17" y="f9"/>
                    </a:lnTo>
                    <a:lnTo>
                      <a:pt x="f18" y="f14"/>
                    </a:lnTo>
                    <a:lnTo>
                      <a:pt x="f17" y="f19"/>
                    </a:lnTo>
                    <a:lnTo>
                      <a:pt x="f20" y="f7"/>
                    </a:lnTo>
                    <a:lnTo>
                      <a:pt x="f5" y="f9"/>
                    </a:lnTo>
                    <a:lnTo>
                      <a:pt x="f8"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5" name="Freeform 19">
                <a:extLst>
                  <a:ext uri="{FF2B5EF4-FFF2-40B4-BE49-F238E27FC236}">
                    <a16:creationId xmlns:a16="http://schemas.microsoft.com/office/drawing/2014/main" id="{B31A9D8D-C3D1-428F-A293-F1FDDBE7C7F1}"/>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475"/>
                  <a:gd name="f9" fmla="val 516"/>
                  <a:gd name="f10" fmla="val 1690"/>
                  <a:gd name="f11" fmla="val 647"/>
                  <a:gd name="f12" fmla="val 776"/>
                  <a:gd name="f13" fmla="val 1259"/>
                  <a:gd name="f14" fmla="val 1913"/>
                  <a:gd name="f15" fmla="val 511"/>
                  <a:gd name="f16" fmla="val 782"/>
                  <a:gd name="f17" fmla="val 1068"/>
                  <a:gd name="f18" fmla="val 1698"/>
                  <a:gd name="f19" fmla="val 380"/>
                  <a:gd name="f20" fmla="val 385"/>
                  <a:gd name="f21" fmla="val 1044"/>
                  <a:gd name="f22" fmla="val 828"/>
                  <a:gd name="f23" fmla="val 613"/>
                  <a:gd name="f24" fmla="val 397"/>
                  <a:gd name="f25" fmla="val 907"/>
                  <a:gd name="f26" fmla="val 630"/>
                  <a:gd name="f27" fmla="+- 0 0 -90"/>
                  <a:gd name="f28" fmla="*/ f3 1 2136"/>
                  <a:gd name="f29" fmla="*/ f4 1 1028"/>
                  <a:gd name="f30" fmla="+- f7 0 f5"/>
                  <a:gd name="f31" fmla="+- f6 0 f5"/>
                  <a:gd name="f32" fmla="*/ f27 f0 1"/>
                  <a:gd name="f33" fmla="*/ f31 1 2136"/>
                  <a:gd name="f34" fmla="*/ f30 1 1028"/>
                  <a:gd name="f35" fmla="*/ 1475 f31 1"/>
                  <a:gd name="f36" fmla="*/ 516 f30 1"/>
                  <a:gd name="f37" fmla="*/ 1690 f31 1"/>
                  <a:gd name="f38" fmla="*/ 647 f30 1"/>
                  <a:gd name="f39" fmla="*/ 776 f30 1"/>
                  <a:gd name="f40" fmla="*/ 1259 f31 1"/>
                  <a:gd name="f41" fmla="*/ 1913 f31 1"/>
                  <a:gd name="f42" fmla="*/ 511 f30 1"/>
                  <a:gd name="f43" fmla="*/ 2136 f31 1"/>
                  <a:gd name="f44" fmla="*/ 782 f30 1"/>
                  <a:gd name="f45" fmla="*/ 1068 f31 1"/>
                  <a:gd name="f46" fmla="*/ 0 f30 1"/>
                  <a:gd name="f47" fmla="*/ 1698 f31 1"/>
                  <a:gd name="f48" fmla="*/ 380 f30 1"/>
                  <a:gd name="f49" fmla="*/ 385 f30 1"/>
                  <a:gd name="f50" fmla="*/ 1044 f31 1"/>
                  <a:gd name="f51" fmla="*/ 828 f31 1"/>
                  <a:gd name="f52" fmla="*/ 613 f31 1"/>
                  <a:gd name="f53" fmla="*/ 397 f31 1"/>
                  <a:gd name="f54" fmla="*/ 907 f30 1"/>
                  <a:gd name="f55" fmla="*/ 630 f31 1"/>
                  <a:gd name="f56" fmla="*/ 1028 f30 1"/>
                  <a:gd name="f57" fmla="*/ 0 f31 1"/>
                  <a:gd name="f58" fmla="*/ f32 1 f2"/>
                  <a:gd name="f59" fmla="*/ f35 1 2136"/>
                  <a:gd name="f60" fmla="*/ f36 1 1028"/>
                  <a:gd name="f61" fmla="*/ f37 1 2136"/>
                  <a:gd name="f62" fmla="*/ f38 1 1028"/>
                  <a:gd name="f63" fmla="*/ f39 1 1028"/>
                  <a:gd name="f64" fmla="*/ f40 1 2136"/>
                  <a:gd name="f65" fmla="*/ f41 1 2136"/>
                  <a:gd name="f66" fmla="*/ f42 1 1028"/>
                  <a:gd name="f67" fmla="*/ f43 1 2136"/>
                  <a:gd name="f68" fmla="*/ f44 1 1028"/>
                  <a:gd name="f69" fmla="*/ f45 1 2136"/>
                  <a:gd name="f70" fmla="*/ f46 1 1028"/>
                  <a:gd name="f71" fmla="*/ f47 1 2136"/>
                  <a:gd name="f72" fmla="*/ f48 1 1028"/>
                  <a:gd name="f73" fmla="*/ f49 1 1028"/>
                  <a:gd name="f74" fmla="*/ f50 1 2136"/>
                  <a:gd name="f75" fmla="*/ f51 1 2136"/>
                  <a:gd name="f76" fmla="*/ f52 1 2136"/>
                  <a:gd name="f77" fmla="*/ f53 1 2136"/>
                  <a:gd name="f78" fmla="*/ f54 1 1028"/>
                  <a:gd name="f79" fmla="*/ f55 1 2136"/>
                  <a:gd name="f80" fmla="*/ f56 1 1028"/>
                  <a:gd name="f81" fmla="*/ f57 1 2136"/>
                  <a:gd name="f82" fmla="*/ 0 1 f33"/>
                  <a:gd name="f83" fmla="*/ f6 1 f33"/>
                  <a:gd name="f84" fmla="*/ 0 1 f34"/>
                  <a:gd name="f85" fmla="*/ f7 1 f34"/>
                  <a:gd name="f86" fmla="+- f58 0 f1"/>
                  <a:gd name="f87" fmla="*/ f59 1 f33"/>
                  <a:gd name="f88" fmla="*/ f60 1 f34"/>
                  <a:gd name="f89" fmla="*/ f61 1 f33"/>
                  <a:gd name="f90" fmla="*/ f62 1 f34"/>
                  <a:gd name="f91" fmla="*/ f63 1 f34"/>
                  <a:gd name="f92" fmla="*/ f64 1 f33"/>
                  <a:gd name="f93" fmla="*/ f65 1 f33"/>
                  <a:gd name="f94" fmla="*/ f66 1 f34"/>
                  <a:gd name="f95" fmla="*/ f67 1 f33"/>
                  <a:gd name="f96" fmla="*/ f68 1 f34"/>
                  <a:gd name="f97" fmla="*/ f69 1 f33"/>
                  <a:gd name="f98" fmla="*/ f70 1 f34"/>
                  <a:gd name="f99" fmla="*/ f71 1 f33"/>
                  <a:gd name="f100" fmla="*/ f72 1 f34"/>
                  <a:gd name="f101" fmla="*/ f73 1 f34"/>
                  <a:gd name="f102" fmla="*/ f74 1 f33"/>
                  <a:gd name="f103" fmla="*/ f75 1 f33"/>
                  <a:gd name="f104" fmla="*/ f76 1 f33"/>
                  <a:gd name="f105" fmla="*/ f77 1 f33"/>
                  <a:gd name="f106" fmla="*/ f78 1 f34"/>
                  <a:gd name="f107" fmla="*/ f79 1 f33"/>
                  <a:gd name="f108" fmla="*/ f80 1 f34"/>
                  <a:gd name="f109" fmla="*/ f81 1 f33"/>
                  <a:gd name="f110" fmla="*/ f82 f28 1"/>
                  <a:gd name="f111" fmla="*/ f83 f28 1"/>
                  <a:gd name="f112" fmla="*/ f85 f29 1"/>
                  <a:gd name="f113" fmla="*/ f84 f29 1"/>
                  <a:gd name="f114" fmla="*/ f87 f28 1"/>
                  <a:gd name="f115" fmla="*/ f88 f29 1"/>
                  <a:gd name="f116" fmla="*/ f89 f28 1"/>
                  <a:gd name="f117" fmla="*/ f90 f29 1"/>
                  <a:gd name="f118" fmla="*/ f91 f29 1"/>
                  <a:gd name="f119" fmla="*/ f92 f28 1"/>
                  <a:gd name="f120" fmla="*/ f93 f28 1"/>
                  <a:gd name="f121" fmla="*/ f94 f29 1"/>
                  <a:gd name="f122" fmla="*/ f95 f28 1"/>
                  <a:gd name="f123" fmla="*/ f96 f29 1"/>
                  <a:gd name="f124" fmla="*/ f97 f28 1"/>
                  <a:gd name="f125" fmla="*/ f98 f29 1"/>
                  <a:gd name="f126" fmla="*/ f99 f28 1"/>
                  <a:gd name="f127" fmla="*/ f100 f29 1"/>
                  <a:gd name="f128" fmla="*/ f101 f29 1"/>
                  <a:gd name="f129" fmla="*/ f102 f28 1"/>
                  <a:gd name="f130" fmla="*/ f103 f28 1"/>
                  <a:gd name="f131" fmla="*/ f104 f28 1"/>
                  <a:gd name="f132" fmla="*/ f105 f28 1"/>
                  <a:gd name="f133" fmla="*/ f106 f29 1"/>
                  <a:gd name="f134" fmla="*/ f107 f28 1"/>
                  <a:gd name="f135" fmla="*/ f108 f29 1"/>
                  <a:gd name="f136" fmla="*/ f109 f28 1"/>
                </a:gdLst>
                <a:ahLst/>
                <a:cxnLst>
                  <a:cxn ang="3cd4">
                    <a:pos x="hc" y="t"/>
                  </a:cxn>
                  <a:cxn ang="0">
                    <a:pos x="r" y="vc"/>
                  </a:cxn>
                  <a:cxn ang="cd4">
                    <a:pos x="hc" y="b"/>
                  </a:cxn>
                  <a:cxn ang="cd2">
                    <a:pos x="l" y="vc"/>
                  </a:cxn>
                  <a:cxn ang="f86">
                    <a:pos x="f114" y="f115"/>
                  </a:cxn>
                  <a:cxn ang="f86">
                    <a:pos x="f116" y="f117"/>
                  </a:cxn>
                  <a:cxn ang="f86">
                    <a:pos x="f114" y="f118"/>
                  </a:cxn>
                  <a:cxn ang="f86">
                    <a:pos x="f114" y="f118"/>
                  </a:cxn>
                  <a:cxn ang="f86">
                    <a:pos x="f119" y="f117"/>
                  </a:cxn>
                  <a:cxn ang="f86">
                    <a:pos x="f114" y="f115"/>
                  </a:cxn>
                  <a:cxn ang="f86">
                    <a:pos x="f120" y="f121"/>
                  </a:cxn>
                  <a:cxn ang="f86">
                    <a:pos x="f122" y="f117"/>
                  </a:cxn>
                  <a:cxn ang="f86">
                    <a:pos x="f120" y="f123"/>
                  </a:cxn>
                  <a:cxn ang="f86">
                    <a:pos x="f116" y="f117"/>
                  </a:cxn>
                  <a:cxn ang="f86">
                    <a:pos x="f120" y="f121"/>
                  </a:cxn>
                  <a:cxn ang="f86">
                    <a:pos x="f124" y="f125"/>
                  </a:cxn>
                  <a:cxn ang="f86">
                    <a:pos x="f126" y="f127"/>
                  </a:cxn>
                  <a:cxn ang="f86">
                    <a:pos x="f114" y="f115"/>
                  </a:cxn>
                  <a:cxn ang="f86">
                    <a:pos x="f119" y="f128"/>
                  </a:cxn>
                  <a:cxn ang="f86">
                    <a:pos x="f129" y="f115"/>
                  </a:cxn>
                  <a:cxn ang="f86">
                    <a:pos x="f119" y="f117"/>
                  </a:cxn>
                  <a:cxn ang="f86">
                    <a:pos x="f129" y="f118"/>
                  </a:cxn>
                  <a:cxn ang="f86">
                    <a:pos x="f129" y="f118"/>
                  </a:cxn>
                  <a:cxn ang="f86">
                    <a:pos x="f130" y="f117"/>
                  </a:cxn>
                  <a:cxn ang="f86">
                    <a:pos x="f131" y="f115"/>
                  </a:cxn>
                  <a:cxn ang="f86">
                    <a:pos x="f132" y="f117"/>
                  </a:cxn>
                  <a:cxn ang="f86">
                    <a:pos x="f131" y="f118"/>
                  </a:cxn>
                  <a:cxn ang="f86">
                    <a:pos x="f130" y="f133"/>
                  </a:cxn>
                  <a:cxn ang="f86">
                    <a:pos x="f134" y="f135"/>
                  </a:cxn>
                  <a:cxn ang="f86">
                    <a:pos x="f136" y="f117"/>
                  </a:cxn>
                  <a:cxn ang="f86">
                    <a:pos x="f124" y="f125"/>
                  </a:cxn>
                </a:cxnLst>
                <a:rect l="f110" t="f113" r="f111" b="f112"/>
                <a:pathLst>
                  <a:path w="2136" h="1028">
                    <a:moveTo>
                      <a:pt x="f8" y="f9"/>
                    </a:moveTo>
                    <a:lnTo>
                      <a:pt x="f10" y="f11"/>
                    </a:lnTo>
                    <a:lnTo>
                      <a:pt x="f8" y="f12"/>
                    </a:lnTo>
                    <a:lnTo>
                      <a:pt x="f8" y="f12"/>
                    </a:lnTo>
                    <a:lnTo>
                      <a:pt x="f13" y="f11"/>
                    </a:lnTo>
                    <a:lnTo>
                      <a:pt x="f8" y="f9"/>
                    </a:lnTo>
                    <a:close/>
                    <a:moveTo>
                      <a:pt x="f14" y="f15"/>
                    </a:moveTo>
                    <a:lnTo>
                      <a:pt x="f6" y="f11"/>
                    </a:lnTo>
                    <a:lnTo>
                      <a:pt x="f14" y="f16"/>
                    </a:lnTo>
                    <a:lnTo>
                      <a:pt x="f10" y="f11"/>
                    </a:lnTo>
                    <a:lnTo>
                      <a:pt x="f14" y="f15"/>
                    </a:lnTo>
                    <a:close/>
                    <a:moveTo>
                      <a:pt x="f17" y="f5"/>
                    </a:moveTo>
                    <a:lnTo>
                      <a:pt x="f18" y="f19"/>
                    </a:lnTo>
                    <a:lnTo>
                      <a:pt x="f8" y="f9"/>
                    </a:lnTo>
                    <a:lnTo>
                      <a:pt x="f13" y="f20"/>
                    </a:lnTo>
                    <a:lnTo>
                      <a:pt x="f21" y="f9"/>
                    </a:lnTo>
                    <a:lnTo>
                      <a:pt x="f13" y="f11"/>
                    </a:lnTo>
                    <a:lnTo>
                      <a:pt x="f21" y="f12"/>
                    </a:lnTo>
                    <a:lnTo>
                      <a:pt x="f21" y="f12"/>
                    </a:lnTo>
                    <a:lnTo>
                      <a:pt x="f22" y="f11"/>
                    </a:lnTo>
                    <a:lnTo>
                      <a:pt x="f23" y="f9"/>
                    </a:lnTo>
                    <a:lnTo>
                      <a:pt x="f24" y="f11"/>
                    </a:lnTo>
                    <a:lnTo>
                      <a:pt x="f23" y="f12"/>
                    </a:lnTo>
                    <a:lnTo>
                      <a:pt x="f22" y="f25"/>
                    </a:lnTo>
                    <a:lnTo>
                      <a:pt x="f26" y="f7"/>
                    </a:lnTo>
                    <a:lnTo>
                      <a:pt x="f5" y="f11"/>
                    </a:lnTo>
                    <a:lnTo>
                      <a:pt x="f17"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6" name="Freeform 20">
                <a:extLst>
                  <a:ext uri="{FF2B5EF4-FFF2-40B4-BE49-F238E27FC236}">
                    <a16:creationId xmlns:a16="http://schemas.microsoft.com/office/drawing/2014/main" id="{40A2B5DC-7072-48B2-9768-AFE860084434}"/>
                  </a:ext>
                </a:extLst>
              </p:cNvPr>
              <p:cNvSpPr/>
              <p:nvPr/>
            </p:nvSpPr>
            <p:spPr>
              <a:xfrm>
                <a:off x="11431618" y="3256818"/>
                <a:ext cx="401567" cy="242919"/>
              </a:xfrm>
              <a:custGeom>
                <a:avLst/>
                <a:gdLst>
                  <a:gd name="f0" fmla="val 10800000"/>
                  <a:gd name="f1" fmla="val 5400000"/>
                  <a:gd name="f2" fmla="val 180"/>
                  <a:gd name="f3" fmla="val w"/>
                  <a:gd name="f4" fmla="val h"/>
                  <a:gd name="f5" fmla="val 0"/>
                  <a:gd name="f6" fmla="val 1698"/>
                  <a:gd name="f7" fmla="val 1028"/>
                  <a:gd name="f8" fmla="val 199"/>
                  <a:gd name="f9" fmla="val 526"/>
                  <a:gd name="f10" fmla="val 397"/>
                  <a:gd name="f11" fmla="val 647"/>
                  <a:gd name="f12" fmla="val 613"/>
                  <a:gd name="f13" fmla="val 776"/>
                  <a:gd name="f14" fmla="val 828"/>
                  <a:gd name="f15" fmla="val 907"/>
                  <a:gd name="f16" fmla="val 630"/>
                  <a:gd name="f17" fmla="val 1475"/>
                  <a:gd name="f18" fmla="val 516"/>
                  <a:gd name="f19" fmla="val 1690"/>
                  <a:gd name="f20" fmla="val 1259"/>
                  <a:gd name="f21" fmla="val 1482"/>
                  <a:gd name="f22" fmla="val 249"/>
                  <a:gd name="f23" fmla="val 380"/>
                  <a:gd name="f24" fmla="val 385"/>
                  <a:gd name="f25" fmla="val 1266"/>
                  <a:gd name="f26" fmla="val 119"/>
                  <a:gd name="f27" fmla="val 1274"/>
                  <a:gd name="f28" fmla="val 124"/>
                  <a:gd name="f29" fmla="val 1068"/>
                  <a:gd name="f30" fmla="val 1213"/>
                  <a:gd name="f31" fmla="val 152"/>
                  <a:gd name="f32" fmla="val 1162"/>
                  <a:gd name="f33" fmla="val 183"/>
                  <a:gd name="f34" fmla="val 1113"/>
                  <a:gd name="f35" fmla="val 211"/>
                  <a:gd name="f36" fmla="val 1067"/>
                  <a:gd name="f37" fmla="val 240"/>
                  <a:gd name="f38" fmla="val 1022"/>
                  <a:gd name="f39" fmla="val 267"/>
                  <a:gd name="f40" fmla="val 976"/>
                  <a:gd name="f41" fmla="val 296"/>
                  <a:gd name="f42" fmla="val 929"/>
                  <a:gd name="f43" fmla="val 324"/>
                  <a:gd name="f44" fmla="val 880"/>
                  <a:gd name="f45" fmla="val 354"/>
                  <a:gd name="f46" fmla="val 1044"/>
                  <a:gd name="f47" fmla="val 626"/>
                  <a:gd name="f48" fmla="val 507"/>
                  <a:gd name="f49" fmla="val 642"/>
                  <a:gd name="f50" fmla="val 498"/>
                  <a:gd name="f51" fmla="val 659"/>
                  <a:gd name="f52" fmla="val 487"/>
                  <a:gd name="f53" fmla="val 678"/>
                  <a:gd name="f54" fmla="val 475"/>
                  <a:gd name="f55" fmla="val 701"/>
                  <a:gd name="f56" fmla="val 462"/>
                  <a:gd name="f57" fmla="val 727"/>
                  <a:gd name="f58" fmla="val 447"/>
                  <a:gd name="f59" fmla="val 756"/>
                  <a:gd name="f60" fmla="val 429"/>
                  <a:gd name="f61" fmla="val 790"/>
                  <a:gd name="f62" fmla="val 408"/>
                  <a:gd name="f63" fmla="val 265"/>
                  <a:gd name="f64" fmla="val 264"/>
                  <a:gd name="f65" fmla="val 635"/>
                  <a:gd name="f66" fmla="val 262"/>
                  <a:gd name="f67" fmla="val 643"/>
                  <a:gd name="f68" fmla="val 257"/>
                  <a:gd name="f69" fmla="val 656"/>
                  <a:gd name="f70" fmla="val 248"/>
                  <a:gd name="f71" fmla="val 672"/>
                  <a:gd name="f72" fmla="val 239"/>
                  <a:gd name="f73" fmla="val 691"/>
                  <a:gd name="f74" fmla="val 228"/>
                  <a:gd name="f75" fmla="val 712"/>
                  <a:gd name="f76" fmla="val 214"/>
                  <a:gd name="f77" fmla="val 735"/>
                  <a:gd name="f78" fmla="val 201"/>
                  <a:gd name="f79" fmla="val 761"/>
                  <a:gd name="f80" fmla="val 186"/>
                  <a:gd name="f81" fmla="val 787"/>
                  <a:gd name="f82" fmla="val 169"/>
                  <a:gd name="f83" fmla="val 814"/>
                  <a:gd name="f84" fmla="val 153"/>
                  <a:gd name="f85" fmla="val 842"/>
                  <a:gd name="f86" fmla="val 136"/>
                  <a:gd name="f87" fmla="val 870"/>
                  <a:gd name="f88" fmla="val 898"/>
                  <a:gd name="f89" fmla="val 102"/>
                  <a:gd name="f90" fmla="val 924"/>
                  <a:gd name="f91" fmla="val 87"/>
                  <a:gd name="f92" fmla="val 951"/>
                  <a:gd name="f93" fmla="val 71"/>
                  <a:gd name="f94" fmla="val 975"/>
                  <a:gd name="f95" fmla="val 56"/>
                  <a:gd name="f96" fmla="val 997"/>
                  <a:gd name="f97" fmla="val 42"/>
                  <a:gd name="f98" fmla="val 1017"/>
                  <a:gd name="f99" fmla="val 31"/>
                  <a:gd name="f100" fmla="val 1034"/>
                  <a:gd name="f101" fmla="val 20"/>
                  <a:gd name="f102" fmla="val 1048"/>
                  <a:gd name="f103" fmla="val 12"/>
                  <a:gd name="f104" fmla="val 1060"/>
                  <a:gd name="f105" fmla="val 5"/>
                  <a:gd name="f106" fmla="val 1066"/>
                  <a:gd name="f107" fmla="val 1"/>
                  <a:gd name="f108" fmla="+- 0 0 -90"/>
                  <a:gd name="f109" fmla="*/ f3 1 1698"/>
                  <a:gd name="f110" fmla="*/ f4 1 1028"/>
                  <a:gd name="f111" fmla="+- f7 0 f5"/>
                  <a:gd name="f112" fmla="+- f6 0 f5"/>
                  <a:gd name="f113" fmla="*/ f108 f0 1"/>
                  <a:gd name="f114" fmla="*/ f112 1 1698"/>
                  <a:gd name="f115" fmla="*/ f111 1 1028"/>
                  <a:gd name="f116" fmla="*/ 397 f112 1"/>
                  <a:gd name="f117" fmla="*/ 647 f111 1"/>
                  <a:gd name="f118" fmla="*/ 828 f112 1"/>
                  <a:gd name="f119" fmla="*/ 907 f111 1"/>
                  <a:gd name="f120" fmla="*/ 0 f112 1"/>
                  <a:gd name="f121" fmla="*/ 1475 f112 1"/>
                  <a:gd name="f122" fmla="*/ 516 f111 1"/>
                  <a:gd name="f123" fmla="*/ 776 f111 1"/>
                  <a:gd name="f124" fmla="*/ 1259 f112 1"/>
                  <a:gd name="f125" fmla="*/ 1482 f112 1"/>
                  <a:gd name="f126" fmla="*/ 249 f111 1"/>
                  <a:gd name="f127" fmla="*/ 1274 f112 1"/>
                  <a:gd name="f128" fmla="*/ 124 f111 1"/>
                  <a:gd name="f129" fmla="*/ 1266 f112 1"/>
                  <a:gd name="f130" fmla="*/ 119 f111 1"/>
                  <a:gd name="f131" fmla="*/ 1162 f112 1"/>
                  <a:gd name="f132" fmla="*/ 183 f111 1"/>
                  <a:gd name="f133" fmla="*/ 1067 f112 1"/>
                  <a:gd name="f134" fmla="*/ 240 f111 1"/>
                  <a:gd name="f135" fmla="*/ 976 f112 1"/>
                  <a:gd name="f136" fmla="*/ 296 f111 1"/>
                  <a:gd name="f137" fmla="*/ 880 f112 1"/>
                  <a:gd name="f138" fmla="*/ 354 f111 1"/>
                  <a:gd name="f139" fmla="*/ 1044 f112 1"/>
                  <a:gd name="f140" fmla="*/ 613 f112 1"/>
                  <a:gd name="f141" fmla="*/ 642 f112 1"/>
                  <a:gd name="f142" fmla="*/ 498 f111 1"/>
                  <a:gd name="f143" fmla="*/ 678 f112 1"/>
                  <a:gd name="f144" fmla="*/ 475 f111 1"/>
                  <a:gd name="f145" fmla="*/ 727 f112 1"/>
                  <a:gd name="f146" fmla="*/ 447 f111 1"/>
                  <a:gd name="f147" fmla="*/ 790 f112 1"/>
                  <a:gd name="f148" fmla="*/ 408 f111 1"/>
                  <a:gd name="f149" fmla="*/ 630 f112 1"/>
                  <a:gd name="f150" fmla="*/ 265 f111 1"/>
                  <a:gd name="f151" fmla="*/ 635 f112 1"/>
                  <a:gd name="f152" fmla="*/ 262 f111 1"/>
                  <a:gd name="f153" fmla="*/ 656 f112 1"/>
                  <a:gd name="f154" fmla="*/ 248 f111 1"/>
                  <a:gd name="f155" fmla="*/ 691 f112 1"/>
                  <a:gd name="f156" fmla="*/ 228 f111 1"/>
                  <a:gd name="f157" fmla="*/ 735 f112 1"/>
                  <a:gd name="f158" fmla="*/ 201 f111 1"/>
                  <a:gd name="f159" fmla="*/ 787 f112 1"/>
                  <a:gd name="f160" fmla="*/ 169 f111 1"/>
                  <a:gd name="f161" fmla="*/ 842 f112 1"/>
                  <a:gd name="f162" fmla="*/ 136 f111 1"/>
                  <a:gd name="f163" fmla="*/ 898 f112 1"/>
                  <a:gd name="f164" fmla="*/ 102 f111 1"/>
                  <a:gd name="f165" fmla="*/ 951 f112 1"/>
                  <a:gd name="f166" fmla="*/ 71 f111 1"/>
                  <a:gd name="f167" fmla="*/ 997 f112 1"/>
                  <a:gd name="f168" fmla="*/ 42 f111 1"/>
                  <a:gd name="f169" fmla="*/ 1034 f112 1"/>
                  <a:gd name="f170" fmla="*/ 20 f111 1"/>
                  <a:gd name="f171" fmla="*/ 1060 f112 1"/>
                  <a:gd name="f172" fmla="*/ 5 f111 1"/>
                  <a:gd name="f173" fmla="*/ 1068 f112 1"/>
                  <a:gd name="f174" fmla="*/ 0 f111 1"/>
                  <a:gd name="f175" fmla="*/ f113 1 f2"/>
                  <a:gd name="f176" fmla="*/ f116 1 1698"/>
                  <a:gd name="f177" fmla="*/ f117 1 1028"/>
                  <a:gd name="f178" fmla="*/ f118 1 1698"/>
                  <a:gd name="f179" fmla="*/ f119 1 1028"/>
                  <a:gd name="f180" fmla="*/ f120 1 1698"/>
                  <a:gd name="f181" fmla="*/ f121 1 1698"/>
                  <a:gd name="f182" fmla="*/ f122 1 1028"/>
                  <a:gd name="f183" fmla="*/ f123 1 1028"/>
                  <a:gd name="f184" fmla="*/ f124 1 1698"/>
                  <a:gd name="f185" fmla="*/ f125 1 1698"/>
                  <a:gd name="f186" fmla="*/ f126 1 1028"/>
                  <a:gd name="f187" fmla="*/ f127 1 1698"/>
                  <a:gd name="f188" fmla="*/ f128 1 1028"/>
                  <a:gd name="f189" fmla="*/ f129 1 1698"/>
                  <a:gd name="f190" fmla="*/ f130 1 1028"/>
                  <a:gd name="f191" fmla="*/ f131 1 1698"/>
                  <a:gd name="f192" fmla="*/ f132 1 1028"/>
                  <a:gd name="f193" fmla="*/ f133 1 1698"/>
                  <a:gd name="f194" fmla="*/ f134 1 1028"/>
                  <a:gd name="f195" fmla="*/ f135 1 1698"/>
                  <a:gd name="f196" fmla="*/ f136 1 1028"/>
                  <a:gd name="f197" fmla="*/ f137 1 1698"/>
                  <a:gd name="f198" fmla="*/ f138 1 1028"/>
                  <a:gd name="f199" fmla="*/ f139 1 1698"/>
                  <a:gd name="f200" fmla="*/ f140 1 1698"/>
                  <a:gd name="f201" fmla="*/ f141 1 1698"/>
                  <a:gd name="f202" fmla="*/ f142 1 1028"/>
                  <a:gd name="f203" fmla="*/ f143 1 1698"/>
                  <a:gd name="f204" fmla="*/ f144 1 1028"/>
                  <a:gd name="f205" fmla="*/ f145 1 1698"/>
                  <a:gd name="f206" fmla="*/ f146 1 1028"/>
                  <a:gd name="f207" fmla="*/ f147 1 1698"/>
                  <a:gd name="f208" fmla="*/ f148 1 1028"/>
                  <a:gd name="f209" fmla="*/ f149 1 1698"/>
                  <a:gd name="f210" fmla="*/ f150 1 1028"/>
                  <a:gd name="f211" fmla="*/ f151 1 1698"/>
                  <a:gd name="f212" fmla="*/ f152 1 1028"/>
                  <a:gd name="f213" fmla="*/ f153 1 1698"/>
                  <a:gd name="f214" fmla="*/ f154 1 1028"/>
                  <a:gd name="f215" fmla="*/ f155 1 1698"/>
                  <a:gd name="f216" fmla="*/ f156 1 1028"/>
                  <a:gd name="f217" fmla="*/ f157 1 1698"/>
                  <a:gd name="f218" fmla="*/ f158 1 1028"/>
                  <a:gd name="f219" fmla="*/ f159 1 1698"/>
                  <a:gd name="f220" fmla="*/ f160 1 1028"/>
                  <a:gd name="f221" fmla="*/ f161 1 1698"/>
                  <a:gd name="f222" fmla="*/ f162 1 1028"/>
                  <a:gd name="f223" fmla="*/ f163 1 1698"/>
                  <a:gd name="f224" fmla="*/ f164 1 1028"/>
                  <a:gd name="f225" fmla="*/ f165 1 1698"/>
                  <a:gd name="f226" fmla="*/ f166 1 1028"/>
                  <a:gd name="f227" fmla="*/ f167 1 1698"/>
                  <a:gd name="f228" fmla="*/ f168 1 1028"/>
                  <a:gd name="f229" fmla="*/ f169 1 1698"/>
                  <a:gd name="f230" fmla="*/ f170 1 1028"/>
                  <a:gd name="f231" fmla="*/ f171 1 1698"/>
                  <a:gd name="f232" fmla="*/ f172 1 1028"/>
                  <a:gd name="f233" fmla="*/ f173 1 1698"/>
                  <a:gd name="f234" fmla="*/ f174 1 1028"/>
                  <a:gd name="f235" fmla="*/ 0 1 f114"/>
                  <a:gd name="f236" fmla="*/ f6 1 f114"/>
                  <a:gd name="f237" fmla="*/ 0 1 f115"/>
                  <a:gd name="f238" fmla="*/ f7 1 f115"/>
                  <a:gd name="f239" fmla="+- f175 0 f1"/>
                  <a:gd name="f240" fmla="*/ f176 1 f114"/>
                  <a:gd name="f241" fmla="*/ f177 1 f115"/>
                  <a:gd name="f242" fmla="*/ f178 1 f114"/>
                  <a:gd name="f243" fmla="*/ f179 1 f115"/>
                  <a:gd name="f244" fmla="*/ f180 1 f114"/>
                  <a:gd name="f245" fmla="*/ f181 1 f114"/>
                  <a:gd name="f246" fmla="*/ f182 1 f115"/>
                  <a:gd name="f247" fmla="*/ f183 1 f115"/>
                  <a:gd name="f248" fmla="*/ f184 1 f114"/>
                  <a:gd name="f249" fmla="*/ f185 1 f114"/>
                  <a:gd name="f250" fmla="*/ f186 1 f115"/>
                  <a:gd name="f251" fmla="*/ f187 1 f114"/>
                  <a:gd name="f252" fmla="*/ f188 1 f115"/>
                  <a:gd name="f253" fmla="*/ f189 1 f114"/>
                  <a:gd name="f254" fmla="*/ f190 1 f115"/>
                  <a:gd name="f255" fmla="*/ f191 1 f114"/>
                  <a:gd name="f256" fmla="*/ f192 1 f115"/>
                  <a:gd name="f257" fmla="*/ f193 1 f114"/>
                  <a:gd name="f258" fmla="*/ f194 1 f115"/>
                  <a:gd name="f259" fmla="*/ f195 1 f114"/>
                  <a:gd name="f260" fmla="*/ f196 1 f115"/>
                  <a:gd name="f261" fmla="*/ f197 1 f114"/>
                  <a:gd name="f262" fmla="*/ f198 1 f115"/>
                  <a:gd name="f263" fmla="*/ f199 1 f114"/>
                  <a:gd name="f264" fmla="*/ f200 1 f114"/>
                  <a:gd name="f265" fmla="*/ f201 1 f114"/>
                  <a:gd name="f266" fmla="*/ f202 1 f115"/>
                  <a:gd name="f267" fmla="*/ f203 1 f114"/>
                  <a:gd name="f268" fmla="*/ f204 1 f115"/>
                  <a:gd name="f269" fmla="*/ f205 1 f114"/>
                  <a:gd name="f270" fmla="*/ f206 1 f115"/>
                  <a:gd name="f271" fmla="*/ f207 1 f114"/>
                  <a:gd name="f272" fmla="*/ f208 1 f115"/>
                  <a:gd name="f273" fmla="*/ f209 1 f114"/>
                  <a:gd name="f274" fmla="*/ f210 1 f115"/>
                  <a:gd name="f275" fmla="*/ f211 1 f114"/>
                  <a:gd name="f276" fmla="*/ f212 1 f115"/>
                  <a:gd name="f277" fmla="*/ f213 1 f114"/>
                  <a:gd name="f278" fmla="*/ f214 1 f115"/>
                  <a:gd name="f279" fmla="*/ f215 1 f114"/>
                  <a:gd name="f280" fmla="*/ f216 1 f115"/>
                  <a:gd name="f281" fmla="*/ f217 1 f114"/>
                  <a:gd name="f282" fmla="*/ f218 1 f115"/>
                  <a:gd name="f283" fmla="*/ f219 1 f114"/>
                  <a:gd name="f284" fmla="*/ f220 1 f115"/>
                  <a:gd name="f285" fmla="*/ f221 1 f114"/>
                  <a:gd name="f286" fmla="*/ f222 1 f115"/>
                  <a:gd name="f287" fmla="*/ f223 1 f114"/>
                  <a:gd name="f288" fmla="*/ f224 1 f115"/>
                  <a:gd name="f289" fmla="*/ f225 1 f114"/>
                  <a:gd name="f290" fmla="*/ f226 1 f115"/>
                  <a:gd name="f291" fmla="*/ f227 1 f114"/>
                  <a:gd name="f292" fmla="*/ f228 1 f115"/>
                  <a:gd name="f293" fmla="*/ f229 1 f114"/>
                  <a:gd name="f294" fmla="*/ f230 1 f115"/>
                  <a:gd name="f295" fmla="*/ f231 1 f114"/>
                  <a:gd name="f296" fmla="*/ f232 1 f115"/>
                  <a:gd name="f297" fmla="*/ f233 1 f114"/>
                  <a:gd name="f298" fmla="*/ f234 1 f115"/>
                  <a:gd name="f299" fmla="*/ f235 f109 1"/>
                  <a:gd name="f300" fmla="*/ f236 f109 1"/>
                  <a:gd name="f301" fmla="*/ f238 f110 1"/>
                  <a:gd name="f302" fmla="*/ f237 f110 1"/>
                  <a:gd name="f303" fmla="*/ f240 f109 1"/>
                  <a:gd name="f304" fmla="*/ f241 f110 1"/>
                  <a:gd name="f305" fmla="*/ f242 f109 1"/>
                  <a:gd name="f306" fmla="*/ f243 f110 1"/>
                  <a:gd name="f307" fmla="*/ f244 f109 1"/>
                  <a:gd name="f308" fmla="*/ f245 f109 1"/>
                  <a:gd name="f309" fmla="*/ f246 f110 1"/>
                  <a:gd name="f310" fmla="*/ f247 f110 1"/>
                  <a:gd name="f311" fmla="*/ f248 f109 1"/>
                  <a:gd name="f312" fmla="*/ f249 f109 1"/>
                  <a:gd name="f313" fmla="*/ f250 f110 1"/>
                  <a:gd name="f314" fmla="*/ f251 f109 1"/>
                  <a:gd name="f315" fmla="*/ f252 f110 1"/>
                  <a:gd name="f316" fmla="*/ f253 f109 1"/>
                  <a:gd name="f317" fmla="*/ f254 f110 1"/>
                  <a:gd name="f318" fmla="*/ f255 f109 1"/>
                  <a:gd name="f319" fmla="*/ f256 f110 1"/>
                  <a:gd name="f320" fmla="*/ f257 f109 1"/>
                  <a:gd name="f321" fmla="*/ f258 f110 1"/>
                  <a:gd name="f322" fmla="*/ f259 f109 1"/>
                  <a:gd name="f323" fmla="*/ f260 f110 1"/>
                  <a:gd name="f324" fmla="*/ f261 f109 1"/>
                  <a:gd name="f325" fmla="*/ f262 f110 1"/>
                  <a:gd name="f326" fmla="*/ f263 f109 1"/>
                  <a:gd name="f327" fmla="*/ f264 f109 1"/>
                  <a:gd name="f328" fmla="*/ f265 f109 1"/>
                  <a:gd name="f329" fmla="*/ f266 f110 1"/>
                  <a:gd name="f330" fmla="*/ f267 f109 1"/>
                  <a:gd name="f331" fmla="*/ f268 f110 1"/>
                  <a:gd name="f332" fmla="*/ f269 f109 1"/>
                  <a:gd name="f333" fmla="*/ f270 f110 1"/>
                  <a:gd name="f334" fmla="*/ f271 f109 1"/>
                  <a:gd name="f335" fmla="*/ f272 f110 1"/>
                  <a:gd name="f336" fmla="*/ f273 f109 1"/>
                  <a:gd name="f337" fmla="*/ f274 f110 1"/>
                  <a:gd name="f338" fmla="*/ f275 f109 1"/>
                  <a:gd name="f339" fmla="*/ f276 f110 1"/>
                  <a:gd name="f340" fmla="*/ f277 f109 1"/>
                  <a:gd name="f341" fmla="*/ f278 f110 1"/>
                  <a:gd name="f342" fmla="*/ f279 f109 1"/>
                  <a:gd name="f343" fmla="*/ f280 f110 1"/>
                  <a:gd name="f344" fmla="*/ f281 f109 1"/>
                  <a:gd name="f345" fmla="*/ f282 f110 1"/>
                  <a:gd name="f346" fmla="*/ f283 f109 1"/>
                  <a:gd name="f347" fmla="*/ f284 f110 1"/>
                  <a:gd name="f348" fmla="*/ f285 f109 1"/>
                  <a:gd name="f349" fmla="*/ f286 f110 1"/>
                  <a:gd name="f350" fmla="*/ f287 f109 1"/>
                  <a:gd name="f351" fmla="*/ f288 f110 1"/>
                  <a:gd name="f352" fmla="*/ f289 f109 1"/>
                  <a:gd name="f353" fmla="*/ f290 f110 1"/>
                  <a:gd name="f354" fmla="*/ f291 f109 1"/>
                  <a:gd name="f355" fmla="*/ f292 f110 1"/>
                  <a:gd name="f356" fmla="*/ f293 f109 1"/>
                  <a:gd name="f357" fmla="*/ f294 f110 1"/>
                  <a:gd name="f358" fmla="*/ f295 f109 1"/>
                  <a:gd name="f359" fmla="*/ f296 f110 1"/>
                  <a:gd name="f360" fmla="*/ f297 f109 1"/>
                  <a:gd name="f361" fmla="*/ f298 f110 1"/>
                </a:gdLst>
                <a:ahLst/>
                <a:cxnLst>
                  <a:cxn ang="3cd4">
                    <a:pos x="hc" y="t"/>
                  </a:cxn>
                  <a:cxn ang="0">
                    <a:pos x="r" y="vc"/>
                  </a:cxn>
                  <a:cxn ang="cd4">
                    <a:pos x="hc" y="b"/>
                  </a:cxn>
                  <a:cxn ang="cd2">
                    <a:pos x="l" y="vc"/>
                  </a:cxn>
                  <a:cxn ang="f239">
                    <a:pos x="f303" y="f304"/>
                  </a:cxn>
                  <a:cxn ang="f239">
                    <a:pos x="f305" y="f306"/>
                  </a:cxn>
                  <a:cxn ang="f239">
                    <a:pos x="f307" y="f304"/>
                  </a:cxn>
                  <a:cxn ang="f239">
                    <a:pos x="f308" y="f309"/>
                  </a:cxn>
                  <a:cxn ang="f239">
                    <a:pos x="f308" y="f310"/>
                  </a:cxn>
                  <a:cxn ang="f239">
                    <a:pos x="f311" y="f304"/>
                  </a:cxn>
                  <a:cxn ang="f239">
                    <a:pos x="f312" y="f313"/>
                  </a:cxn>
                  <a:cxn ang="f239">
                    <a:pos x="f308" y="f309"/>
                  </a:cxn>
                  <a:cxn ang="f239">
                    <a:pos x="f312" y="f313"/>
                  </a:cxn>
                  <a:cxn ang="f239">
                    <a:pos x="f314" y="f315"/>
                  </a:cxn>
                  <a:cxn ang="f239">
                    <a:pos x="f316" y="f317"/>
                  </a:cxn>
                  <a:cxn ang="f239">
                    <a:pos x="f316" y="f317"/>
                  </a:cxn>
                  <a:cxn ang="f239">
                    <a:pos x="f318" y="f319"/>
                  </a:cxn>
                  <a:cxn ang="f239">
                    <a:pos x="f320" y="f321"/>
                  </a:cxn>
                  <a:cxn ang="f239">
                    <a:pos x="f322" y="f323"/>
                  </a:cxn>
                  <a:cxn ang="f239">
                    <a:pos x="f324" y="f325"/>
                  </a:cxn>
                  <a:cxn ang="f239">
                    <a:pos x="f311" y="f304"/>
                  </a:cxn>
                  <a:cxn ang="f239">
                    <a:pos x="f326" y="f310"/>
                  </a:cxn>
                  <a:cxn ang="f239">
                    <a:pos x="f327" y="f309"/>
                  </a:cxn>
                  <a:cxn ang="f239">
                    <a:pos x="f328" y="f329"/>
                  </a:cxn>
                  <a:cxn ang="f239">
                    <a:pos x="f330" y="f331"/>
                  </a:cxn>
                  <a:cxn ang="f239">
                    <a:pos x="f332" y="f333"/>
                  </a:cxn>
                  <a:cxn ang="f239">
                    <a:pos x="f334" y="f335"/>
                  </a:cxn>
                  <a:cxn ang="f239">
                    <a:pos x="f336" y="f337"/>
                  </a:cxn>
                  <a:cxn ang="f239">
                    <a:pos x="f338" y="f339"/>
                  </a:cxn>
                  <a:cxn ang="f239">
                    <a:pos x="f340" y="f341"/>
                  </a:cxn>
                  <a:cxn ang="f239">
                    <a:pos x="f342" y="f343"/>
                  </a:cxn>
                  <a:cxn ang="f239">
                    <a:pos x="f344" y="f345"/>
                  </a:cxn>
                  <a:cxn ang="f239">
                    <a:pos x="f346" y="f347"/>
                  </a:cxn>
                  <a:cxn ang="f239">
                    <a:pos x="f348" y="f349"/>
                  </a:cxn>
                  <a:cxn ang="f239">
                    <a:pos x="f350" y="f351"/>
                  </a:cxn>
                  <a:cxn ang="f239">
                    <a:pos x="f352" y="f353"/>
                  </a:cxn>
                  <a:cxn ang="f239">
                    <a:pos x="f354" y="f355"/>
                  </a:cxn>
                  <a:cxn ang="f239">
                    <a:pos x="f356" y="f357"/>
                  </a:cxn>
                  <a:cxn ang="f239">
                    <a:pos x="f358" y="f359"/>
                  </a:cxn>
                  <a:cxn ang="f239">
                    <a:pos x="f360" y="f361"/>
                  </a:cxn>
                </a:cxnLst>
                <a:rect l="f299" t="f302" r="f300" b="f301"/>
                <a:pathLst>
                  <a:path w="1698" h="1028">
                    <a:moveTo>
                      <a:pt x="f8" y="f9"/>
                    </a:moveTo>
                    <a:lnTo>
                      <a:pt x="f10" y="f11"/>
                    </a:lnTo>
                    <a:lnTo>
                      <a:pt x="f12" y="f13"/>
                    </a:lnTo>
                    <a:lnTo>
                      <a:pt x="f14" y="f15"/>
                    </a:lnTo>
                    <a:lnTo>
                      <a:pt x="f16" y="f7"/>
                    </a:lnTo>
                    <a:lnTo>
                      <a:pt x="f5" y="f11"/>
                    </a:lnTo>
                    <a:lnTo>
                      <a:pt x="f8" y="f9"/>
                    </a:lnTo>
                    <a:close/>
                    <a:moveTo>
                      <a:pt x="f17" y="f18"/>
                    </a:moveTo>
                    <a:lnTo>
                      <a:pt x="f19" y="f11"/>
                    </a:lnTo>
                    <a:lnTo>
                      <a:pt x="f17" y="f13"/>
                    </a:lnTo>
                    <a:lnTo>
                      <a:pt x="f17" y="f13"/>
                    </a:lnTo>
                    <a:lnTo>
                      <a:pt x="f20" y="f11"/>
                    </a:lnTo>
                    <a:lnTo>
                      <a:pt x="f17" y="f18"/>
                    </a:lnTo>
                    <a:close/>
                    <a:moveTo>
                      <a:pt x="f21" y="f22"/>
                    </a:moveTo>
                    <a:lnTo>
                      <a:pt x="f6" y="f23"/>
                    </a:lnTo>
                    <a:lnTo>
                      <a:pt x="f17" y="f18"/>
                    </a:lnTo>
                    <a:lnTo>
                      <a:pt x="f20" y="f24"/>
                    </a:lnTo>
                    <a:lnTo>
                      <a:pt x="f21" y="f22"/>
                    </a:lnTo>
                    <a:close/>
                    <a:moveTo>
                      <a:pt x="f25" y="f26"/>
                    </a:moveTo>
                    <a:lnTo>
                      <a:pt x="f27" y="f28"/>
                    </a:lnTo>
                    <a:lnTo>
                      <a:pt x="f25" y="f26"/>
                    </a:lnTo>
                    <a:lnTo>
                      <a:pt x="f25" y="f26"/>
                    </a:lnTo>
                    <a:close/>
                    <a:moveTo>
                      <a:pt x="f29" y="f5"/>
                    </a:moveTo>
                    <a:lnTo>
                      <a:pt x="f25" y="f26"/>
                    </a:lnTo>
                    <a:lnTo>
                      <a:pt x="f30" y="f31"/>
                    </a:lnTo>
                    <a:lnTo>
                      <a:pt x="f32" y="f33"/>
                    </a:lnTo>
                    <a:lnTo>
                      <a:pt x="f34" y="f35"/>
                    </a:lnTo>
                    <a:lnTo>
                      <a:pt x="f36" y="f37"/>
                    </a:lnTo>
                    <a:lnTo>
                      <a:pt x="f38" y="f39"/>
                    </a:lnTo>
                    <a:lnTo>
                      <a:pt x="f40" y="f41"/>
                    </a:lnTo>
                    <a:lnTo>
                      <a:pt x="f42" y="f43"/>
                    </a:lnTo>
                    <a:lnTo>
                      <a:pt x="f44" y="f45"/>
                    </a:lnTo>
                    <a:lnTo>
                      <a:pt x="f14" y="f24"/>
                    </a:lnTo>
                    <a:lnTo>
                      <a:pt x="f20" y="f11"/>
                    </a:lnTo>
                    <a:lnTo>
                      <a:pt x="f46" y="f13"/>
                    </a:lnTo>
                    <a:lnTo>
                      <a:pt x="f46" y="f13"/>
                    </a:lnTo>
                    <a:lnTo>
                      <a:pt x="f14" y="f11"/>
                    </a:lnTo>
                    <a:lnTo>
                      <a:pt x="f12" y="f18"/>
                    </a:lnTo>
                    <a:lnTo>
                      <a:pt x="f47" y="f48"/>
                    </a:lnTo>
                    <a:lnTo>
                      <a:pt x="f49" y="f50"/>
                    </a:lnTo>
                    <a:lnTo>
                      <a:pt x="f51" y="f52"/>
                    </a:lnTo>
                    <a:lnTo>
                      <a:pt x="f53" y="f54"/>
                    </a:lnTo>
                    <a:lnTo>
                      <a:pt x="f55" y="f56"/>
                    </a:lnTo>
                    <a:lnTo>
                      <a:pt x="f57" y="f58"/>
                    </a:lnTo>
                    <a:lnTo>
                      <a:pt x="f59" y="f60"/>
                    </a:lnTo>
                    <a:lnTo>
                      <a:pt x="f61" y="f62"/>
                    </a:lnTo>
                    <a:lnTo>
                      <a:pt x="f14" y="f24"/>
                    </a:lnTo>
                    <a:lnTo>
                      <a:pt x="f16" y="f63"/>
                    </a:lnTo>
                    <a:lnTo>
                      <a:pt x="f16"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26"/>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29"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7" name="Freeform 21">
                <a:extLst>
                  <a:ext uri="{FF2B5EF4-FFF2-40B4-BE49-F238E27FC236}">
                    <a16:creationId xmlns:a16="http://schemas.microsoft.com/office/drawing/2014/main" id="{ECD07B7B-CD73-484A-B901-8237B771CE9F}"/>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48" name="Freeform 22">
                <a:extLst>
                  <a:ext uri="{FF2B5EF4-FFF2-40B4-BE49-F238E27FC236}">
                    <a16:creationId xmlns:a16="http://schemas.microsoft.com/office/drawing/2014/main" id="{9142E46F-6279-4F9F-ADC0-EE0DD33DA56A}"/>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nvGrpSpPr>
            <p:cNvPr id="214" name="Group 25">
              <a:extLst>
                <a:ext uri="{FF2B5EF4-FFF2-40B4-BE49-F238E27FC236}">
                  <a16:creationId xmlns:a16="http://schemas.microsoft.com/office/drawing/2014/main" id="{271699F7-DF2F-4EBD-9364-B292115EE338}"/>
                </a:ext>
              </a:extLst>
            </p:cNvPr>
            <p:cNvGrpSpPr/>
            <p:nvPr/>
          </p:nvGrpSpPr>
          <p:grpSpPr>
            <a:xfrm>
              <a:off x="4660525" y="5172526"/>
              <a:ext cx="943034" cy="559216"/>
              <a:chOff x="11378729" y="3203929"/>
              <a:chExt cx="611431" cy="411480"/>
            </a:xfrm>
          </p:grpSpPr>
          <p:sp>
            <p:nvSpPr>
              <p:cNvPr id="215" name="Freeform 6">
                <a:extLst>
                  <a:ext uri="{FF2B5EF4-FFF2-40B4-BE49-F238E27FC236}">
                    <a16:creationId xmlns:a16="http://schemas.microsoft.com/office/drawing/2014/main" id="{05DEC249-6006-4441-8864-42EA81B9AECF}"/>
                  </a:ext>
                </a:extLst>
              </p:cNvPr>
              <p:cNvSpPr/>
              <p:nvPr/>
            </p:nvSpPr>
            <p:spPr>
              <a:xfrm>
                <a:off x="11378729" y="3203929"/>
                <a:ext cx="611431" cy="411480"/>
              </a:xfrm>
              <a:custGeom>
                <a:avLst/>
                <a:gdLst>
                  <a:gd name="f0" fmla="val 10800000"/>
                  <a:gd name="f1" fmla="val 5400000"/>
                  <a:gd name="f2" fmla="val 180"/>
                  <a:gd name="f3" fmla="val w"/>
                  <a:gd name="f4" fmla="val h"/>
                  <a:gd name="f5" fmla="val 0"/>
                  <a:gd name="f6" fmla="val 2586"/>
                  <a:gd name="f7" fmla="val 1743"/>
                  <a:gd name="f8" fmla="val 1293"/>
                  <a:gd name="f9" fmla="val 1324"/>
                  <a:gd name="f10" fmla="val 2"/>
                  <a:gd name="f11" fmla="val 1353"/>
                  <a:gd name="f12" fmla="val 7"/>
                  <a:gd name="f13" fmla="val 1382"/>
                  <a:gd name="f14" fmla="val 18"/>
                  <a:gd name="f15" fmla="val 1409"/>
                  <a:gd name="f16" fmla="val 32"/>
                  <a:gd name="f17" fmla="val 2478"/>
                  <a:gd name="f18" fmla="val 678"/>
                  <a:gd name="f19" fmla="val 2505"/>
                  <a:gd name="f20" fmla="val 698"/>
                  <a:gd name="f21" fmla="val 2529"/>
                  <a:gd name="f22" fmla="val 720"/>
                  <a:gd name="f23" fmla="val 2549"/>
                  <a:gd name="f24" fmla="val 747"/>
                  <a:gd name="f25" fmla="val 2565"/>
                  <a:gd name="f26" fmla="val 775"/>
                  <a:gd name="f27" fmla="val 2576"/>
                  <a:gd name="f28" fmla="val 806"/>
                  <a:gd name="f29" fmla="val 2584"/>
                  <a:gd name="f30" fmla="val 838"/>
                  <a:gd name="f31" fmla="val 872"/>
                  <a:gd name="f32" fmla="val 904"/>
                  <a:gd name="f33" fmla="val 936"/>
                  <a:gd name="f34" fmla="val 967"/>
                  <a:gd name="f35" fmla="val 995"/>
                  <a:gd name="f36" fmla="val 1022"/>
                  <a:gd name="f37" fmla="val 1044"/>
                  <a:gd name="f38" fmla="val 1064"/>
                  <a:gd name="f39" fmla="val 1410"/>
                  <a:gd name="f40" fmla="val 1710"/>
                  <a:gd name="f41" fmla="val 1383"/>
                  <a:gd name="f42" fmla="val 1725"/>
                  <a:gd name="f43" fmla="val 1354"/>
                  <a:gd name="f44" fmla="val 1735"/>
                  <a:gd name="f45" fmla="val 1741"/>
                  <a:gd name="f46" fmla="val 1263"/>
                  <a:gd name="f47" fmla="val 1234"/>
                  <a:gd name="f48" fmla="val 1736"/>
                  <a:gd name="f49" fmla="val 1205"/>
                  <a:gd name="f50" fmla="val 1179"/>
                  <a:gd name="f51" fmla="val 1711"/>
                  <a:gd name="f52" fmla="val 1121"/>
                  <a:gd name="f53" fmla="val 1678"/>
                  <a:gd name="f54" fmla="val 108"/>
                  <a:gd name="f55" fmla="val 81"/>
                  <a:gd name="f56" fmla="val 57"/>
                  <a:gd name="f57" fmla="val 37"/>
                  <a:gd name="f58" fmla="val 21"/>
                  <a:gd name="f59" fmla="val 10"/>
                  <a:gd name="f60" fmla="val 1177"/>
                  <a:gd name="f61" fmla="val 1204"/>
                  <a:gd name="f62" fmla="val 1233"/>
                  <a:gd name="f63" fmla="val 1262"/>
                  <a:gd name="f64" fmla="+- 0 0 -90"/>
                  <a:gd name="f65" fmla="*/ f3 1 2586"/>
                  <a:gd name="f66" fmla="*/ f4 1 1743"/>
                  <a:gd name="f67" fmla="+- f7 0 f5"/>
                  <a:gd name="f68" fmla="+- f6 0 f5"/>
                  <a:gd name="f69" fmla="*/ f64 f0 1"/>
                  <a:gd name="f70" fmla="*/ f68 1 2586"/>
                  <a:gd name="f71" fmla="*/ f67 1 1743"/>
                  <a:gd name="f72" fmla="*/ 1293 f68 1"/>
                  <a:gd name="f73" fmla="*/ 0 f67 1"/>
                  <a:gd name="f74" fmla="*/ 1324 f68 1"/>
                  <a:gd name="f75" fmla="*/ 2 f67 1"/>
                  <a:gd name="f76" fmla="*/ 1353 f68 1"/>
                  <a:gd name="f77" fmla="*/ 7 f67 1"/>
                  <a:gd name="f78" fmla="*/ 1382 f68 1"/>
                  <a:gd name="f79" fmla="*/ 18 f67 1"/>
                  <a:gd name="f80" fmla="*/ 1409 f68 1"/>
                  <a:gd name="f81" fmla="*/ 32 f67 1"/>
                  <a:gd name="f82" fmla="*/ 2478 f68 1"/>
                  <a:gd name="f83" fmla="*/ 678 f67 1"/>
                  <a:gd name="f84" fmla="*/ 2505 f68 1"/>
                  <a:gd name="f85" fmla="*/ 698 f67 1"/>
                  <a:gd name="f86" fmla="*/ 2529 f68 1"/>
                  <a:gd name="f87" fmla="*/ 720 f67 1"/>
                  <a:gd name="f88" fmla="*/ 2549 f68 1"/>
                  <a:gd name="f89" fmla="*/ 747 f67 1"/>
                  <a:gd name="f90" fmla="*/ 2565 f68 1"/>
                  <a:gd name="f91" fmla="*/ 775 f67 1"/>
                  <a:gd name="f92" fmla="*/ 2576 f68 1"/>
                  <a:gd name="f93" fmla="*/ 806 f67 1"/>
                  <a:gd name="f94" fmla="*/ 2584 f68 1"/>
                  <a:gd name="f95" fmla="*/ 838 f67 1"/>
                  <a:gd name="f96" fmla="*/ 2586 f68 1"/>
                  <a:gd name="f97" fmla="*/ 872 f67 1"/>
                  <a:gd name="f98" fmla="*/ 904 f67 1"/>
                  <a:gd name="f99" fmla="*/ 936 f67 1"/>
                  <a:gd name="f100" fmla="*/ 967 f67 1"/>
                  <a:gd name="f101" fmla="*/ 995 f67 1"/>
                  <a:gd name="f102" fmla="*/ 1022 f67 1"/>
                  <a:gd name="f103" fmla="*/ 1044 f67 1"/>
                  <a:gd name="f104" fmla="*/ 1064 f67 1"/>
                  <a:gd name="f105" fmla="*/ 1410 f68 1"/>
                  <a:gd name="f106" fmla="*/ 1710 f67 1"/>
                  <a:gd name="f107" fmla="*/ 1383 f68 1"/>
                  <a:gd name="f108" fmla="*/ 1725 f67 1"/>
                  <a:gd name="f109" fmla="*/ 1354 f68 1"/>
                  <a:gd name="f110" fmla="*/ 1735 f67 1"/>
                  <a:gd name="f111" fmla="*/ 1741 f67 1"/>
                  <a:gd name="f112" fmla="*/ 1743 f67 1"/>
                  <a:gd name="f113" fmla="*/ 1263 f68 1"/>
                  <a:gd name="f114" fmla="*/ 1234 f68 1"/>
                  <a:gd name="f115" fmla="*/ 1736 f67 1"/>
                  <a:gd name="f116" fmla="*/ 1205 f68 1"/>
                  <a:gd name="f117" fmla="*/ 1179 f68 1"/>
                  <a:gd name="f118" fmla="*/ 1711 f67 1"/>
                  <a:gd name="f119" fmla="*/ 1121 f68 1"/>
                  <a:gd name="f120" fmla="*/ 1678 f67 1"/>
                  <a:gd name="f121" fmla="*/ 108 f68 1"/>
                  <a:gd name="f122" fmla="*/ 81 f68 1"/>
                  <a:gd name="f123" fmla="*/ 57 f68 1"/>
                  <a:gd name="f124" fmla="*/ 37 f68 1"/>
                  <a:gd name="f125" fmla="*/ 21 f68 1"/>
                  <a:gd name="f126" fmla="*/ 10 f68 1"/>
                  <a:gd name="f127" fmla="*/ 2 f68 1"/>
                  <a:gd name="f128" fmla="*/ 0 f68 1"/>
                  <a:gd name="f129" fmla="*/ 1177 f68 1"/>
                  <a:gd name="f130" fmla="*/ 1204 f68 1"/>
                  <a:gd name="f131" fmla="*/ 1233 f68 1"/>
                  <a:gd name="f132" fmla="*/ 1262 f68 1"/>
                  <a:gd name="f133" fmla="*/ f69 1 f2"/>
                  <a:gd name="f134" fmla="*/ f72 1 2586"/>
                  <a:gd name="f135" fmla="*/ f73 1 1743"/>
                  <a:gd name="f136" fmla="*/ f74 1 2586"/>
                  <a:gd name="f137" fmla="*/ f75 1 1743"/>
                  <a:gd name="f138" fmla="*/ f76 1 2586"/>
                  <a:gd name="f139" fmla="*/ f77 1 1743"/>
                  <a:gd name="f140" fmla="*/ f78 1 2586"/>
                  <a:gd name="f141" fmla="*/ f79 1 1743"/>
                  <a:gd name="f142" fmla="*/ f80 1 2586"/>
                  <a:gd name="f143" fmla="*/ f81 1 1743"/>
                  <a:gd name="f144" fmla="*/ f82 1 2586"/>
                  <a:gd name="f145" fmla="*/ f83 1 1743"/>
                  <a:gd name="f146" fmla="*/ f84 1 2586"/>
                  <a:gd name="f147" fmla="*/ f85 1 1743"/>
                  <a:gd name="f148" fmla="*/ f86 1 2586"/>
                  <a:gd name="f149" fmla="*/ f87 1 1743"/>
                  <a:gd name="f150" fmla="*/ f88 1 2586"/>
                  <a:gd name="f151" fmla="*/ f89 1 1743"/>
                  <a:gd name="f152" fmla="*/ f90 1 2586"/>
                  <a:gd name="f153" fmla="*/ f91 1 1743"/>
                  <a:gd name="f154" fmla="*/ f92 1 2586"/>
                  <a:gd name="f155" fmla="*/ f93 1 1743"/>
                  <a:gd name="f156" fmla="*/ f94 1 2586"/>
                  <a:gd name="f157" fmla="*/ f95 1 1743"/>
                  <a:gd name="f158" fmla="*/ f96 1 2586"/>
                  <a:gd name="f159" fmla="*/ f97 1 1743"/>
                  <a:gd name="f160" fmla="*/ f98 1 1743"/>
                  <a:gd name="f161" fmla="*/ f99 1 1743"/>
                  <a:gd name="f162" fmla="*/ f100 1 1743"/>
                  <a:gd name="f163" fmla="*/ f101 1 1743"/>
                  <a:gd name="f164" fmla="*/ f102 1 1743"/>
                  <a:gd name="f165" fmla="*/ f103 1 1743"/>
                  <a:gd name="f166" fmla="*/ f104 1 1743"/>
                  <a:gd name="f167" fmla="*/ f105 1 2586"/>
                  <a:gd name="f168" fmla="*/ f106 1 1743"/>
                  <a:gd name="f169" fmla="*/ f107 1 2586"/>
                  <a:gd name="f170" fmla="*/ f108 1 1743"/>
                  <a:gd name="f171" fmla="*/ f109 1 2586"/>
                  <a:gd name="f172" fmla="*/ f110 1 1743"/>
                  <a:gd name="f173" fmla="*/ f111 1 1743"/>
                  <a:gd name="f174" fmla="*/ f112 1 1743"/>
                  <a:gd name="f175" fmla="*/ f113 1 2586"/>
                  <a:gd name="f176" fmla="*/ f114 1 2586"/>
                  <a:gd name="f177" fmla="*/ f115 1 1743"/>
                  <a:gd name="f178" fmla="*/ f116 1 2586"/>
                  <a:gd name="f179" fmla="*/ f117 1 2586"/>
                  <a:gd name="f180" fmla="*/ f118 1 1743"/>
                  <a:gd name="f181" fmla="*/ f119 1 2586"/>
                  <a:gd name="f182" fmla="*/ f120 1 1743"/>
                  <a:gd name="f183" fmla="*/ f121 1 2586"/>
                  <a:gd name="f184" fmla="*/ f122 1 2586"/>
                  <a:gd name="f185" fmla="*/ f123 1 2586"/>
                  <a:gd name="f186" fmla="*/ f124 1 2586"/>
                  <a:gd name="f187" fmla="*/ f125 1 2586"/>
                  <a:gd name="f188" fmla="*/ f126 1 2586"/>
                  <a:gd name="f189" fmla="*/ f127 1 2586"/>
                  <a:gd name="f190" fmla="*/ f128 1 2586"/>
                  <a:gd name="f191" fmla="*/ f129 1 2586"/>
                  <a:gd name="f192" fmla="*/ f130 1 2586"/>
                  <a:gd name="f193" fmla="*/ f131 1 2586"/>
                  <a:gd name="f194" fmla="*/ f132 1 2586"/>
                  <a:gd name="f195" fmla="*/ 0 1 f70"/>
                  <a:gd name="f196" fmla="*/ f6 1 f70"/>
                  <a:gd name="f197" fmla="*/ 0 1 f71"/>
                  <a:gd name="f198" fmla="*/ f7 1 f71"/>
                  <a:gd name="f199" fmla="+- f133 0 f1"/>
                  <a:gd name="f200" fmla="*/ f134 1 f70"/>
                  <a:gd name="f201" fmla="*/ f135 1 f71"/>
                  <a:gd name="f202" fmla="*/ f136 1 f70"/>
                  <a:gd name="f203" fmla="*/ f137 1 f71"/>
                  <a:gd name="f204" fmla="*/ f138 1 f70"/>
                  <a:gd name="f205" fmla="*/ f139 1 f71"/>
                  <a:gd name="f206" fmla="*/ f140 1 f70"/>
                  <a:gd name="f207" fmla="*/ f141 1 f71"/>
                  <a:gd name="f208" fmla="*/ f142 1 f70"/>
                  <a:gd name="f209" fmla="*/ f143 1 f71"/>
                  <a:gd name="f210" fmla="*/ f144 1 f70"/>
                  <a:gd name="f211" fmla="*/ f145 1 f71"/>
                  <a:gd name="f212" fmla="*/ f146 1 f70"/>
                  <a:gd name="f213" fmla="*/ f147 1 f71"/>
                  <a:gd name="f214" fmla="*/ f148 1 f70"/>
                  <a:gd name="f215" fmla="*/ f149 1 f71"/>
                  <a:gd name="f216" fmla="*/ f150 1 f70"/>
                  <a:gd name="f217" fmla="*/ f151 1 f71"/>
                  <a:gd name="f218" fmla="*/ f152 1 f70"/>
                  <a:gd name="f219" fmla="*/ f153 1 f71"/>
                  <a:gd name="f220" fmla="*/ f154 1 f70"/>
                  <a:gd name="f221" fmla="*/ f155 1 f71"/>
                  <a:gd name="f222" fmla="*/ f156 1 f70"/>
                  <a:gd name="f223" fmla="*/ f157 1 f71"/>
                  <a:gd name="f224" fmla="*/ f158 1 f70"/>
                  <a:gd name="f225" fmla="*/ f159 1 f71"/>
                  <a:gd name="f226" fmla="*/ f160 1 f71"/>
                  <a:gd name="f227" fmla="*/ f161 1 f71"/>
                  <a:gd name="f228" fmla="*/ f162 1 f71"/>
                  <a:gd name="f229" fmla="*/ f163 1 f71"/>
                  <a:gd name="f230" fmla="*/ f164 1 f71"/>
                  <a:gd name="f231" fmla="*/ f165 1 f71"/>
                  <a:gd name="f232" fmla="*/ f166 1 f71"/>
                  <a:gd name="f233" fmla="*/ f167 1 f70"/>
                  <a:gd name="f234" fmla="*/ f168 1 f71"/>
                  <a:gd name="f235" fmla="*/ f169 1 f70"/>
                  <a:gd name="f236" fmla="*/ f170 1 f71"/>
                  <a:gd name="f237" fmla="*/ f171 1 f70"/>
                  <a:gd name="f238" fmla="*/ f172 1 f71"/>
                  <a:gd name="f239" fmla="*/ f173 1 f71"/>
                  <a:gd name="f240" fmla="*/ f174 1 f71"/>
                  <a:gd name="f241" fmla="*/ f175 1 f70"/>
                  <a:gd name="f242" fmla="*/ f176 1 f70"/>
                  <a:gd name="f243" fmla="*/ f177 1 f71"/>
                  <a:gd name="f244" fmla="*/ f178 1 f70"/>
                  <a:gd name="f245" fmla="*/ f179 1 f70"/>
                  <a:gd name="f246" fmla="*/ f180 1 f71"/>
                  <a:gd name="f247" fmla="*/ f181 1 f70"/>
                  <a:gd name="f248" fmla="*/ f182 1 f71"/>
                  <a:gd name="f249" fmla="*/ f183 1 f70"/>
                  <a:gd name="f250" fmla="*/ f184 1 f70"/>
                  <a:gd name="f251" fmla="*/ f185 1 f70"/>
                  <a:gd name="f252" fmla="*/ f186 1 f70"/>
                  <a:gd name="f253" fmla="*/ f187 1 f70"/>
                  <a:gd name="f254" fmla="*/ f188 1 f70"/>
                  <a:gd name="f255" fmla="*/ f189 1 f70"/>
                  <a:gd name="f256" fmla="*/ f190 1 f70"/>
                  <a:gd name="f257" fmla="*/ f191 1 f70"/>
                  <a:gd name="f258" fmla="*/ f192 1 f70"/>
                  <a:gd name="f259" fmla="*/ f193 1 f70"/>
                  <a:gd name="f260" fmla="*/ f194 1 f70"/>
                  <a:gd name="f261" fmla="*/ f195 f65 1"/>
                  <a:gd name="f262" fmla="*/ f196 f65 1"/>
                  <a:gd name="f263" fmla="*/ f198 f66 1"/>
                  <a:gd name="f264" fmla="*/ f197 f66 1"/>
                  <a:gd name="f265" fmla="*/ f200 f65 1"/>
                  <a:gd name="f266" fmla="*/ f201 f66 1"/>
                  <a:gd name="f267" fmla="*/ f202 f65 1"/>
                  <a:gd name="f268" fmla="*/ f203 f66 1"/>
                  <a:gd name="f269" fmla="*/ f204 f65 1"/>
                  <a:gd name="f270" fmla="*/ f205 f66 1"/>
                  <a:gd name="f271" fmla="*/ f206 f65 1"/>
                  <a:gd name="f272" fmla="*/ f207 f66 1"/>
                  <a:gd name="f273" fmla="*/ f208 f65 1"/>
                  <a:gd name="f274" fmla="*/ f209 f66 1"/>
                  <a:gd name="f275" fmla="*/ f210 f65 1"/>
                  <a:gd name="f276" fmla="*/ f211 f66 1"/>
                  <a:gd name="f277" fmla="*/ f212 f65 1"/>
                  <a:gd name="f278" fmla="*/ f213 f66 1"/>
                  <a:gd name="f279" fmla="*/ f214 f65 1"/>
                  <a:gd name="f280" fmla="*/ f215 f66 1"/>
                  <a:gd name="f281" fmla="*/ f216 f65 1"/>
                  <a:gd name="f282" fmla="*/ f217 f66 1"/>
                  <a:gd name="f283" fmla="*/ f218 f65 1"/>
                  <a:gd name="f284" fmla="*/ f219 f66 1"/>
                  <a:gd name="f285" fmla="*/ f220 f65 1"/>
                  <a:gd name="f286" fmla="*/ f221 f66 1"/>
                  <a:gd name="f287" fmla="*/ f222 f65 1"/>
                  <a:gd name="f288" fmla="*/ f223 f66 1"/>
                  <a:gd name="f289" fmla="*/ f224 f65 1"/>
                  <a:gd name="f290" fmla="*/ f225 f66 1"/>
                  <a:gd name="f291" fmla="*/ f226 f66 1"/>
                  <a:gd name="f292" fmla="*/ f227 f66 1"/>
                  <a:gd name="f293" fmla="*/ f228 f66 1"/>
                  <a:gd name="f294" fmla="*/ f229 f66 1"/>
                  <a:gd name="f295" fmla="*/ f230 f66 1"/>
                  <a:gd name="f296" fmla="*/ f231 f66 1"/>
                  <a:gd name="f297" fmla="*/ f232 f66 1"/>
                  <a:gd name="f298" fmla="*/ f233 f65 1"/>
                  <a:gd name="f299" fmla="*/ f234 f66 1"/>
                  <a:gd name="f300" fmla="*/ f235 f65 1"/>
                  <a:gd name="f301" fmla="*/ f236 f66 1"/>
                  <a:gd name="f302" fmla="*/ f237 f65 1"/>
                  <a:gd name="f303" fmla="*/ f238 f66 1"/>
                  <a:gd name="f304" fmla="*/ f239 f66 1"/>
                  <a:gd name="f305" fmla="*/ f240 f66 1"/>
                  <a:gd name="f306" fmla="*/ f241 f65 1"/>
                  <a:gd name="f307" fmla="*/ f242 f65 1"/>
                  <a:gd name="f308" fmla="*/ f243 f66 1"/>
                  <a:gd name="f309" fmla="*/ f244 f65 1"/>
                  <a:gd name="f310" fmla="*/ f245 f65 1"/>
                  <a:gd name="f311" fmla="*/ f246 f66 1"/>
                  <a:gd name="f312" fmla="*/ f247 f65 1"/>
                  <a:gd name="f313" fmla="*/ f248 f66 1"/>
                  <a:gd name="f314" fmla="*/ f249 f65 1"/>
                  <a:gd name="f315" fmla="*/ f250 f65 1"/>
                  <a:gd name="f316" fmla="*/ f251 f65 1"/>
                  <a:gd name="f317" fmla="*/ f252 f65 1"/>
                  <a:gd name="f318" fmla="*/ f253 f65 1"/>
                  <a:gd name="f319" fmla="*/ f254 f65 1"/>
                  <a:gd name="f320" fmla="*/ f255 f65 1"/>
                  <a:gd name="f321" fmla="*/ f256 f65 1"/>
                  <a:gd name="f322" fmla="*/ f257 f65 1"/>
                  <a:gd name="f323" fmla="*/ f258 f65 1"/>
                  <a:gd name="f324" fmla="*/ f259 f65 1"/>
                  <a:gd name="f325" fmla="*/ f260 f65 1"/>
                </a:gdLst>
                <a:ahLst/>
                <a:cxnLst>
                  <a:cxn ang="3cd4">
                    <a:pos x="hc" y="t"/>
                  </a:cxn>
                  <a:cxn ang="0">
                    <a:pos x="r" y="vc"/>
                  </a:cxn>
                  <a:cxn ang="cd4">
                    <a:pos x="hc" y="b"/>
                  </a:cxn>
                  <a:cxn ang="cd2">
                    <a:pos x="l" y="vc"/>
                  </a:cxn>
                  <a:cxn ang="f199">
                    <a:pos x="f265" y="f266"/>
                  </a:cxn>
                  <a:cxn ang="f199">
                    <a:pos x="f267" y="f268"/>
                  </a:cxn>
                  <a:cxn ang="f199">
                    <a:pos x="f269" y="f270"/>
                  </a:cxn>
                  <a:cxn ang="f199">
                    <a:pos x="f271" y="f272"/>
                  </a:cxn>
                  <a:cxn ang="f199">
                    <a:pos x="f273" y="f274"/>
                  </a:cxn>
                  <a:cxn ang="f199">
                    <a:pos x="f275" y="f276"/>
                  </a:cxn>
                  <a:cxn ang="f199">
                    <a:pos x="f277" y="f278"/>
                  </a:cxn>
                  <a:cxn ang="f199">
                    <a:pos x="f279" y="f280"/>
                  </a:cxn>
                  <a:cxn ang="f199">
                    <a:pos x="f281" y="f282"/>
                  </a:cxn>
                  <a:cxn ang="f199">
                    <a:pos x="f283" y="f284"/>
                  </a:cxn>
                  <a:cxn ang="f199">
                    <a:pos x="f285" y="f286"/>
                  </a:cxn>
                  <a:cxn ang="f199">
                    <a:pos x="f287" y="f288"/>
                  </a:cxn>
                  <a:cxn ang="f199">
                    <a:pos x="f289" y="f290"/>
                  </a:cxn>
                  <a:cxn ang="f199">
                    <a:pos x="f287" y="f291"/>
                  </a:cxn>
                  <a:cxn ang="f199">
                    <a:pos x="f285" y="f292"/>
                  </a:cxn>
                  <a:cxn ang="f199">
                    <a:pos x="f283" y="f293"/>
                  </a:cxn>
                  <a:cxn ang="f199">
                    <a:pos x="f281" y="f294"/>
                  </a:cxn>
                  <a:cxn ang="f199">
                    <a:pos x="f279" y="f295"/>
                  </a:cxn>
                  <a:cxn ang="f199">
                    <a:pos x="f277" y="f296"/>
                  </a:cxn>
                  <a:cxn ang="f199">
                    <a:pos x="f275" y="f297"/>
                  </a:cxn>
                  <a:cxn ang="f199">
                    <a:pos x="f298" y="f299"/>
                  </a:cxn>
                  <a:cxn ang="f199">
                    <a:pos x="f300" y="f301"/>
                  </a:cxn>
                  <a:cxn ang="f199">
                    <a:pos x="f302" y="f303"/>
                  </a:cxn>
                  <a:cxn ang="f199">
                    <a:pos x="f267" y="f304"/>
                  </a:cxn>
                  <a:cxn ang="f199">
                    <a:pos x="f265" y="f305"/>
                  </a:cxn>
                  <a:cxn ang="f199">
                    <a:pos x="f306" y="f304"/>
                  </a:cxn>
                  <a:cxn ang="f199">
                    <a:pos x="f307" y="f308"/>
                  </a:cxn>
                  <a:cxn ang="f199">
                    <a:pos x="f309" y="f301"/>
                  </a:cxn>
                  <a:cxn ang="f199">
                    <a:pos x="f310" y="f311"/>
                  </a:cxn>
                  <a:cxn ang="f199">
                    <a:pos x="f312" y="f313"/>
                  </a:cxn>
                  <a:cxn ang="f199">
                    <a:pos x="f314" y="f297"/>
                  </a:cxn>
                  <a:cxn ang="f199">
                    <a:pos x="f315" y="f296"/>
                  </a:cxn>
                  <a:cxn ang="f199">
                    <a:pos x="f316" y="f295"/>
                  </a:cxn>
                  <a:cxn ang="f199">
                    <a:pos x="f317" y="f294"/>
                  </a:cxn>
                  <a:cxn ang="f199">
                    <a:pos x="f318" y="f293"/>
                  </a:cxn>
                  <a:cxn ang="f199">
                    <a:pos x="f319" y="f292"/>
                  </a:cxn>
                  <a:cxn ang="f199">
                    <a:pos x="f320" y="f291"/>
                  </a:cxn>
                  <a:cxn ang="f199">
                    <a:pos x="f321" y="f290"/>
                  </a:cxn>
                  <a:cxn ang="f199">
                    <a:pos x="f320" y="f288"/>
                  </a:cxn>
                  <a:cxn ang="f199">
                    <a:pos x="f319" y="f286"/>
                  </a:cxn>
                  <a:cxn ang="f199">
                    <a:pos x="f318" y="f284"/>
                  </a:cxn>
                  <a:cxn ang="f199">
                    <a:pos x="f317" y="f282"/>
                  </a:cxn>
                  <a:cxn ang="f199">
                    <a:pos x="f316" y="f280"/>
                  </a:cxn>
                  <a:cxn ang="f199">
                    <a:pos x="f315" y="f278"/>
                  </a:cxn>
                  <a:cxn ang="f199">
                    <a:pos x="f314" y="f276"/>
                  </a:cxn>
                  <a:cxn ang="f199">
                    <a:pos x="f322" y="f274"/>
                  </a:cxn>
                  <a:cxn ang="f199">
                    <a:pos x="f323" y="f272"/>
                  </a:cxn>
                  <a:cxn ang="f199">
                    <a:pos x="f324" y="f270"/>
                  </a:cxn>
                  <a:cxn ang="f199">
                    <a:pos x="f325" y="f268"/>
                  </a:cxn>
                  <a:cxn ang="f199">
                    <a:pos x="f265" y="f266"/>
                  </a:cxn>
                </a:cxnLst>
                <a:rect l="f261" t="f264" r="f262" b="f263"/>
                <a:pathLst>
                  <a:path w="2586" h="1743">
                    <a:moveTo>
                      <a:pt x="f8" y="f5"/>
                    </a:move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6" y="f31"/>
                    </a:lnTo>
                    <a:lnTo>
                      <a:pt x="f29" y="f32"/>
                    </a:lnTo>
                    <a:lnTo>
                      <a:pt x="f27" y="f33"/>
                    </a:lnTo>
                    <a:lnTo>
                      <a:pt x="f25" y="f34"/>
                    </a:lnTo>
                    <a:lnTo>
                      <a:pt x="f23" y="f35"/>
                    </a:lnTo>
                    <a:lnTo>
                      <a:pt x="f21" y="f36"/>
                    </a:lnTo>
                    <a:lnTo>
                      <a:pt x="f19" y="f37"/>
                    </a:lnTo>
                    <a:lnTo>
                      <a:pt x="f17" y="f38"/>
                    </a:lnTo>
                    <a:lnTo>
                      <a:pt x="f39" y="f40"/>
                    </a:lnTo>
                    <a:lnTo>
                      <a:pt x="f41" y="f42"/>
                    </a:lnTo>
                    <a:lnTo>
                      <a:pt x="f43" y="f44"/>
                    </a:lnTo>
                    <a:lnTo>
                      <a:pt x="f9" y="f45"/>
                    </a:lnTo>
                    <a:lnTo>
                      <a:pt x="f8" y="f7"/>
                    </a:lnTo>
                    <a:lnTo>
                      <a:pt x="f46" y="f45"/>
                    </a:lnTo>
                    <a:lnTo>
                      <a:pt x="f47" y="f48"/>
                    </a:lnTo>
                    <a:lnTo>
                      <a:pt x="f49" y="f42"/>
                    </a:lnTo>
                    <a:lnTo>
                      <a:pt x="f50" y="f51"/>
                    </a:lnTo>
                    <a:lnTo>
                      <a:pt x="f52" y="f53"/>
                    </a:lnTo>
                    <a:lnTo>
                      <a:pt x="f54" y="f38"/>
                    </a:lnTo>
                    <a:lnTo>
                      <a:pt x="f55" y="f37"/>
                    </a:lnTo>
                    <a:lnTo>
                      <a:pt x="f56" y="f36"/>
                    </a:lnTo>
                    <a:lnTo>
                      <a:pt x="f57" y="f35"/>
                    </a:lnTo>
                    <a:lnTo>
                      <a:pt x="f58" y="f34"/>
                    </a:lnTo>
                    <a:lnTo>
                      <a:pt x="f59" y="f33"/>
                    </a:lnTo>
                    <a:lnTo>
                      <a:pt x="f10" y="f32"/>
                    </a:lnTo>
                    <a:lnTo>
                      <a:pt x="f5" y="f31"/>
                    </a:lnTo>
                    <a:lnTo>
                      <a:pt x="f10" y="f30"/>
                    </a:lnTo>
                    <a:lnTo>
                      <a:pt x="f59" y="f28"/>
                    </a:lnTo>
                    <a:lnTo>
                      <a:pt x="f58" y="f26"/>
                    </a:lnTo>
                    <a:lnTo>
                      <a:pt x="f57" y="f24"/>
                    </a:lnTo>
                    <a:lnTo>
                      <a:pt x="f56" y="f22"/>
                    </a:lnTo>
                    <a:lnTo>
                      <a:pt x="f55" y="f20"/>
                    </a:lnTo>
                    <a:lnTo>
                      <a:pt x="f54" y="f18"/>
                    </a:lnTo>
                    <a:lnTo>
                      <a:pt x="f60" y="f16"/>
                    </a:lnTo>
                    <a:lnTo>
                      <a:pt x="f61" y="f14"/>
                    </a:lnTo>
                    <a:lnTo>
                      <a:pt x="f62" y="f12"/>
                    </a:lnTo>
                    <a:lnTo>
                      <a:pt x="f63" y="f10"/>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16" name="Freeform 7">
                <a:extLst>
                  <a:ext uri="{FF2B5EF4-FFF2-40B4-BE49-F238E27FC236}">
                    <a16:creationId xmlns:a16="http://schemas.microsoft.com/office/drawing/2014/main" id="{33A24429-FFE7-4861-AC78-762487BA655D}"/>
                  </a:ext>
                </a:extLst>
              </p:cNvPr>
              <p:cNvSpPr/>
              <p:nvPr/>
            </p:nvSpPr>
            <p:spPr>
              <a:xfrm>
                <a:off x="11405174" y="3230383"/>
                <a:ext cx="558552" cy="358600"/>
              </a:xfrm>
              <a:custGeom>
                <a:avLst/>
                <a:gdLst>
                  <a:gd name="f0" fmla="val 10800000"/>
                  <a:gd name="f1" fmla="val 5400000"/>
                  <a:gd name="f2" fmla="val 180"/>
                  <a:gd name="f3" fmla="val w"/>
                  <a:gd name="f4" fmla="val h"/>
                  <a:gd name="f5" fmla="val 0"/>
                  <a:gd name="f6" fmla="val 2362"/>
                  <a:gd name="f7" fmla="val 1519"/>
                  <a:gd name="f8" fmla="val 1181"/>
                  <a:gd name="f9" fmla="val 1201"/>
                  <a:gd name="f10" fmla="val 2"/>
                  <a:gd name="f11" fmla="val 1221"/>
                  <a:gd name="f12" fmla="val 7"/>
                  <a:gd name="f13" fmla="val 1239"/>
                  <a:gd name="f14" fmla="val 16"/>
                  <a:gd name="f15" fmla="val 2307"/>
                  <a:gd name="f16" fmla="val 663"/>
                  <a:gd name="f17" fmla="val 2326"/>
                  <a:gd name="f18" fmla="val 677"/>
                  <a:gd name="f19" fmla="val 2341"/>
                  <a:gd name="f20" fmla="val 694"/>
                  <a:gd name="f21" fmla="val 2353"/>
                  <a:gd name="f22" fmla="val 714"/>
                  <a:gd name="f23" fmla="val 2359"/>
                  <a:gd name="f24" fmla="val 736"/>
                  <a:gd name="f25" fmla="val 760"/>
                  <a:gd name="f26" fmla="val 782"/>
                  <a:gd name="f27" fmla="val 804"/>
                  <a:gd name="f28" fmla="val 824"/>
                  <a:gd name="f29" fmla="val 841"/>
                  <a:gd name="f30" fmla="val 856"/>
                  <a:gd name="f31" fmla="val 1240"/>
                  <a:gd name="f32" fmla="val 1502"/>
                  <a:gd name="f33" fmla="val 1512"/>
                  <a:gd name="f34" fmla="val 1517"/>
                  <a:gd name="f35" fmla="val 1162"/>
                  <a:gd name="f36" fmla="val 1142"/>
                  <a:gd name="f37" fmla="val 1124"/>
                  <a:gd name="f38" fmla="val 1503"/>
                  <a:gd name="f39" fmla="val 1066"/>
                  <a:gd name="f40" fmla="val 1468"/>
                  <a:gd name="f41" fmla="val 55"/>
                  <a:gd name="f42" fmla="val 36"/>
                  <a:gd name="f43" fmla="val 21"/>
                  <a:gd name="f44" fmla="val 9"/>
                  <a:gd name="f45" fmla="val 3"/>
                  <a:gd name="f46" fmla="val 1123"/>
                  <a:gd name="f47" fmla="val 1141"/>
                  <a:gd name="f48" fmla="val 1161"/>
                  <a:gd name="f49" fmla="+- 0 0 -90"/>
                  <a:gd name="f50" fmla="*/ f3 1 2362"/>
                  <a:gd name="f51" fmla="*/ f4 1 1519"/>
                  <a:gd name="f52" fmla="+- f7 0 f5"/>
                  <a:gd name="f53" fmla="+- f6 0 f5"/>
                  <a:gd name="f54" fmla="*/ f49 f0 1"/>
                  <a:gd name="f55" fmla="*/ f53 1 2362"/>
                  <a:gd name="f56" fmla="*/ f52 1 1519"/>
                  <a:gd name="f57" fmla="*/ 1181 f53 1"/>
                  <a:gd name="f58" fmla="*/ 0 f52 1"/>
                  <a:gd name="f59" fmla="*/ 1201 f53 1"/>
                  <a:gd name="f60" fmla="*/ 2 f52 1"/>
                  <a:gd name="f61" fmla="*/ 1221 f53 1"/>
                  <a:gd name="f62" fmla="*/ 7 f52 1"/>
                  <a:gd name="f63" fmla="*/ 1239 f53 1"/>
                  <a:gd name="f64" fmla="*/ 16 f52 1"/>
                  <a:gd name="f65" fmla="*/ 2307 f53 1"/>
                  <a:gd name="f66" fmla="*/ 663 f52 1"/>
                  <a:gd name="f67" fmla="*/ 2326 f53 1"/>
                  <a:gd name="f68" fmla="*/ 677 f52 1"/>
                  <a:gd name="f69" fmla="*/ 2341 f53 1"/>
                  <a:gd name="f70" fmla="*/ 694 f52 1"/>
                  <a:gd name="f71" fmla="*/ 2353 f53 1"/>
                  <a:gd name="f72" fmla="*/ 714 f52 1"/>
                  <a:gd name="f73" fmla="*/ 2359 f53 1"/>
                  <a:gd name="f74" fmla="*/ 736 f52 1"/>
                  <a:gd name="f75" fmla="*/ 2362 f53 1"/>
                  <a:gd name="f76" fmla="*/ 760 f52 1"/>
                  <a:gd name="f77" fmla="*/ 782 f52 1"/>
                  <a:gd name="f78" fmla="*/ 804 f52 1"/>
                  <a:gd name="f79" fmla="*/ 824 f52 1"/>
                  <a:gd name="f80" fmla="*/ 841 f52 1"/>
                  <a:gd name="f81" fmla="*/ 856 f52 1"/>
                  <a:gd name="f82" fmla="*/ 1240 f53 1"/>
                  <a:gd name="f83" fmla="*/ 1502 f52 1"/>
                  <a:gd name="f84" fmla="*/ 1512 f52 1"/>
                  <a:gd name="f85" fmla="*/ 1517 f52 1"/>
                  <a:gd name="f86" fmla="*/ 1519 f52 1"/>
                  <a:gd name="f87" fmla="*/ 1162 f53 1"/>
                  <a:gd name="f88" fmla="*/ 1142 f53 1"/>
                  <a:gd name="f89" fmla="*/ 1124 f53 1"/>
                  <a:gd name="f90" fmla="*/ 1503 f52 1"/>
                  <a:gd name="f91" fmla="*/ 1066 f53 1"/>
                  <a:gd name="f92" fmla="*/ 1468 f52 1"/>
                  <a:gd name="f93" fmla="*/ 55 f53 1"/>
                  <a:gd name="f94" fmla="*/ 36 f53 1"/>
                  <a:gd name="f95" fmla="*/ 21 f53 1"/>
                  <a:gd name="f96" fmla="*/ 9 f53 1"/>
                  <a:gd name="f97" fmla="*/ 3 f53 1"/>
                  <a:gd name="f98" fmla="*/ 0 f53 1"/>
                  <a:gd name="f99" fmla="*/ 1123 f53 1"/>
                  <a:gd name="f100" fmla="*/ 1141 f53 1"/>
                  <a:gd name="f101" fmla="*/ 1161 f53 1"/>
                  <a:gd name="f102" fmla="*/ f54 1 f2"/>
                  <a:gd name="f103" fmla="*/ f57 1 2362"/>
                  <a:gd name="f104" fmla="*/ f58 1 1519"/>
                  <a:gd name="f105" fmla="*/ f59 1 2362"/>
                  <a:gd name="f106" fmla="*/ f60 1 1519"/>
                  <a:gd name="f107" fmla="*/ f61 1 2362"/>
                  <a:gd name="f108" fmla="*/ f62 1 1519"/>
                  <a:gd name="f109" fmla="*/ f63 1 2362"/>
                  <a:gd name="f110" fmla="*/ f64 1 1519"/>
                  <a:gd name="f111" fmla="*/ f65 1 2362"/>
                  <a:gd name="f112" fmla="*/ f66 1 1519"/>
                  <a:gd name="f113" fmla="*/ f67 1 2362"/>
                  <a:gd name="f114" fmla="*/ f68 1 1519"/>
                  <a:gd name="f115" fmla="*/ f69 1 2362"/>
                  <a:gd name="f116" fmla="*/ f70 1 1519"/>
                  <a:gd name="f117" fmla="*/ f71 1 2362"/>
                  <a:gd name="f118" fmla="*/ f72 1 1519"/>
                  <a:gd name="f119" fmla="*/ f73 1 2362"/>
                  <a:gd name="f120" fmla="*/ f74 1 1519"/>
                  <a:gd name="f121" fmla="*/ f75 1 2362"/>
                  <a:gd name="f122" fmla="*/ f76 1 1519"/>
                  <a:gd name="f123" fmla="*/ f77 1 1519"/>
                  <a:gd name="f124" fmla="*/ f78 1 1519"/>
                  <a:gd name="f125" fmla="*/ f79 1 1519"/>
                  <a:gd name="f126" fmla="*/ f80 1 1519"/>
                  <a:gd name="f127" fmla="*/ f81 1 1519"/>
                  <a:gd name="f128" fmla="*/ f82 1 2362"/>
                  <a:gd name="f129" fmla="*/ f83 1 1519"/>
                  <a:gd name="f130" fmla="*/ f84 1 1519"/>
                  <a:gd name="f131" fmla="*/ f85 1 1519"/>
                  <a:gd name="f132" fmla="*/ f86 1 1519"/>
                  <a:gd name="f133" fmla="*/ f87 1 2362"/>
                  <a:gd name="f134" fmla="*/ f88 1 2362"/>
                  <a:gd name="f135" fmla="*/ f89 1 2362"/>
                  <a:gd name="f136" fmla="*/ f90 1 1519"/>
                  <a:gd name="f137" fmla="*/ f91 1 2362"/>
                  <a:gd name="f138" fmla="*/ f92 1 1519"/>
                  <a:gd name="f139" fmla="*/ f93 1 2362"/>
                  <a:gd name="f140" fmla="*/ f94 1 2362"/>
                  <a:gd name="f141" fmla="*/ f95 1 2362"/>
                  <a:gd name="f142" fmla="*/ f96 1 2362"/>
                  <a:gd name="f143" fmla="*/ f97 1 2362"/>
                  <a:gd name="f144" fmla="*/ f98 1 2362"/>
                  <a:gd name="f145" fmla="*/ f99 1 2362"/>
                  <a:gd name="f146" fmla="*/ f100 1 2362"/>
                  <a:gd name="f147" fmla="*/ f101 1 2362"/>
                  <a:gd name="f148" fmla="*/ 0 1 f55"/>
                  <a:gd name="f149" fmla="*/ f6 1 f55"/>
                  <a:gd name="f150" fmla="*/ 0 1 f56"/>
                  <a:gd name="f151" fmla="*/ f7 1 f56"/>
                  <a:gd name="f152" fmla="+- f102 0 f1"/>
                  <a:gd name="f153" fmla="*/ f103 1 f55"/>
                  <a:gd name="f154" fmla="*/ f104 1 f56"/>
                  <a:gd name="f155" fmla="*/ f105 1 f55"/>
                  <a:gd name="f156" fmla="*/ f106 1 f56"/>
                  <a:gd name="f157" fmla="*/ f107 1 f55"/>
                  <a:gd name="f158" fmla="*/ f108 1 f56"/>
                  <a:gd name="f159" fmla="*/ f109 1 f55"/>
                  <a:gd name="f160" fmla="*/ f110 1 f56"/>
                  <a:gd name="f161" fmla="*/ f111 1 f55"/>
                  <a:gd name="f162" fmla="*/ f112 1 f56"/>
                  <a:gd name="f163" fmla="*/ f113 1 f55"/>
                  <a:gd name="f164" fmla="*/ f114 1 f56"/>
                  <a:gd name="f165" fmla="*/ f115 1 f55"/>
                  <a:gd name="f166" fmla="*/ f116 1 f56"/>
                  <a:gd name="f167" fmla="*/ f117 1 f55"/>
                  <a:gd name="f168" fmla="*/ f118 1 f56"/>
                  <a:gd name="f169" fmla="*/ f119 1 f55"/>
                  <a:gd name="f170" fmla="*/ f120 1 f56"/>
                  <a:gd name="f171" fmla="*/ f121 1 f55"/>
                  <a:gd name="f172" fmla="*/ f122 1 f56"/>
                  <a:gd name="f173" fmla="*/ f123 1 f56"/>
                  <a:gd name="f174" fmla="*/ f124 1 f56"/>
                  <a:gd name="f175" fmla="*/ f125 1 f56"/>
                  <a:gd name="f176" fmla="*/ f126 1 f56"/>
                  <a:gd name="f177" fmla="*/ f127 1 f56"/>
                  <a:gd name="f178" fmla="*/ f128 1 f55"/>
                  <a:gd name="f179" fmla="*/ f129 1 f56"/>
                  <a:gd name="f180" fmla="*/ f130 1 f56"/>
                  <a:gd name="f181" fmla="*/ f131 1 f56"/>
                  <a:gd name="f182" fmla="*/ f132 1 f56"/>
                  <a:gd name="f183" fmla="*/ f133 1 f55"/>
                  <a:gd name="f184" fmla="*/ f134 1 f55"/>
                  <a:gd name="f185" fmla="*/ f135 1 f55"/>
                  <a:gd name="f186" fmla="*/ f136 1 f56"/>
                  <a:gd name="f187" fmla="*/ f137 1 f55"/>
                  <a:gd name="f188" fmla="*/ f138 1 f56"/>
                  <a:gd name="f189" fmla="*/ f139 1 f55"/>
                  <a:gd name="f190" fmla="*/ f140 1 f55"/>
                  <a:gd name="f191" fmla="*/ f141 1 f55"/>
                  <a:gd name="f192" fmla="*/ f142 1 f55"/>
                  <a:gd name="f193" fmla="*/ f143 1 f55"/>
                  <a:gd name="f194" fmla="*/ f144 1 f55"/>
                  <a:gd name="f195" fmla="*/ f145 1 f55"/>
                  <a:gd name="f196" fmla="*/ f146 1 f55"/>
                  <a:gd name="f197" fmla="*/ f147 1 f55"/>
                  <a:gd name="f198" fmla="*/ f148 f50 1"/>
                  <a:gd name="f199" fmla="*/ f149 f50 1"/>
                  <a:gd name="f200" fmla="*/ f151 f51 1"/>
                  <a:gd name="f201" fmla="*/ f150 f51 1"/>
                  <a:gd name="f202" fmla="*/ f153 f50 1"/>
                  <a:gd name="f203" fmla="*/ f154 f51 1"/>
                  <a:gd name="f204" fmla="*/ f155 f50 1"/>
                  <a:gd name="f205" fmla="*/ f156 f51 1"/>
                  <a:gd name="f206" fmla="*/ f157 f50 1"/>
                  <a:gd name="f207" fmla="*/ f158 f51 1"/>
                  <a:gd name="f208" fmla="*/ f159 f50 1"/>
                  <a:gd name="f209" fmla="*/ f160 f51 1"/>
                  <a:gd name="f210" fmla="*/ f161 f50 1"/>
                  <a:gd name="f211" fmla="*/ f162 f51 1"/>
                  <a:gd name="f212" fmla="*/ f163 f50 1"/>
                  <a:gd name="f213" fmla="*/ f164 f51 1"/>
                  <a:gd name="f214" fmla="*/ f165 f50 1"/>
                  <a:gd name="f215" fmla="*/ f166 f51 1"/>
                  <a:gd name="f216" fmla="*/ f167 f50 1"/>
                  <a:gd name="f217" fmla="*/ f168 f51 1"/>
                  <a:gd name="f218" fmla="*/ f169 f50 1"/>
                  <a:gd name="f219" fmla="*/ f170 f51 1"/>
                  <a:gd name="f220" fmla="*/ f171 f50 1"/>
                  <a:gd name="f221" fmla="*/ f172 f51 1"/>
                  <a:gd name="f222" fmla="*/ f173 f51 1"/>
                  <a:gd name="f223" fmla="*/ f174 f51 1"/>
                  <a:gd name="f224" fmla="*/ f175 f51 1"/>
                  <a:gd name="f225" fmla="*/ f176 f51 1"/>
                  <a:gd name="f226" fmla="*/ f177 f51 1"/>
                  <a:gd name="f227" fmla="*/ f178 f50 1"/>
                  <a:gd name="f228" fmla="*/ f179 f51 1"/>
                  <a:gd name="f229" fmla="*/ f180 f51 1"/>
                  <a:gd name="f230" fmla="*/ f181 f51 1"/>
                  <a:gd name="f231" fmla="*/ f182 f51 1"/>
                  <a:gd name="f232" fmla="*/ f183 f50 1"/>
                  <a:gd name="f233" fmla="*/ f184 f50 1"/>
                  <a:gd name="f234" fmla="*/ f185 f50 1"/>
                  <a:gd name="f235" fmla="*/ f186 f51 1"/>
                  <a:gd name="f236" fmla="*/ f187 f50 1"/>
                  <a:gd name="f237" fmla="*/ f188 f51 1"/>
                  <a:gd name="f238" fmla="*/ f189 f50 1"/>
                  <a:gd name="f239" fmla="*/ f190 f50 1"/>
                  <a:gd name="f240" fmla="*/ f191 f50 1"/>
                  <a:gd name="f241" fmla="*/ f192 f50 1"/>
                  <a:gd name="f242" fmla="*/ f193 f50 1"/>
                  <a:gd name="f243" fmla="*/ f194 f50 1"/>
                  <a:gd name="f244" fmla="*/ f195 f50 1"/>
                  <a:gd name="f245" fmla="*/ f196 f50 1"/>
                  <a:gd name="f246" fmla="*/ f197 f50 1"/>
                </a:gdLst>
                <a:ahLst/>
                <a:cxnLst>
                  <a:cxn ang="3cd4">
                    <a:pos x="hc" y="t"/>
                  </a:cxn>
                  <a:cxn ang="0">
                    <a:pos x="r" y="vc"/>
                  </a:cxn>
                  <a:cxn ang="cd4">
                    <a:pos x="hc" y="b"/>
                  </a:cxn>
                  <a:cxn ang="cd2">
                    <a:pos x="l" y="vc"/>
                  </a:cxn>
                  <a:cxn ang="f152">
                    <a:pos x="f202" y="f203"/>
                  </a:cxn>
                  <a:cxn ang="f152">
                    <a:pos x="f204" y="f205"/>
                  </a:cxn>
                  <a:cxn ang="f152">
                    <a:pos x="f206" y="f207"/>
                  </a:cxn>
                  <a:cxn ang="f152">
                    <a:pos x="f208" y="f209"/>
                  </a:cxn>
                  <a:cxn ang="f152">
                    <a:pos x="f210" y="f211"/>
                  </a:cxn>
                  <a:cxn ang="f152">
                    <a:pos x="f212" y="f213"/>
                  </a:cxn>
                  <a:cxn ang="f152">
                    <a:pos x="f214" y="f215"/>
                  </a:cxn>
                  <a:cxn ang="f152">
                    <a:pos x="f216" y="f217"/>
                  </a:cxn>
                  <a:cxn ang="f152">
                    <a:pos x="f218" y="f219"/>
                  </a:cxn>
                  <a:cxn ang="f152">
                    <a:pos x="f220" y="f221"/>
                  </a:cxn>
                  <a:cxn ang="f152">
                    <a:pos x="f218" y="f222"/>
                  </a:cxn>
                  <a:cxn ang="f152">
                    <a:pos x="f216" y="f223"/>
                  </a:cxn>
                  <a:cxn ang="f152">
                    <a:pos x="f214" y="f224"/>
                  </a:cxn>
                  <a:cxn ang="f152">
                    <a:pos x="f212" y="f225"/>
                  </a:cxn>
                  <a:cxn ang="f152">
                    <a:pos x="f210" y="f226"/>
                  </a:cxn>
                  <a:cxn ang="f152">
                    <a:pos x="f227" y="f228"/>
                  </a:cxn>
                  <a:cxn ang="f152">
                    <a:pos x="f206" y="f229"/>
                  </a:cxn>
                  <a:cxn ang="f152">
                    <a:pos x="f204" y="f230"/>
                  </a:cxn>
                  <a:cxn ang="f152">
                    <a:pos x="f202" y="f231"/>
                  </a:cxn>
                  <a:cxn ang="f152">
                    <a:pos x="f232" y="f230"/>
                  </a:cxn>
                  <a:cxn ang="f152">
                    <a:pos x="f233" y="f229"/>
                  </a:cxn>
                  <a:cxn ang="f152">
                    <a:pos x="f234" y="f235"/>
                  </a:cxn>
                  <a:cxn ang="f152">
                    <a:pos x="f236" y="f237"/>
                  </a:cxn>
                  <a:cxn ang="f152">
                    <a:pos x="f238" y="f226"/>
                  </a:cxn>
                  <a:cxn ang="f152">
                    <a:pos x="f239" y="f225"/>
                  </a:cxn>
                  <a:cxn ang="f152">
                    <a:pos x="f240" y="f224"/>
                  </a:cxn>
                  <a:cxn ang="f152">
                    <a:pos x="f241" y="f223"/>
                  </a:cxn>
                  <a:cxn ang="f152">
                    <a:pos x="f242" y="f222"/>
                  </a:cxn>
                  <a:cxn ang="f152">
                    <a:pos x="f243" y="f221"/>
                  </a:cxn>
                  <a:cxn ang="f152">
                    <a:pos x="f242" y="f219"/>
                  </a:cxn>
                  <a:cxn ang="f152">
                    <a:pos x="f241" y="f217"/>
                  </a:cxn>
                  <a:cxn ang="f152">
                    <a:pos x="f240" y="f215"/>
                  </a:cxn>
                  <a:cxn ang="f152">
                    <a:pos x="f239" y="f213"/>
                  </a:cxn>
                  <a:cxn ang="f152">
                    <a:pos x="f238" y="f211"/>
                  </a:cxn>
                  <a:cxn ang="f152">
                    <a:pos x="f244" y="f209"/>
                  </a:cxn>
                  <a:cxn ang="f152">
                    <a:pos x="f245" y="f207"/>
                  </a:cxn>
                  <a:cxn ang="f152">
                    <a:pos x="f246" y="f205"/>
                  </a:cxn>
                  <a:cxn ang="f152">
                    <a:pos x="f202" y="f203"/>
                  </a:cxn>
                </a:cxnLst>
                <a:rect l="f198" t="f201" r="f199" b="f200"/>
                <a:pathLst>
                  <a:path w="2362" h="1519">
                    <a:moveTo>
                      <a:pt x="f8" y="f5"/>
                    </a:moveTo>
                    <a:lnTo>
                      <a:pt x="f9" y="f10"/>
                    </a:lnTo>
                    <a:lnTo>
                      <a:pt x="f11" y="f12"/>
                    </a:lnTo>
                    <a:lnTo>
                      <a:pt x="f13" y="f14"/>
                    </a:lnTo>
                    <a:lnTo>
                      <a:pt x="f15" y="f16"/>
                    </a:lnTo>
                    <a:lnTo>
                      <a:pt x="f17" y="f18"/>
                    </a:lnTo>
                    <a:lnTo>
                      <a:pt x="f19" y="f20"/>
                    </a:lnTo>
                    <a:lnTo>
                      <a:pt x="f21" y="f22"/>
                    </a:lnTo>
                    <a:lnTo>
                      <a:pt x="f23" y="f24"/>
                    </a:lnTo>
                    <a:lnTo>
                      <a:pt x="f6" y="f25"/>
                    </a:lnTo>
                    <a:lnTo>
                      <a:pt x="f23" y="f26"/>
                    </a:lnTo>
                    <a:lnTo>
                      <a:pt x="f21" y="f27"/>
                    </a:lnTo>
                    <a:lnTo>
                      <a:pt x="f19" y="f28"/>
                    </a:lnTo>
                    <a:lnTo>
                      <a:pt x="f17" y="f29"/>
                    </a:lnTo>
                    <a:lnTo>
                      <a:pt x="f15" y="f30"/>
                    </a:lnTo>
                    <a:lnTo>
                      <a:pt x="f31" y="f32"/>
                    </a:lnTo>
                    <a:lnTo>
                      <a:pt x="f11" y="f33"/>
                    </a:lnTo>
                    <a:lnTo>
                      <a:pt x="f9" y="f34"/>
                    </a:lnTo>
                    <a:lnTo>
                      <a:pt x="f8" y="f7"/>
                    </a:lnTo>
                    <a:lnTo>
                      <a:pt x="f35" y="f34"/>
                    </a:lnTo>
                    <a:lnTo>
                      <a:pt x="f36" y="f33"/>
                    </a:lnTo>
                    <a:lnTo>
                      <a:pt x="f37" y="f38"/>
                    </a:lnTo>
                    <a:lnTo>
                      <a:pt x="f39" y="f40"/>
                    </a:lnTo>
                    <a:lnTo>
                      <a:pt x="f41" y="f30"/>
                    </a:lnTo>
                    <a:lnTo>
                      <a:pt x="f42" y="f29"/>
                    </a:lnTo>
                    <a:lnTo>
                      <a:pt x="f43" y="f28"/>
                    </a:lnTo>
                    <a:lnTo>
                      <a:pt x="f44" y="f27"/>
                    </a:lnTo>
                    <a:lnTo>
                      <a:pt x="f45" y="f26"/>
                    </a:lnTo>
                    <a:lnTo>
                      <a:pt x="f5" y="f25"/>
                    </a:lnTo>
                    <a:lnTo>
                      <a:pt x="f45" y="f24"/>
                    </a:lnTo>
                    <a:lnTo>
                      <a:pt x="f44" y="f22"/>
                    </a:lnTo>
                    <a:lnTo>
                      <a:pt x="f43" y="f20"/>
                    </a:lnTo>
                    <a:lnTo>
                      <a:pt x="f42" y="f18"/>
                    </a:lnTo>
                    <a:lnTo>
                      <a:pt x="f41" y="f16"/>
                    </a:lnTo>
                    <a:lnTo>
                      <a:pt x="f46" y="f14"/>
                    </a:lnTo>
                    <a:lnTo>
                      <a:pt x="f47" y="f12"/>
                    </a:lnTo>
                    <a:lnTo>
                      <a:pt x="f48" y="f10"/>
                    </a:lnTo>
                    <a:lnTo>
                      <a:pt x="f8"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17" name="Freeform 8">
                <a:extLst>
                  <a:ext uri="{FF2B5EF4-FFF2-40B4-BE49-F238E27FC236}">
                    <a16:creationId xmlns:a16="http://schemas.microsoft.com/office/drawing/2014/main" id="{A5AB3398-0D0B-445E-9452-4CCBE012BAE5}"/>
                  </a:ext>
                </a:extLst>
              </p:cNvPr>
              <p:cNvSpPr/>
              <p:nvPr/>
            </p:nvSpPr>
            <p:spPr>
              <a:xfrm>
                <a:off x="11628269" y="3347700"/>
                <a:ext cx="46268" cy="28090"/>
              </a:xfrm>
              <a:custGeom>
                <a:avLst/>
                <a:gdLst>
                  <a:gd name="f0" fmla="val 10800000"/>
                  <a:gd name="f1" fmla="val 5400000"/>
                  <a:gd name="f2" fmla="val 180"/>
                  <a:gd name="f3" fmla="val w"/>
                  <a:gd name="f4" fmla="val h"/>
                  <a:gd name="f5" fmla="val 0"/>
                  <a:gd name="f6" fmla="val 199"/>
                  <a:gd name="f7" fmla="val 120"/>
                  <a:gd name="f8" fmla="+- 0 0 -90"/>
                  <a:gd name="f9" fmla="*/ f3 1 199"/>
                  <a:gd name="f10" fmla="*/ f4 1 120"/>
                  <a:gd name="f11" fmla="+- f7 0 f5"/>
                  <a:gd name="f12" fmla="+- f6 0 f5"/>
                  <a:gd name="f13" fmla="*/ f8 f0 1"/>
                  <a:gd name="f14" fmla="*/ f12 1 199"/>
                  <a:gd name="f15" fmla="*/ f11 1 120"/>
                  <a:gd name="f16" fmla="*/ 0 f12 1"/>
                  <a:gd name="f17" fmla="*/ 0 f11 1"/>
                  <a:gd name="f18" fmla="*/ 199 f12 1"/>
                  <a:gd name="f19" fmla="*/ 120 f11 1"/>
                  <a:gd name="f20" fmla="*/ f13 1 f2"/>
                  <a:gd name="f21" fmla="*/ f16 1 199"/>
                  <a:gd name="f22" fmla="*/ f17 1 120"/>
                  <a:gd name="f23" fmla="*/ f18 1 199"/>
                  <a:gd name="f24" fmla="*/ f19 1 120"/>
                  <a:gd name="f25" fmla="*/ 0 1 f14"/>
                  <a:gd name="f26" fmla="*/ f6 1 f14"/>
                  <a:gd name="f27" fmla="*/ 0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41"/>
                  </a:cxn>
                  <a:cxn ang="f29">
                    <a:pos x="f38" y="f39"/>
                  </a:cxn>
                  <a:cxn ang="f29">
                    <a:pos x="f38" y="f39"/>
                  </a:cxn>
                </a:cxnLst>
                <a:rect l="f34" t="f37" r="f35" b="f36"/>
                <a:pathLst>
                  <a:path w="199" h="120">
                    <a:moveTo>
                      <a:pt x="f5" y="f5"/>
                    </a:moveTo>
                    <a:lnTo>
                      <a:pt x="f6" y="f7"/>
                    </a:lnTo>
                    <a:lnTo>
                      <a:pt x="f5" y="f5"/>
                    </a:lnTo>
                    <a:lnTo>
                      <a:pt x="f5"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18" name="Freeform 9">
                <a:extLst>
                  <a:ext uri="{FF2B5EF4-FFF2-40B4-BE49-F238E27FC236}">
                    <a16:creationId xmlns:a16="http://schemas.microsoft.com/office/drawing/2014/main" id="{5430FE5B-BE86-4F32-B2C9-3DCDDB667367}"/>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AFFA6"/>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19" name="Freeform 10">
                <a:extLst>
                  <a:ext uri="{FF2B5EF4-FFF2-40B4-BE49-F238E27FC236}">
                    <a16:creationId xmlns:a16="http://schemas.microsoft.com/office/drawing/2014/main" id="{7007BD51-B4D8-45C6-978E-6F7E9B205F9A}"/>
                  </a:ext>
                </a:extLst>
              </p:cNvPr>
              <p:cNvSpPr/>
              <p:nvPr/>
            </p:nvSpPr>
            <p:spPr>
              <a:xfrm>
                <a:off x="11479542" y="3284908"/>
                <a:ext cx="457748" cy="155338"/>
              </a:xfrm>
              <a:custGeom>
                <a:avLst/>
                <a:gdLst>
                  <a:gd name="f0" fmla="val 10800000"/>
                  <a:gd name="f1" fmla="val 5400000"/>
                  <a:gd name="f2" fmla="val 180"/>
                  <a:gd name="f3" fmla="val w"/>
                  <a:gd name="f4" fmla="val h"/>
                  <a:gd name="f5" fmla="val 0"/>
                  <a:gd name="f6" fmla="val 1937"/>
                  <a:gd name="f7" fmla="val 663"/>
                  <a:gd name="f8" fmla="val 1714"/>
                  <a:gd name="f9" fmla="val 392"/>
                  <a:gd name="f10" fmla="val 528"/>
                  <a:gd name="f11" fmla="val 1491"/>
                  <a:gd name="f12" fmla="val 431"/>
                  <a:gd name="f13" fmla="val 146"/>
                  <a:gd name="f14" fmla="val 629"/>
                  <a:gd name="f15" fmla="val 266"/>
                  <a:gd name="f16" fmla="val 591"/>
                  <a:gd name="f17" fmla="val 289"/>
                  <a:gd name="f18" fmla="val 558"/>
                  <a:gd name="f19" fmla="val 309"/>
                  <a:gd name="f20" fmla="val 530"/>
                  <a:gd name="f21" fmla="val 327"/>
                  <a:gd name="f22" fmla="val 503"/>
                  <a:gd name="f23" fmla="val 342"/>
                  <a:gd name="f24" fmla="val 481"/>
                  <a:gd name="f25" fmla="val 355"/>
                  <a:gd name="f26" fmla="val 462"/>
                  <a:gd name="f27" fmla="val 367"/>
                  <a:gd name="f28" fmla="val 445"/>
                  <a:gd name="f29" fmla="val 378"/>
                  <a:gd name="f30" fmla="val 387"/>
                  <a:gd name="f31" fmla="val 417"/>
                  <a:gd name="f32" fmla="val 395"/>
                  <a:gd name="f33" fmla="val 403"/>
                  <a:gd name="f34" fmla="val 410"/>
                  <a:gd name="f35" fmla="val 379"/>
                  <a:gd name="f36" fmla="val 418"/>
                  <a:gd name="f37" fmla="val 366"/>
                  <a:gd name="f38" fmla="val 425"/>
                  <a:gd name="f39" fmla="val 353"/>
                  <a:gd name="f40" fmla="val 434"/>
                  <a:gd name="f41" fmla="val 339"/>
                  <a:gd name="f42" fmla="val 442"/>
                  <a:gd name="f43" fmla="val 322"/>
                  <a:gd name="f44" fmla="val 453"/>
                  <a:gd name="f45" fmla="val 304"/>
                  <a:gd name="f46" fmla="val 463"/>
                  <a:gd name="f47" fmla="val 283"/>
                  <a:gd name="f48" fmla="val 477"/>
                  <a:gd name="f49" fmla="val 258"/>
                  <a:gd name="f50" fmla="val 491"/>
                  <a:gd name="f51" fmla="val 230"/>
                  <a:gd name="f52" fmla="val 507"/>
                  <a:gd name="f53" fmla="val 198"/>
                  <a:gd name="f54" fmla="val 407"/>
                  <a:gd name="f55" fmla="val 36"/>
                  <a:gd name="f56" fmla="val 385"/>
                  <a:gd name="f57" fmla="val 66"/>
                  <a:gd name="f58" fmla="val 93"/>
                  <a:gd name="f59" fmla="val 350"/>
                  <a:gd name="f60" fmla="val 117"/>
                  <a:gd name="f61" fmla="val 336"/>
                  <a:gd name="f62" fmla="val 137"/>
                  <a:gd name="f63" fmla="val 324"/>
                  <a:gd name="f64" fmla="val 155"/>
                  <a:gd name="f65" fmla="val 313"/>
                  <a:gd name="f66" fmla="val 171"/>
                  <a:gd name="f67" fmla="val 184"/>
                  <a:gd name="f68" fmla="val 295"/>
                  <a:gd name="f69" fmla="val 197"/>
                  <a:gd name="f70" fmla="val 287"/>
                  <a:gd name="f71" fmla="val 210"/>
                  <a:gd name="f72" fmla="val 279"/>
                  <a:gd name="f73" fmla="val 221"/>
                  <a:gd name="f74" fmla="val 273"/>
                  <a:gd name="f75" fmla="val 233"/>
                  <a:gd name="f76" fmla="val 247"/>
                  <a:gd name="f77" fmla="val 257"/>
                  <a:gd name="f78" fmla="val 261"/>
                  <a:gd name="f79" fmla="val 249"/>
                  <a:gd name="f80" fmla="val 276"/>
                  <a:gd name="f81" fmla="val 239"/>
                  <a:gd name="f82" fmla="val 293"/>
                  <a:gd name="f83" fmla="val 229"/>
                  <a:gd name="f84" fmla="val 314"/>
                  <a:gd name="f85" fmla="val 216"/>
                  <a:gd name="f86" fmla="val 338"/>
                  <a:gd name="f87" fmla="val 202"/>
                  <a:gd name="f88" fmla="val 364"/>
                  <a:gd name="f89" fmla="val 186"/>
                  <a:gd name="f90" fmla="val 396"/>
                  <a:gd name="f91" fmla="val 167"/>
                  <a:gd name="f92" fmla="val 1067"/>
                  <a:gd name="f93" fmla="val 1283"/>
                  <a:gd name="f94" fmla="val 130"/>
                  <a:gd name="f95" fmla="val 1229"/>
                  <a:gd name="f96" fmla="val 163"/>
                  <a:gd name="f97" fmla="val 1179"/>
                  <a:gd name="f98" fmla="val 194"/>
                  <a:gd name="f99" fmla="val 1130"/>
                  <a:gd name="f100" fmla="val 223"/>
                  <a:gd name="f101" fmla="val 1083"/>
                  <a:gd name="f102" fmla="val 252"/>
                  <a:gd name="f103" fmla="val 1038"/>
                  <a:gd name="f104" fmla="val 993"/>
                  <a:gd name="f105" fmla="val 307"/>
                  <a:gd name="f106" fmla="val 945"/>
                  <a:gd name="f107" fmla="val 335"/>
                  <a:gd name="f108" fmla="val 896"/>
                  <a:gd name="f109" fmla="val 365"/>
                  <a:gd name="f110" fmla="val 845"/>
                  <a:gd name="f111" fmla="val 397"/>
                  <a:gd name="f112" fmla="val 828"/>
                  <a:gd name="f113" fmla="val 386"/>
                  <a:gd name="f114" fmla="val 681"/>
                  <a:gd name="f115" fmla="val 235"/>
                  <a:gd name="f116" fmla="val 730"/>
                  <a:gd name="f117" fmla="val 205"/>
                  <a:gd name="f118" fmla="val 777"/>
                  <a:gd name="f119" fmla="val 177"/>
                  <a:gd name="f120" fmla="val 823"/>
                  <a:gd name="f121" fmla="val 148"/>
                  <a:gd name="f122" fmla="val 868"/>
                  <a:gd name="f123" fmla="val 121"/>
                  <a:gd name="f124" fmla="val 914"/>
                  <a:gd name="f125" fmla="val 92"/>
                  <a:gd name="f126" fmla="val 963"/>
                  <a:gd name="f127" fmla="val 64"/>
                  <a:gd name="f128" fmla="val 1014"/>
                  <a:gd name="f129" fmla="val 33"/>
                  <a:gd name="f130" fmla="+- 0 0 -90"/>
                  <a:gd name="f131" fmla="*/ f3 1 1937"/>
                  <a:gd name="f132" fmla="*/ f4 1 663"/>
                  <a:gd name="f133" fmla="+- f7 0 f5"/>
                  <a:gd name="f134" fmla="+- f6 0 f5"/>
                  <a:gd name="f135" fmla="*/ f130 f0 1"/>
                  <a:gd name="f136" fmla="*/ f134 1 1937"/>
                  <a:gd name="f137" fmla="*/ f133 1 663"/>
                  <a:gd name="f138" fmla="*/ 1937 f134 1"/>
                  <a:gd name="f139" fmla="*/ 528 f133 1"/>
                  <a:gd name="f140" fmla="*/ 1491 f134 1"/>
                  <a:gd name="f141" fmla="*/ 431 f134 1"/>
                  <a:gd name="f142" fmla="*/ 146 f133 1"/>
                  <a:gd name="f143" fmla="*/ 591 f134 1"/>
                  <a:gd name="f144" fmla="*/ 289 f133 1"/>
                  <a:gd name="f145" fmla="*/ 530 f134 1"/>
                  <a:gd name="f146" fmla="*/ 327 f133 1"/>
                  <a:gd name="f147" fmla="*/ 481 f134 1"/>
                  <a:gd name="f148" fmla="*/ 355 f133 1"/>
                  <a:gd name="f149" fmla="*/ 445 f134 1"/>
                  <a:gd name="f150" fmla="*/ 378 f133 1"/>
                  <a:gd name="f151" fmla="*/ 417 f134 1"/>
                  <a:gd name="f152" fmla="*/ 395 f133 1"/>
                  <a:gd name="f153" fmla="*/ 392 f134 1"/>
                  <a:gd name="f154" fmla="*/ 410 f133 1"/>
                  <a:gd name="f155" fmla="*/ 366 f134 1"/>
                  <a:gd name="f156" fmla="*/ 425 f133 1"/>
                  <a:gd name="f157" fmla="*/ 339 f134 1"/>
                  <a:gd name="f158" fmla="*/ 442 f133 1"/>
                  <a:gd name="f159" fmla="*/ 304 f134 1"/>
                  <a:gd name="f160" fmla="*/ 463 f133 1"/>
                  <a:gd name="f161" fmla="*/ 258 f134 1"/>
                  <a:gd name="f162" fmla="*/ 491 f133 1"/>
                  <a:gd name="f163" fmla="*/ 198 f134 1"/>
                  <a:gd name="f164" fmla="*/ 36 f134 1"/>
                  <a:gd name="f165" fmla="*/ 385 f133 1"/>
                  <a:gd name="f166" fmla="*/ 93 f134 1"/>
                  <a:gd name="f167" fmla="*/ 350 f133 1"/>
                  <a:gd name="f168" fmla="*/ 137 f134 1"/>
                  <a:gd name="f169" fmla="*/ 324 f133 1"/>
                  <a:gd name="f170" fmla="*/ 171 f134 1"/>
                  <a:gd name="f171" fmla="*/ 304 f133 1"/>
                  <a:gd name="f172" fmla="*/ 197 f134 1"/>
                  <a:gd name="f173" fmla="*/ 287 f133 1"/>
                  <a:gd name="f174" fmla="*/ 221 f134 1"/>
                  <a:gd name="f175" fmla="*/ 273 f133 1"/>
                  <a:gd name="f176" fmla="*/ 247 f134 1"/>
                  <a:gd name="f177" fmla="*/ 257 f133 1"/>
                  <a:gd name="f178" fmla="*/ 276 f134 1"/>
                  <a:gd name="f179" fmla="*/ 239 f133 1"/>
                  <a:gd name="f180" fmla="*/ 314 f134 1"/>
                  <a:gd name="f181" fmla="*/ 216 f133 1"/>
                  <a:gd name="f182" fmla="*/ 364 f134 1"/>
                  <a:gd name="f183" fmla="*/ 186 f133 1"/>
                  <a:gd name="f184" fmla="*/ 1283 f134 1"/>
                  <a:gd name="f185" fmla="*/ 130 f133 1"/>
                  <a:gd name="f186" fmla="*/ 1179 f134 1"/>
                  <a:gd name="f187" fmla="*/ 194 f133 1"/>
                  <a:gd name="f188" fmla="*/ 1083 f134 1"/>
                  <a:gd name="f189" fmla="*/ 252 f133 1"/>
                  <a:gd name="f190" fmla="*/ 993 f134 1"/>
                  <a:gd name="f191" fmla="*/ 307 f133 1"/>
                  <a:gd name="f192" fmla="*/ 896 f134 1"/>
                  <a:gd name="f193" fmla="*/ 365 f133 1"/>
                  <a:gd name="f194" fmla="*/ 828 f134 1"/>
                  <a:gd name="f195" fmla="*/ 386 f133 1"/>
                  <a:gd name="f196" fmla="*/ 681 f134 1"/>
                  <a:gd name="f197" fmla="*/ 235 f133 1"/>
                  <a:gd name="f198" fmla="*/ 777 f134 1"/>
                  <a:gd name="f199" fmla="*/ 177 f133 1"/>
                  <a:gd name="f200" fmla="*/ 868 f134 1"/>
                  <a:gd name="f201" fmla="*/ 121 f133 1"/>
                  <a:gd name="f202" fmla="*/ 963 f134 1"/>
                  <a:gd name="f203" fmla="*/ 64 f133 1"/>
                  <a:gd name="f204" fmla="*/ 1067 f134 1"/>
                  <a:gd name="f205" fmla="*/ 0 f133 1"/>
                  <a:gd name="f206" fmla="*/ f135 1 f2"/>
                  <a:gd name="f207" fmla="*/ f138 1 1937"/>
                  <a:gd name="f208" fmla="*/ f139 1 663"/>
                  <a:gd name="f209" fmla="*/ f140 1 1937"/>
                  <a:gd name="f210" fmla="*/ f141 1 1937"/>
                  <a:gd name="f211" fmla="*/ f142 1 663"/>
                  <a:gd name="f212" fmla="*/ f143 1 1937"/>
                  <a:gd name="f213" fmla="*/ f144 1 663"/>
                  <a:gd name="f214" fmla="*/ f145 1 1937"/>
                  <a:gd name="f215" fmla="*/ f146 1 663"/>
                  <a:gd name="f216" fmla="*/ f147 1 1937"/>
                  <a:gd name="f217" fmla="*/ f148 1 663"/>
                  <a:gd name="f218" fmla="*/ f149 1 1937"/>
                  <a:gd name="f219" fmla="*/ f150 1 663"/>
                  <a:gd name="f220" fmla="*/ f151 1 1937"/>
                  <a:gd name="f221" fmla="*/ f152 1 663"/>
                  <a:gd name="f222" fmla="*/ f153 1 1937"/>
                  <a:gd name="f223" fmla="*/ f154 1 663"/>
                  <a:gd name="f224" fmla="*/ f155 1 1937"/>
                  <a:gd name="f225" fmla="*/ f156 1 663"/>
                  <a:gd name="f226" fmla="*/ f157 1 1937"/>
                  <a:gd name="f227" fmla="*/ f158 1 663"/>
                  <a:gd name="f228" fmla="*/ f159 1 1937"/>
                  <a:gd name="f229" fmla="*/ f160 1 663"/>
                  <a:gd name="f230" fmla="*/ f161 1 1937"/>
                  <a:gd name="f231" fmla="*/ f162 1 663"/>
                  <a:gd name="f232" fmla="*/ f163 1 1937"/>
                  <a:gd name="f233" fmla="*/ f164 1 1937"/>
                  <a:gd name="f234" fmla="*/ f165 1 663"/>
                  <a:gd name="f235" fmla="*/ f166 1 1937"/>
                  <a:gd name="f236" fmla="*/ f167 1 663"/>
                  <a:gd name="f237" fmla="*/ f168 1 1937"/>
                  <a:gd name="f238" fmla="*/ f169 1 663"/>
                  <a:gd name="f239" fmla="*/ f170 1 1937"/>
                  <a:gd name="f240" fmla="*/ f171 1 663"/>
                  <a:gd name="f241" fmla="*/ f172 1 1937"/>
                  <a:gd name="f242" fmla="*/ f173 1 663"/>
                  <a:gd name="f243" fmla="*/ f174 1 1937"/>
                  <a:gd name="f244" fmla="*/ f175 1 663"/>
                  <a:gd name="f245" fmla="*/ f176 1 1937"/>
                  <a:gd name="f246" fmla="*/ f177 1 663"/>
                  <a:gd name="f247" fmla="*/ f178 1 1937"/>
                  <a:gd name="f248" fmla="*/ f179 1 663"/>
                  <a:gd name="f249" fmla="*/ f180 1 1937"/>
                  <a:gd name="f250" fmla="*/ f181 1 663"/>
                  <a:gd name="f251" fmla="*/ f182 1 1937"/>
                  <a:gd name="f252" fmla="*/ f183 1 663"/>
                  <a:gd name="f253" fmla="*/ f184 1 1937"/>
                  <a:gd name="f254" fmla="*/ f185 1 663"/>
                  <a:gd name="f255" fmla="*/ f186 1 1937"/>
                  <a:gd name="f256" fmla="*/ f187 1 663"/>
                  <a:gd name="f257" fmla="*/ f188 1 1937"/>
                  <a:gd name="f258" fmla="*/ f189 1 663"/>
                  <a:gd name="f259" fmla="*/ f190 1 1937"/>
                  <a:gd name="f260" fmla="*/ f191 1 663"/>
                  <a:gd name="f261" fmla="*/ f192 1 1937"/>
                  <a:gd name="f262" fmla="*/ f193 1 663"/>
                  <a:gd name="f263" fmla="*/ f194 1 1937"/>
                  <a:gd name="f264" fmla="*/ f195 1 663"/>
                  <a:gd name="f265" fmla="*/ f196 1 1937"/>
                  <a:gd name="f266" fmla="*/ f197 1 663"/>
                  <a:gd name="f267" fmla="*/ f198 1 1937"/>
                  <a:gd name="f268" fmla="*/ f199 1 663"/>
                  <a:gd name="f269" fmla="*/ f200 1 1937"/>
                  <a:gd name="f270" fmla="*/ f201 1 663"/>
                  <a:gd name="f271" fmla="*/ f202 1 1937"/>
                  <a:gd name="f272" fmla="*/ f203 1 663"/>
                  <a:gd name="f273" fmla="*/ f204 1 1937"/>
                  <a:gd name="f274" fmla="*/ f205 1 663"/>
                  <a:gd name="f275" fmla="*/ 0 1 f136"/>
                  <a:gd name="f276" fmla="*/ f6 1 f136"/>
                  <a:gd name="f277" fmla="*/ 0 1 f137"/>
                  <a:gd name="f278" fmla="*/ f7 1 f137"/>
                  <a:gd name="f279" fmla="+- f206 0 f1"/>
                  <a:gd name="f280" fmla="*/ f207 1 f136"/>
                  <a:gd name="f281" fmla="*/ f208 1 f137"/>
                  <a:gd name="f282" fmla="*/ f209 1 f136"/>
                  <a:gd name="f283" fmla="*/ f210 1 f136"/>
                  <a:gd name="f284" fmla="*/ f211 1 f137"/>
                  <a:gd name="f285" fmla="*/ f212 1 f136"/>
                  <a:gd name="f286" fmla="*/ f213 1 f137"/>
                  <a:gd name="f287" fmla="*/ f214 1 f136"/>
                  <a:gd name="f288" fmla="*/ f215 1 f137"/>
                  <a:gd name="f289" fmla="*/ f216 1 f136"/>
                  <a:gd name="f290" fmla="*/ f217 1 f137"/>
                  <a:gd name="f291" fmla="*/ f218 1 f136"/>
                  <a:gd name="f292" fmla="*/ f219 1 f137"/>
                  <a:gd name="f293" fmla="*/ f220 1 f136"/>
                  <a:gd name="f294" fmla="*/ f221 1 f137"/>
                  <a:gd name="f295" fmla="*/ f222 1 f136"/>
                  <a:gd name="f296" fmla="*/ f223 1 f137"/>
                  <a:gd name="f297" fmla="*/ f224 1 f136"/>
                  <a:gd name="f298" fmla="*/ f225 1 f137"/>
                  <a:gd name="f299" fmla="*/ f226 1 f136"/>
                  <a:gd name="f300" fmla="*/ f227 1 f137"/>
                  <a:gd name="f301" fmla="*/ f228 1 f136"/>
                  <a:gd name="f302" fmla="*/ f229 1 f137"/>
                  <a:gd name="f303" fmla="*/ f230 1 f136"/>
                  <a:gd name="f304" fmla="*/ f231 1 f137"/>
                  <a:gd name="f305" fmla="*/ f232 1 f136"/>
                  <a:gd name="f306" fmla="*/ f233 1 f136"/>
                  <a:gd name="f307" fmla="*/ f234 1 f137"/>
                  <a:gd name="f308" fmla="*/ f235 1 f136"/>
                  <a:gd name="f309" fmla="*/ f236 1 f137"/>
                  <a:gd name="f310" fmla="*/ f237 1 f136"/>
                  <a:gd name="f311" fmla="*/ f238 1 f137"/>
                  <a:gd name="f312" fmla="*/ f239 1 f136"/>
                  <a:gd name="f313" fmla="*/ f240 1 f137"/>
                  <a:gd name="f314" fmla="*/ f241 1 f136"/>
                  <a:gd name="f315" fmla="*/ f242 1 f137"/>
                  <a:gd name="f316" fmla="*/ f243 1 f136"/>
                  <a:gd name="f317" fmla="*/ f244 1 f137"/>
                  <a:gd name="f318" fmla="*/ f245 1 f136"/>
                  <a:gd name="f319" fmla="*/ f246 1 f137"/>
                  <a:gd name="f320" fmla="*/ f247 1 f136"/>
                  <a:gd name="f321" fmla="*/ f248 1 f137"/>
                  <a:gd name="f322" fmla="*/ f249 1 f136"/>
                  <a:gd name="f323" fmla="*/ f250 1 f137"/>
                  <a:gd name="f324" fmla="*/ f251 1 f136"/>
                  <a:gd name="f325" fmla="*/ f252 1 f137"/>
                  <a:gd name="f326" fmla="*/ f253 1 f136"/>
                  <a:gd name="f327" fmla="*/ f254 1 f137"/>
                  <a:gd name="f328" fmla="*/ f255 1 f136"/>
                  <a:gd name="f329" fmla="*/ f256 1 f137"/>
                  <a:gd name="f330" fmla="*/ f257 1 f136"/>
                  <a:gd name="f331" fmla="*/ f258 1 f137"/>
                  <a:gd name="f332" fmla="*/ f259 1 f136"/>
                  <a:gd name="f333" fmla="*/ f260 1 f137"/>
                  <a:gd name="f334" fmla="*/ f261 1 f136"/>
                  <a:gd name="f335" fmla="*/ f262 1 f137"/>
                  <a:gd name="f336" fmla="*/ f263 1 f136"/>
                  <a:gd name="f337" fmla="*/ f264 1 f137"/>
                  <a:gd name="f338" fmla="*/ f265 1 f136"/>
                  <a:gd name="f339" fmla="*/ f266 1 f137"/>
                  <a:gd name="f340" fmla="*/ f267 1 f136"/>
                  <a:gd name="f341" fmla="*/ f268 1 f137"/>
                  <a:gd name="f342" fmla="*/ f269 1 f136"/>
                  <a:gd name="f343" fmla="*/ f270 1 f137"/>
                  <a:gd name="f344" fmla="*/ f271 1 f136"/>
                  <a:gd name="f345" fmla="*/ f272 1 f137"/>
                  <a:gd name="f346" fmla="*/ f273 1 f136"/>
                  <a:gd name="f347" fmla="*/ f274 1 f137"/>
                  <a:gd name="f348" fmla="*/ f275 f131 1"/>
                  <a:gd name="f349" fmla="*/ f276 f131 1"/>
                  <a:gd name="f350" fmla="*/ f278 f132 1"/>
                  <a:gd name="f351" fmla="*/ f277 f132 1"/>
                  <a:gd name="f352" fmla="*/ f280 f131 1"/>
                  <a:gd name="f353" fmla="*/ f281 f132 1"/>
                  <a:gd name="f354" fmla="*/ f282 f131 1"/>
                  <a:gd name="f355" fmla="*/ f283 f131 1"/>
                  <a:gd name="f356" fmla="*/ f284 f132 1"/>
                  <a:gd name="f357" fmla="*/ f285 f131 1"/>
                  <a:gd name="f358" fmla="*/ f286 f132 1"/>
                  <a:gd name="f359" fmla="*/ f287 f131 1"/>
                  <a:gd name="f360" fmla="*/ f288 f132 1"/>
                  <a:gd name="f361" fmla="*/ f289 f131 1"/>
                  <a:gd name="f362" fmla="*/ f290 f132 1"/>
                  <a:gd name="f363" fmla="*/ f291 f131 1"/>
                  <a:gd name="f364" fmla="*/ f292 f132 1"/>
                  <a:gd name="f365" fmla="*/ f293 f131 1"/>
                  <a:gd name="f366" fmla="*/ f294 f132 1"/>
                  <a:gd name="f367" fmla="*/ f295 f131 1"/>
                  <a:gd name="f368" fmla="*/ f296 f132 1"/>
                  <a:gd name="f369" fmla="*/ f297 f131 1"/>
                  <a:gd name="f370" fmla="*/ f298 f132 1"/>
                  <a:gd name="f371" fmla="*/ f299 f131 1"/>
                  <a:gd name="f372" fmla="*/ f300 f132 1"/>
                  <a:gd name="f373" fmla="*/ f301 f131 1"/>
                  <a:gd name="f374" fmla="*/ f302 f132 1"/>
                  <a:gd name="f375" fmla="*/ f303 f131 1"/>
                  <a:gd name="f376" fmla="*/ f304 f132 1"/>
                  <a:gd name="f377" fmla="*/ f305 f131 1"/>
                  <a:gd name="f378" fmla="*/ f306 f131 1"/>
                  <a:gd name="f379" fmla="*/ f307 f132 1"/>
                  <a:gd name="f380" fmla="*/ f308 f131 1"/>
                  <a:gd name="f381" fmla="*/ f309 f132 1"/>
                  <a:gd name="f382" fmla="*/ f310 f131 1"/>
                  <a:gd name="f383" fmla="*/ f311 f132 1"/>
                  <a:gd name="f384" fmla="*/ f312 f131 1"/>
                  <a:gd name="f385" fmla="*/ f313 f132 1"/>
                  <a:gd name="f386" fmla="*/ f314 f131 1"/>
                  <a:gd name="f387" fmla="*/ f315 f132 1"/>
                  <a:gd name="f388" fmla="*/ f316 f131 1"/>
                  <a:gd name="f389" fmla="*/ f317 f132 1"/>
                  <a:gd name="f390" fmla="*/ f318 f131 1"/>
                  <a:gd name="f391" fmla="*/ f319 f132 1"/>
                  <a:gd name="f392" fmla="*/ f320 f131 1"/>
                  <a:gd name="f393" fmla="*/ f321 f132 1"/>
                  <a:gd name="f394" fmla="*/ f322 f131 1"/>
                  <a:gd name="f395" fmla="*/ f323 f132 1"/>
                  <a:gd name="f396" fmla="*/ f324 f131 1"/>
                  <a:gd name="f397" fmla="*/ f325 f132 1"/>
                  <a:gd name="f398" fmla="*/ f326 f131 1"/>
                  <a:gd name="f399" fmla="*/ f327 f132 1"/>
                  <a:gd name="f400" fmla="*/ f328 f131 1"/>
                  <a:gd name="f401" fmla="*/ f329 f132 1"/>
                  <a:gd name="f402" fmla="*/ f330 f131 1"/>
                  <a:gd name="f403" fmla="*/ f331 f132 1"/>
                  <a:gd name="f404" fmla="*/ f332 f131 1"/>
                  <a:gd name="f405" fmla="*/ f333 f132 1"/>
                  <a:gd name="f406" fmla="*/ f334 f131 1"/>
                  <a:gd name="f407" fmla="*/ f335 f132 1"/>
                  <a:gd name="f408" fmla="*/ f336 f131 1"/>
                  <a:gd name="f409" fmla="*/ f337 f132 1"/>
                  <a:gd name="f410" fmla="*/ f338 f131 1"/>
                  <a:gd name="f411" fmla="*/ f339 f132 1"/>
                  <a:gd name="f412" fmla="*/ f340 f131 1"/>
                  <a:gd name="f413" fmla="*/ f341 f132 1"/>
                  <a:gd name="f414" fmla="*/ f342 f131 1"/>
                  <a:gd name="f415" fmla="*/ f343 f132 1"/>
                  <a:gd name="f416" fmla="*/ f344 f131 1"/>
                  <a:gd name="f417" fmla="*/ f345 f132 1"/>
                  <a:gd name="f418" fmla="*/ f346 f131 1"/>
                  <a:gd name="f419" fmla="*/ f347 f132 1"/>
                </a:gdLst>
                <a:ahLst/>
                <a:cxnLst>
                  <a:cxn ang="3cd4">
                    <a:pos x="hc" y="t"/>
                  </a:cxn>
                  <a:cxn ang="0">
                    <a:pos x="r" y="vc"/>
                  </a:cxn>
                  <a:cxn ang="cd4">
                    <a:pos x="hc" y="b"/>
                  </a:cxn>
                  <a:cxn ang="cd2">
                    <a:pos x="l" y="vc"/>
                  </a:cxn>
                  <a:cxn ang="f279">
                    <a:pos x="f352" y="f353"/>
                  </a:cxn>
                  <a:cxn ang="f279">
                    <a:pos x="f354" y="f353"/>
                  </a:cxn>
                  <a:cxn ang="f279">
                    <a:pos x="f355" y="f356"/>
                  </a:cxn>
                  <a:cxn ang="f279">
                    <a:pos x="f357" y="f358"/>
                  </a:cxn>
                  <a:cxn ang="f279">
                    <a:pos x="f359" y="f360"/>
                  </a:cxn>
                  <a:cxn ang="f279">
                    <a:pos x="f361" y="f362"/>
                  </a:cxn>
                  <a:cxn ang="f279">
                    <a:pos x="f363" y="f364"/>
                  </a:cxn>
                  <a:cxn ang="f279">
                    <a:pos x="f365" y="f366"/>
                  </a:cxn>
                  <a:cxn ang="f279">
                    <a:pos x="f367" y="f368"/>
                  </a:cxn>
                  <a:cxn ang="f279">
                    <a:pos x="f369" y="f370"/>
                  </a:cxn>
                  <a:cxn ang="f279">
                    <a:pos x="f371" y="f372"/>
                  </a:cxn>
                  <a:cxn ang="f279">
                    <a:pos x="f373" y="f374"/>
                  </a:cxn>
                  <a:cxn ang="f279">
                    <a:pos x="f375" y="f376"/>
                  </a:cxn>
                  <a:cxn ang="f279">
                    <a:pos x="f377" y="f353"/>
                  </a:cxn>
                  <a:cxn ang="f279">
                    <a:pos x="f378" y="f379"/>
                  </a:cxn>
                  <a:cxn ang="f279">
                    <a:pos x="f380" y="f381"/>
                  </a:cxn>
                  <a:cxn ang="f279">
                    <a:pos x="f382" y="f383"/>
                  </a:cxn>
                  <a:cxn ang="f279">
                    <a:pos x="f384" y="f385"/>
                  </a:cxn>
                  <a:cxn ang="f279">
                    <a:pos x="f386" y="f387"/>
                  </a:cxn>
                  <a:cxn ang="f279">
                    <a:pos x="f388" y="f389"/>
                  </a:cxn>
                  <a:cxn ang="f279">
                    <a:pos x="f390" y="f391"/>
                  </a:cxn>
                  <a:cxn ang="f279">
                    <a:pos x="f392" y="f393"/>
                  </a:cxn>
                  <a:cxn ang="f279">
                    <a:pos x="f394" y="f395"/>
                  </a:cxn>
                  <a:cxn ang="f279">
                    <a:pos x="f396" y="f397"/>
                  </a:cxn>
                  <a:cxn ang="f279">
                    <a:pos x="f355" y="f356"/>
                  </a:cxn>
                  <a:cxn ang="f279">
                    <a:pos x="f398" y="f399"/>
                  </a:cxn>
                  <a:cxn ang="f279">
                    <a:pos x="f400" y="f401"/>
                  </a:cxn>
                  <a:cxn ang="f279">
                    <a:pos x="f402" y="f403"/>
                  </a:cxn>
                  <a:cxn ang="f279">
                    <a:pos x="f404" y="f405"/>
                  </a:cxn>
                  <a:cxn ang="f279">
                    <a:pos x="f406" y="f407"/>
                  </a:cxn>
                  <a:cxn ang="f279">
                    <a:pos x="f408" y="f409"/>
                  </a:cxn>
                  <a:cxn ang="f279">
                    <a:pos x="f410" y="f411"/>
                  </a:cxn>
                  <a:cxn ang="f279">
                    <a:pos x="f412" y="f413"/>
                  </a:cxn>
                  <a:cxn ang="f279">
                    <a:pos x="f414" y="f415"/>
                  </a:cxn>
                  <a:cxn ang="f279">
                    <a:pos x="f416" y="f417"/>
                  </a:cxn>
                  <a:cxn ang="f279">
                    <a:pos x="f418" y="f419"/>
                  </a:cxn>
                </a:cxnLst>
                <a:rect l="f348" t="f351" r="f349" b="f350"/>
                <a:pathLst>
                  <a:path w="1937" h="663">
                    <a:moveTo>
                      <a:pt x="f8" y="f9"/>
                    </a:moveTo>
                    <a:lnTo>
                      <a:pt x="f6" y="f10"/>
                    </a:lnTo>
                    <a:lnTo>
                      <a:pt x="f8" y="f7"/>
                    </a:lnTo>
                    <a:lnTo>
                      <a:pt x="f11" y="f10"/>
                    </a:lnTo>
                    <a:lnTo>
                      <a:pt x="f8" y="f9"/>
                    </a:lnTo>
                    <a:close/>
                    <a:moveTo>
                      <a:pt x="f12" y="f13"/>
                    </a:moveTo>
                    <a:lnTo>
                      <a:pt x="f14" y="f15"/>
                    </a:lnTo>
                    <a:lnTo>
                      <a:pt x="f16" y="f17"/>
                    </a:lnTo>
                    <a:lnTo>
                      <a:pt x="f18" y="f19"/>
                    </a:lnTo>
                    <a:lnTo>
                      <a:pt x="f20" y="f21"/>
                    </a:lnTo>
                    <a:lnTo>
                      <a:pt x="f22" y="f23"/>
                    </a:lnTo>
                    <a:lnTo>
                      <a:pt x="f24" y="f25"/>
                    </a:lnTo>
                    <a:lnTo>
                      <a:pt x="f26" y="f27"/>
                    </a:lnTo>
                    <a:lnTo>
                      <a:pt x="f28" y="f29"/>
                    </a:lnTo>
                    <a:lnTo>
                      <a:pt x="f12" y="f30"/>
                    </a:lnTo>
                    <a:lnTo>
                      <a:pt x="f31" y="f32"/>
                    </a:lnTo>
                    <a:lnTo>
                      <a:pt x="f33" y="f33"/>
                    </a:lnTo>
                    <a:lnTo>
                      <a:pt x="f9" y="f34"/>
                    </a:lnTo>
                    <a:lnTo>
                      <a:pt x="f35" y="f36"/>
                    </a:lnTo>
                    <a:lnTo>
                      <a:pt x="f37" y="f38"/>
                    </a:lnTo>
                    <a:lnTo>
                      <a:pt x="f39" y="f40"/>
                    </a:lnTo>
                    <a:lnTo>
                      <a:pt x="f41" y="f42"/>
                    </a:lnTo>
                    <a:lnTo>
                      <a:pt x="f43" y="f44"/>
                    </a:lnTo>
                    <a:lnTo>
                      <a:pt x="f45" y="f46"/>
                    </a:lnTo>
                    <a:lnTo>
                      <a:pt x="f47" y="f48"/>
                    </a:lnTo>
                    <a:lnTo>
                      <a:pt x="f49" y="f50"/>
                    </a:lnTo>
                    <a:lnTo>
                      <a:pt x="f51" y="f52"/>
                    </a:lnTo>
                    <a:lnTo>
                      <a:pt x="f53" y="f10"/>
                    </a:lnTo>
                    <a:lnTo>
                      <a:pt x="f5" y="f54"/>
                    </a:lnTo>
                    <a:lnTo>
                      <a:pt x="f55" y="f56"/>
                    </a:lnTo>
                    <a:lnTo>
                      <a:pt x="f57" y="f27"/>
                    </a:lnTo>
                    <a:lnTo>
                      <a:pt x="f58" y="f59"/>
                    </a:lnTo>
                    <a:lnTo>
                      <a:pt x="f60" y="f61"/>
                    </a:lnTo>
                    <a:lnTo>
                      <a:pt x="f62" y="f63"/>
                    </a:lnTo>
                    <a:lnTo>
                      <a:pt x="f64" y="f65"/>
                    </a:lnTo>
                    <a:lnTo>
                      <a:pt x="f66" y="f45"/>
                    </a:lnTo>
                    <a:lnTo>
                      <a:pt x="f67" y="f68"/>
                    </a:lnTo>
                    <a:lnTo>
                      <a:pt x="f69" y="f70"/>
                    </a:lnTo>
                    <a:lnTo>
                      <a:pt x="f71" y="f72"/>
                    </a:lnTo>
                    <a:lnTo>
                      <a:pt x="f73" y="f74"/>
                    </a:lnTo>
                    <a:lnTo>
                      <a:pt x="f75" y="f15"/>
                    </a:lnTo>
                    <a:lnTo>
                      <a:pt x="f76" y="f77"/>
                    </a:lnTo>
                    <a:lnTo>
                      <a:pt x="f78" y="f79"/>
                    </a:lnTo>
                    <a:lnTo>
                      <a:pt x="f80" y="f81"/>
                    </a:lnTo>
                    <a:lnTo>
                      <a:pt x="f82" y="f83"/>
                    </a:lnTo>
                    <a:lnTo>
                      <a:pt x="f84" y="f85"/>
                    </a:lnTo>
                    <a:lnTo>
                      <a:pt x="f86" y="f87"/>
                    </a:lnTo>
                    <a:lnTo>
                      <a:pt x="f88" y="f89"/>
                    </a:lnTo>
                    <a:lnTo>
                      <a:pt x="f90" y="f91"/>
                    </a:lnTo>
                    <a:lnTo>
                      <a:pt x="f12" y="f13"/>
                    </a:lnTo>
                    <a:close/>
                    <a:moveTo>
                      <a:pt x="f92" y="f5"/>
                    </a:moveTo>
                    <a:lnTo>
                      <a:pt x="f93" y="f94"/>
                    </a:lnTo>
                    <a:lnTo>
                      <a:pt x="f95" y="f96"/>
                    </a:lnTo>
                    <a:lnTo>
                      <a:pt x="f97" y="f98"/>
                    </a:lnTo>
                    <a:lnTo>
                      <a:pt x="f99" y="f100"/>
                    </a:lnTo>
                    <a:lnTo>
                      <a:pt x="f101" y="f102"/>
                    </a:lnTo>
                    <a:lnTo>
                      <a:pt x="f103" y="f72"/>
                    </a:lnTo>
                    <a:lnTo>
                      <a:pt x="f104" y="f105"/>
                    </a:lnTo>
                    <a:lnTo>
                      <a:pt x="f106" y="f107"/>
                    </a:lnTo>
                    <a:lnTo>
                      <a:pt x="f108" y="f109"/>
                    </a:lnTo>
                    <a:lnTo>
                      <a:pt x="f110" y="f111"/>
                    </a:lnTo>
                    <a:lnTo>
                      <a:pt x="f112" y="f113"/>
                    </a:lnTo>
                    <a:lnTo>
                      <a:pt x="f14" y="f15"/>
                    </a:lnTo>
                    <a:lnTo>
                      <a:pt x="f114" y="f115"/>
                    </a:lnTo>
                    <a:lnTo>
                      <a:pt x="f116" y="f117"/>
                    </a:lnTo>
                    <a:lnTo>
                      <a:pt x="f118" y="f119"/>
                    </a:lnTo>
                    <a:lnTo>
                      <a:pt x="f120" y="f121"/>
                    </a:lnTo>
                    <a:lnTo>
                      <a:pt x="f122" y="f123"/>
                    </a:lnTo>
                    <a:lnTo>
                      <a:pt x="f124" y="f125"/>
                    </a:lnTo>
                    <a:lnTo>
                      <a:pt x="f126" y="f127"/>
                    </a:lnTo>
                    <a:lnTo>
                      <a:pt x="f128" y="f129"/>
                    </a:lnTo>
                    <a:lnTo>
                      <a:pt x="f92" y="f5"/>
                    </a:lnTo>
                    <a:close/>
                  </a:path>
                </a:pathLst>
              </a:custGeom>
              <a:solidFill>
                <a:srgbClr val="F7D33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0" name="Freeform 11">
                <a:extLst>
                  <a:ext uri="{FF2B5EF4-FFF2-40B4-BE49-F238E27FC236}">
                    <a16:creationId xmlns:a16="http://schemas.microsoft.com/office/drawing/2014/main" id="{EAE92139-8B9D-48ED-9F1C-D60A232C28BD}"/>
                  </a:ext>
                </a:extLst>
              </p:cNvPr>
              <p:cNvSpPr/>
              <p:nvPr/>
            </p:nvSpPr>
            <p:spPr>
              <a:xfrm>
                <a:off x="11525810" y="3346054"/>
                <a:ext cx="358600" cy="94192"/>
              </a:xfrm>
              <a:custGeom>
                <a:avLst/>
                <a:gdLst>
                  <a:gd name="f0" fmla="val 10800000"/>
                  <a:gd name="f1" fmla="val 5400000"/>
                  <a:gd name="f2" fmla="val 180"/>
                  <a:gd name="f3" fmla="val w"/>
                  <a:gd name="f4" fmla="val h"/>
                  <a:gd name="f5" fmla="val 0"/>
                  <a:gd name="f6" fmla="val 1516"/>
                  <a:gd name="f7" fmla="val 396"/>
                  <a:gd name="f8" fmla="val 216"/>
                  <a:gd name="f9" fmla="val 136"/>
                  <a:gd name="f10" fmla="val 431"/>
                  <a:gd name="f11" fmla="val 267"/>
                  <a:gd name="f12" fmla="val 862"/>
                  <a:gd name="f13" fmla="val 5"/>
                  <a:gd name="f14" fmla="val 1078"/>
                  <a:gd name="f15" fmla="val 647"/>
                  <a:gd name="f16" fmla="val 1301"/>
                  <a:gd name="f17" fmla="val 130"/>
                  <a:gd name="f18" fmla="val 1293"/>
                  <a:gd name="f19" fmla="+- 0 0 -90"/>
                  <a:gd name="f20" fmla="*/ f3 1 1516"/>
                  <a:gd name="f21" fmla="*/ f4 1 396"/>
                  <a:gd name="f22" fmla="+- f7 0 f5"/>
                  <a:gd name="f23" fmla="+- f6 0 f5"/>
                  <a:gd name="f24" fmla="*/ f19 f0 1"/>
                  <a:gd name="f25" fmla="*/ f23 1 1516"/>
                  <a:gd name="f26" fmla="*/ f22 1 396"/>
                  <a:gd name="f27" fmla="*/ 216 f23 1"/>
                  <a:gd name="f28" fmla="*/ 136 f22 1"/>
                  <a:gd name="f29" fmla="*/ 431 f23 1"/>
                  <a:gd name="f30" fmla="*/ 267 f22 1"/>
                  <a:gd name="f31" fmla="*/ 396 f22 1"/>
                  <a:gd name="f32" fmla="*/ 0 f23 1"/>
                  <a:gd name="f33" fmla="*/ 862 f23 1"/>
                  <a:gd name="f34" fmla="*/ 5 f22 1"/>
                  <a:gd name="f35" fmla="*/ 1078 f23 1"/>
                  <a:gd name="f36" fmla="*/ 647 f23 1"/>
                  <a:gd name="f37" fmla="*/ 1301 f23 1"/>
                  <a:gd name="f38" fmla="*/ 0 f22 1"/>
                  <a:gd name="f39" fmla="*/ 1516 f23 1"/>
                  <a:gd name="f40" fmla="*/ 130 f22 1"/>
                  <a:gd name="f41" fmla="*/ 1293 f23 1"/>
                  <a:gd name="f42" fmla="*/ f24 1 f2"/>
                  <a:gd name="f43" fmla="*/ f27 1 1516"/>
                  <a:gd name="f44" fmla="*/ f28 1 396"/>
                  <a:gd name="f45" fmla="*/ f29 1 1516"/>
                  <a:gd name="f46" fmla="*/ f30 1 396"/>
                  <a:gd name="f47" fmla="*/ f31 1 396"/>
                  <a:gd name="f48" fmla="*/ f32 1 1516"/>
                  <a:gd name="f49" fmla="*/ f33 1 1516"/>
                  <a:gd name="f50" fmla="*/ f34 1 396"/>
                  <a:gd name="f51" fmla="*/ f35 1 1516"/>
                  <a:gd name="f52" fmla="*/ f36 1 1516"/>
                  <a:gd name="f53" fmla="*/ f37 1 1516"/>
                  <a:gd name="f54" fmla="*/ f38 1 396"/>
                  <a:gd name="f55" fmla="*/ f39 1 1516"/>
                  <a:gd name="f56" fmla="*/ f40 1 396"/>
                  <a:gd name="f57" fmla="*/ f41 1 1516"/>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5"/>
                  <a:gd name="f69" fmla="*/ f49 1 f25"/>
                  <a:gd name="f70" fmla="*/ f50 1 f26"/>
                  <a:gd name="f71" fmla="*/ f51 1 f25"/>
                  <a:gd name="f72" fmla="*/ f52 1 f25"/>
                  <a:gd name="f73" fmla="*/ f53 1 f25"/>
                  <a:gd name="f74" fmla="*/ f54 1 f26"/>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0 1"/>
                  <a:gd name="f88" fmla="*/ f69 f20 1"/>
                  <a:gd name="f89" fmla="*/ f70 f21 1"/>
                  <a:gd name="f90" fmla="*/ f71 f20 1"/>
                  <a:gd name="f91" fmla="*/ f72 f20 1"/>
                  <a:gd name="f92" fmla="*/ f73 f20 1"/>
                  <a:gd name="f93" fmla="*/ f74 f21 1"/>
                  <a:gd name="f94" fmla="*/ f75 f20 1"/>
                  <a:gd name="f95" fmla="*/ f76 f21 1"/>
                  <a:gd name="f96" fmla="*/ f77 f20 1"/>
                </a:gdLst>
                <a:ahLst/>
                <a:cxnLst>
                  <a:cxn ang="3cd4">
                    <a:pos x="hc" y="t"/>
                  </a:cxn>
                  <a:cxn ang="0">
                    <a:pos x="r" y="vc"/>
                  </a:cxn>
                  <a:cxn ang="cd4">
                    <a:pos x="hc" y="b"/>
                  </a:cxn>
                  <a:cxn ang="cd2">
                    <a:pos x="l" y="vc"/>
                  </a:cxn>
                  <a:cxn ang="f62">
                    <a:pos x="f82" y="f83"/>
                  </a:cxn>
                  <a:cxn ang="f62">
                    <a:pos x="f84" y="f85"/>
                  </a:cxn>
                  <a:cxn ang="f62">
                    <a:pos x="f82" y="f86"/>
                  </a:cxn>
                  <a:cxn ang="f62">
                    <a:pos x="f87" y="f85"/>
                  </a:cxn>
                  <a:cxn ang="f62">
                    <a:pos x="f82" y="f83"/>
                  </a:cxn>
                  <a:cxn ang="f62">
                    <a:pos x="f88" y="f89"/>
                  </a:cxn>
                  <a:cxn ang="f62">
                    <a:pos x="f90" y="f83"/>
                  </a:cxn>
                  <a:cxn ang="f62">
                    <a:pos x="f88" y="f85"/>
                  </a:cxn>
                  <a:cxn ang="f62">
                    <a:pos x="f91" y="f83"/>
                  </a:cxn>
                  <a:cxn ang="f62">
                    <a:pos x="f88" y="f89"/>
                  </a:cxn>
                  <a:cxn ang="f62">
                    <a:pos x="f92" y="f93"/>
                  </a:cxn>
                  <a:cxn ang="f62">
                    <a:pos x="f94" y="f95"/>
                  </a:cxn>
                  <a:cxn ang="f62">
                    <a:pos x="f96" y="f85"/>
                  </a:cxn>
                  <a:cxn ang="f62">
                    <a:pos x="f90" y="f83"/>
                  </a:cxn>
                  <a:cxn ang="f62">
                    <a:pos x="f92" y="f93"/>
                  </a:cxn>
                </a:cxnLst>
                <a:rect l="f78" t="f81" r="f79" b="f80"/>
                <a:pathLst>
                  <a:path w="1516" h="396">
                    <a:moveTo>
                      <a:pt x="f8" y="f9"/>
                    </a:moveTo>
                    <a:lnTo>
                      <a:pt x="f10" y="f11"/>
                    </a:lnTo>
                    <a:lnTo>
                      <a:pt x="f8" y="f7"/>
                    </a:lnTo>
                    <a:lnTo>
                      <a:pt x="f5" y="f11"/>
                    </a:lnTo>
                    <a:lnTo>
                      <a:pt x="f8" y="f9"/>
                    </a:lnTo>
                    <a:close/>
                    <a:moveTo>
                      <a:pt x="f12" y="f13"/>
                    </a:moveTo>
                    <a:lnTo>
                      <a:pt x="f14" y="f9"/>
                    </a:lnTo>
                    <a:lnTo>
                      <a:pt x="f12" y="f11"/>
                    </a:lnTo>
                    <a:lnTo>
                      <a:pt x="f15" y="f9"/>
                    </a:lnTo>
                    <a:lnTo>
                      <a:pt x="f12" y="f13"/>
                    </a:lnTo>
                    <a:close/>
                    <a:moveTo>
                      <a:pt x="f16" y="f5"/>
                    </a:moveTo>
                    <a:lnTo>
                      <a:pt x="f6" y="f17"/>
                    </a:lnTo>
                    <a:lnTo>
                      <a:pt x="f18" y="f11"/>
                    </a:lnTo>
                    <a:lnTo>
                      <a:pt x="f14" y="f9"/>
                    </a:lnTo>
                    <a:lnTo>
                      <a:pt x="f16" y="f5"/>
                    </a:lnTo>
                    <a:close/>
                  </a:path>
                </a:pathLst>
              </a:custGeom>
              <a:solidFill>
                <a:srgbClr val="FF863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1" name="Freeform 12">
                <a:extLst>
                  <a:ext uri="{FF2B5EF4-FFF2-40B4-BE49-F238E27FC236}">
                    <a16:creationId xmlns:a16="http://schemas.microsoft.com/office/drawing/2014/main" id="{ABDC8EAD-316D-4ACB-8863-E7ACAE62FDD5}"/>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A6FFF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2" name="Freeform 13">
                <a:extLst>
                  <a:ext uri="{FF2B5EF4-FFF2-40B4-BE49-F238E27FC236}">
                    <a16:creationId xmlns:a16="http://schemas.microsoft.com/office/drawing/2014/main" id="{1467DC86-6689-490B-A2E5-630C3400CB0F}"/>
                  </a:ext>
                </a:extLst>
              </p:cNvPr>
              <p:cNvSpPr/>
              <p:nvPr/>
            </p:nvSpPr>
            <p:spPr>
              <a:xfrm>
                <a:off x="11577035" y="3408846"/>
                <a:ext cx="307366" cy="123937"/>
              </a:xfrm>
              <a:custGeom>
                <a:avLst/>
                <a:gdLst>
                  <a:gd name="f0" fmla="val 10800000"/>
                  <a:gd name="f1" fmla="val 5400000"/>
                  <a:gd name="f2" fmla="val 180"/>
                  <a:gd name="f3" fmla="val w"/>
                  <a:gd name="f4" fmla="val h"/>
                  <a:gd name="f5" fmla="val 0"/>
                  <a:gd name="f6" fmla="val 1300"/>
                  <a:gd name="f7" fmla="val 527"/>
                  <a:gd name="f8" fmla="val 646"/>
                  <a:gd name="f9" fmla="val 260"/>
                  <a:gd name="f10" fmla="val 869"/>
                  <a:gd name="f11" fmla="val 396"/>
                  <a:gd name="f12" fmla="val 654"/>
                  <a:gd name="f13" fmla="val 431"/>
                  <a:gd name="f14" fmla="val 390"/>
                  <a:gd name="f15" fmla="val 215"/>
                  <a:gd name="f16" fmla="val 232"/>
                  <a:gd name="f17" fmla="val 512"/>
                  <a:gd name="f18" fmla="val 17"/>
                  <a:gd name="f19" fmla="val 381"/>
                  <a:gd name="f20" fmla="val 1077"/>
                  <a:gd name="f21" fmla="val 135"/>
                  <a:gd name="f22" fmla="val 1085"/>
                  <a:gd name="f23" fmla="val 265"/>
                  <a:gd name="f24" fmla="val 862"/>
                  <a:gd name="f25" fmla="val 129"/>
                  <a:gd name="f26" fmla="+- 0 0 -90"/>
                  <a:gd name="f27" fmla="*/ f3 1 1300"/>
                  <a:gd name="f28" fmla="*/ f4 1 527"/>
                  <a:gd name="f29" fmla="+- f7 0 f5"/>
                  <a:gd name="f30" fmla="+- f6 0 f5"/>
                  <a:gd name="f31" fmla="*/ f26 f0 1"/>
                  <a:gd name="f32" fmla="*/ f30 1 1300"/>
                  <a:gd name="f33" fmla="*/ f29 1 527"/>
                  <a:gd name="f34" fmla="*/ 646 f30 1"/>
                  <a:gd name="f35" fmla="*/ 260 f29 1"/>
                  <a:gd name="f36" fmla="*/ 869 f30 1"/>
                  <a:gd name="f37" fmla="*/ 396 f29 1"/>
                  <a:gd name="f38" fmla="*/ 654 f30 1"/>
                  <a:gd name="f39" fmla="*/ 527 f29 1"/>
                  <a:gd name="f40" fmla="*/ 431 f30 1"/>
                  <a:gd name="f41" fmla="*/ 390 f29 1"/>
                  <a:gd name="f42" fmla="*/ 215 f30 1"/>
                  <a:gd name="f43" fmla="*/ 232 f30 1"/>
                  <a:gd name="f44" fmla="*/ 512 f29 1"/>
                  <a:gd name="f45" fmla="*/ 17 f30 1"/>
                  <a:gd name="f46" fmla="*/ 381 f29 1"/>
                  <a:gd name="f47" fmla="*/ 1077 f30 1"/>
                  <a:gd name="f48" fmla="*/ 0 f29 1"/>
                  <a:gd name="f49" fmla="*/ 1300 f30 1"/>
                  <a:gd name="f50" fmla="*/ 135 f29 1"/>
                  <a:gd name="f51" fmla="*/ 1085 f30 1"/>
                  <a:gd name="f52" fmla="*/ 265 f29 1"/>
                  <a:gd name="f53" fmla="*/ 862 f30 1"/>
                  <a:gd name="f54" fmla="*/ 129 f29 1"/>
                  <a:gd name="f55" fmla="*/ 0 f30 1"/>
                  <a:gd name="f56" fmla="*/ f31 1 f2"/>
                  <a:gd name="f57" fmla="*/ f34 1 1300"/>
                  <a:gd name="f58" fmla="*/ f35 1 527"/>
                  <a:gd name="f59" fmla="*/ f36 1 1300"/>
                  <a:gd name="f60" fmla="*/ f37 1 527"/>
                  <a:gd name="f61" fmla="*/ f38 1 1300"/>
                  <a:gd name="f62" fmla="*/ f39 1 527"/>
                  <a:gd name="f63" fmla="*/ f40 1 1300"/>
                  <a:gd name="f64" fmla="*/ f41 1 527"/>
                  <a:gd name="f65" fmla="*/ f42 1 1300"/>
                  <a:gd name="f66" fmla="*/ f43 1 1300"/>
                  <a:gd name="f67" fmla="*/ f44 1 527"/>
                  <a:gd name="f68" fmla="*/ f45 1 1300"/>
                  <a:gd name="f69" fmla="*/ f46 1 527"/>
                  <a:gd name="f70" fmla="*/ f47 1 1300"/>
                  <a:gd name="f71" fmla="*/ f48 1 527"/>
                  <a:gd name="f72" fmla="*/ f49 1 1300"/>
                  <a:gd name="f73" fmla="*/ f50 1 527"/>
                  <a:gd name="f74" fmla="*/ f51 1 1300"/>
                  <a:gd name="f75" fmla="*/ f52 1 527"/>
                  <a:gd name="f76" fmla="*/ f53 1 1300"/>
                  <a:gd name="f77" fmla="*/ f54 1 527"/>
                  <a:gd name="f78" fmla="*/ f55 1 1300"/>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2"/>
                  <a:gd name="f94" fmla="*/ f67 1 f33"/>
                  <a:gd name="f95" fmla="*/ f68 1 f32"/>
                  <a:gd name="f96" fmla="*/ f69 1 f33"/>
                  <a:gd name="f97" fmla="*/ f70 1 f32"/>
                  <a:gd name="f98" fmla="*/ f71 1 f33"/>
                  <a:gd name="f99" fmla="*/ f72 1 f32"/>
                  <a:gd name="f100" fmla="*/ f73 1 f33"/>
                  <a:gd name="f101" fmla="*/ f74 1 f32"/>
                  <a:gd name="f102" fmla="*/ f75 1 f33"/>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7 1"/>
                  <a:gd name="f120" fmla="*/ f94 f28 1"/>
                  <a:gd name="f121" fmla="*/ f95 f27 1"/>
                  <a:gd name="f122" fmla="*/ f96 f28 1"/>
                  <a:gd name="f123" fmla="*/ f97 f27 1"/>
                  <a:gd name="f124" fmla="*/ f98 f28 1"/>
                  <a:gd name="f125" fmla="*/ f99 f27 1"/>
                  <a:gd name="f126" fmla="*/ f100 f28 1"/>
                  <a:gd name="f127" fmla="*/ f101 f27 1"/>
                  <a:gd name="f128" fmla="*/ f102 f28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1"/>
                  </a:cxn>
                  <a:cxn ang="f83">
                    <a:pos x="f116" y="f117"/>
                  </a:cxn>
                  <a:cxn ang="f83">
                    <a:pos x="f119" y="f120"/>
                  </a:cxn>
                  <a:cxn ang="f83">
                    <a:pos x="f121" y="f122"/>
                  </a:cxn>
                  <a:cxn ang="f83">
                    <a:pos x="f118" y="f111"/>
                  </a:cxn>
                  <a:cxn ang="f83">
                    <a:pos x="f123" y="f124"/>
                  </a:cxn>
                  <a:cxn ang="f83">
                    <a:pos x="f125" y="f126"/>
                  </a:cxn>
                  <a:cxn ang="f83">
                    <a:pos x="f127" y="f128"/>
                  </a:cxn>
                  <a:cxn ang="f83">
                    <a:pos x="f129" y="f130"/>
                  </a:cxn>
                  <a:cxn ang="f83">
                    <a:pos x="f123" y="f124"/>
                  </a:cxn>
                  <a:cxn ang="f83">
                    <a:pos x="f110" y="f124"/>
                  </a:cxn>
                  <a:cxn ang="f83">
                    <a:pos x="f129" y="f130"/>
                  </a:cxn>
                  <a:cxn ang="f83">
                    <a:pos x="f110" y="f111"/>
                  </a:cxn>
                  <a:cxn ang="f83">
                    <a:pos x="f116" y="f130"/>
                  </a:cxn>
                  <a:cxn ang="f83">
                    <a:pos x="f110" y="f124"/>
                  </a:cxn>
                  <a:cxn ang="f83">
                    <a:pos x="f118" y="f124"/>
                  </a:cxn>
                  <a:cxn ang="f83">
                    <a:pos x="f116" y="f130"/>
                  </a:cxn>
                  <a:cxn ang="f83">
                    <a:pos x="f118" y="f111"/>
                  </a:cxn>
                  <a:cxn ang="f83">
                    <a:pos x="f131" y="f130"/>
                  </a:cxn>
                  <a:cxn ang="f83">
                    <a:pos x="f118" y="f124"/>
                  </a:cxn>
                </a:cxnLst>
                <a:rect l="f106" t="f109" r="f107" b="f108"/>
                <a:pathLst>
                  <a:path w="1300" h="527">
                    <a:moveTo>
                      <a:pt x="f8" y="f9"/>
                    </a:moveTo>
                    <a:lnTo>
                      <a:pt x="f10" y="f11"/>
                    </a:lnTo>
                    <a:lnTo>
                      <a:pt x="f12" y="f7"/>
                    </a:lnTo>
                    <a:lnTo>
                      <a:pt x="f13" y="f14"/>
                    </a:lnTo>
                    <a:lnTo>
                      <a:pt x="f8" y="f9"/>
                    </a:lnTo>
                    <a:close/>
                    <a:moveTo>
                      <a:pt x="f15" y="f9"/>
                    </a:moveTo>
                    <a:lnTo>
                      <a:pt x="f13" y="f14"/>
                    </a:lnTo>
                    <a:lnTo>
                      <a:pt x="f16" y="f17"/>
                    </a:lnTo>
                    <a:lnTo>
                      <a:pt x="f18" y="f19"/>
                    </a:lnTo>
                    <a:lnTo>
                      <a:pt x="f15" y="f9"/>
                    </a:lnTo>
                    <a:close/>
                    <a:moveTo>
                      <a:pt x="f20" y="f5"/>
                    </a:moveTo>
                    <a:lnTo>
                      <a:pt x="f6" y="f21"/>
                    </a:lnTo>
                    <a:lnTo>
                      <a:pt x="f22" y="f23"/>
                    </a:lnTo>
                    <a:lnTo>
                      <a:pt x="f24" y="f25"/>
                    </a:lnTo>
                    <a:lnTo>
                      <a:pt x="f20" y="f5"/>
                    </a:lnTo>
                    <a:close/>
                    <a:moveTo>
                      <a:pt x="f8" y="f5"/>
                    </a:moveTo>
                    <a:lnTo>
                      <a:pt x="f24" y="f25"/>
                    </a:lnTo>
                    <a:lnTo>
                      <a:pt x="f8" y="f9"/>
                    </a:lnTo>
                    <a:lnTo>
                      <a:pt x="f13" y="f25"/>
                    </a:lnTo>
                    <a:lnTo>
                      <a:pt x="f8" y="f5"/>
                    </a:lnTo>
                    <a:close/>
                    <a:moveTo>
                      <a:pt x="f15" y="f5"/>
                    </a:moveTo>
                    <a:lnTo>
                      <a:pt x="f13" y="f25"/>
                    </a:lnTo>
                    <a:lnTo>
                      <a:pt x="f15" y="f9"/>
                    </a:lnTo>
                    <a:lnTo>
                      <a:pt x="f5" y="f25"/>
                    </a:lnTo>
                    <a:lnTo>
                      <a:pt x="f15" y="f5"/>
                    </a:lnTo>
                    <a:close/>
                  </a:path>
                </a:pathLst>
              </a:custGeom>
              <a:solidFill>
                <a:srgbClr val="54ED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3" name="Freeform 14">
                <a:extLst>
                  <a:ext uri="{FF2B5EF4-FFF2-40B4-BE49-F238E27FC236}">
                    <a16:creationId xmlns:a16="http://schemas.microsoft.com/office/drawing/2014/main" id="{8C2EF8F0-F3FB-47B9-9D8A-F779DFD293C4}"/>
                  </a:ext>
                </a:extLst>
              </p:cNvPr>
              <p:cNvSpPr/>
              <p:nvPr/>
            </p:nvSpPr>
            <p:spPr>
              <a:xfrm>
                <a:off x="11628269" y="3440256"/>
                <a:ext cx="204917" cy="120636"/>
              </a:xfrm>
              <a:custGeom>
                <a:avLst/>
                <a:gdLst>
                  <a:gd name="f0" fmla="val 10800000"/>
                  <a:gd name="f1" fmla="val 5400000"/>
                  <a:gd name="f2" fmla="val 180"/>
                  <a:gd name="f3" fmla="val w"/>
                  <a:gd name="f4" fmla="val h"/>
                  <a:gd name="f5" fmla="val 0"/>
                  <a:gd name="f6" fmla="val 870"/>
                  <a:gd name="f7" fmla="val 517"/>
                  <a:gd name="f8" fmla="val 216"/>
                  <a:gd name="f9" fmla="val 261"/>
                  <a:gd name="f10" fmla="val 439"/>
                  <a:gd name="f11" fmla="val 398"/>
                  <a:gd name="f12" fmla="val 240"/>
                  <a:gd name="f13" fmla="val 182"/>
                  <a:gd name="f14" fmla="val 482"/>
                  <a:gd name="f15" fmla="val 17"/>
                  <a:gd name="f16" fmla="val 383"/>
                  <a:gd name="f17" fmla="val 647"/>
                  <a:gd name="f18" fmla="val 136"/>
                  <a:gd name="f19" fmla="val 654"/>
                  <a:gd name="f20" fmla="val 267"/>
                  <a:gd name="f21" fmla="val 431"/>
                  <a:gd name="f22" fmla="val 131"/>
                  <a:gd name="f23" fmla="+- 0 0 -90"/>
                  <a:gd name="f24" fmla="*/ f3 1 870"/>
                  <a:gd name="f25" fmla="*/ f4 1 517"/>
                  <a:gd name="f26" fmla="+- f7 0 f5"/>
                  <a:gd name="f27" fmla="+- f6 0 f5"/>
                  <a:gd name="f28" fmla="*/ f23 f0 1"/>
                  <a:gd name="f29" fmla="*/ f27 1 870"/>
                  <a:gd name="f30" fmla="*/ f26 1 517"/>
                  <a:gd name="f31" fmla="*/ 216 f27 1"/>
                  <a:gd name="f32" fmla="*/ 261 f26 1"/>
                  <a:gd name="f33" fmla="*/ 439 f27 1"/>
                  <a:gd name="f34" fmla="*/ 398 f26 1"/>
                  <a:gd name="f35" fmla="*/ 240 f27 1"/>
                  <a:gd name="f36" fmla="*/ 517 f26 1"/>
                  <a:gd name="f37" fmla="*/ 182 f27 1"/>
                  <a:gd name="f38" fmla="*/ 482 f26 1"/>
                  <a:gd name="f39" fmla="*/ 17 f27 1"/>
                  <a:gd name="f40" fmla="*/ 383 f26 1"/>
                  <a:gd name="f41" fmla="*/ 647 f27 1"/>
                  <a:gd name="f42" fmla="*/ 0 f26 1"/>
                  <a:gd name="f43" fmla="*/ 870 f27 1"/>
                  <a:gd name="f44" fmla="*/ 136 f26 1"/>
                  <a:gd name="f45" fmla="*/ 654 f27 1"/>
                  <a:gd name="f46" fmla="*/ 267 f26 1"/>
                  <a:gd name="f47" fmla="*/ 431 f27 1"/>
                  <a:gd name="f48" fmla="*/ 131 f26 1"/>
                  <a:gd name="f49" fmla="*/ 0 f27 1"/>
                  <a:gd name="f50" fmla="*/ f28 1 f2"/>
                  <a:gd name="f51" fmla="*/ f31 1 870"/>
                  <a:gd name="f52" fmla="*/ f32 1 517"/>
                  <a:gd name="f53" fmla="*/ f33 1 870"/>
                  <a:gd name="f54" fmla="*/ f34 1 517"/>
                  <a:gd name="f55" fmla="*/ f35 1 870"/>
                  <a:gd name="f56" fmla="*/ f36 1 517"/>
                  <a:gd name="f57" fmla="*/ f37 1 870"/>
                  <a:gd name="f58" fmla="*/ f38 1 517"/>
                  <a:gd name="f59" fmla="*/ f39 1 870"/>
                  <a:gd name="f60" fmla="*/ f40 1 517"/>
                  <a:gd name="f61" fmla="*/ f41 1 870"/>
                  <a:gd name="f62" fmla="*/ f42 1 517"/>
                  <a:gd name="f63" fmla="*/ f43 1 870"/>
                  <a:gd name="f64" fmla="*/ f44 1 517"/>
                  <a:gd name="f65" fmla="*/ f45 1 870"/>
                  <a:gd name="f66" fmla="*/ f46 1 517"/>
                  <a:gd name="f67" fmla="*/ f47 1 870"/>
                  <a:gd name="f68" fmla="*/ f48 1 517"/>
                  <a:gd name="f69" fmla="*/ f49 1 870"/>
                  <a:gd name="f70" fmla="*/ 0 1 f29"/>
                  <a:gd name="f71" fmla="*/ f6 1 f29"/>
                  <a:gd name="f72" fmla="*/ 0 1 f30"/>
                  <a:gd name="f73" fmla="*/ f7 1 f30"/>
                  <a:gd name="f74" fmla="+- f50 0 f1"/>
                  <a:gd name="f75" fmla="*/ f51 1 f29"/>
                  <a:gd name="f76" fmla="*/ f52 1 f30"/>
                  <a:gd name="f77" fmla="*/ f53 1 f29"/>
                  <a:gd name="f78" fmla="*/ f54 1 f30"/>
                  <a:gd name="f79" fmla="*/ f55 1 f29"/>
                  <a:gd name="f80" fmla="*/ f56 1 f30"/>
                  <a:gd name="f81" fmla="*/ f57 1 f29"/>
                  <a:gd name="f82" fmla="*/ f58 1 f30"/>
                  <a:gd name="f83" fmla="*/ f59 1 f29"/>
                  <a:gd name="f84" fmla="*/ f60 1 f30"/>
                  <a:gd name="f85" fmla="*/ f61 1 f29"/>
                  <a:gd name="f86" fmla="*/ f62 1 f30"/>
                  <a:gd name="f87" fmla="*/ f63 1 f29"/>
                  <a:gd name="f88" fmla="*/ f64 1 f30"/>
                  <a:gd name="f89" fmla="*/ f65 1 f29"/>
                  <a:gd name="f90" fmla="*/ f66 1 f30"/>
                  <a:gd name="f91" fmla="*/ f67 1 f29"/>
                  <a:gd name="f92" fmla="*/ f68 1 f30"/>
                  <a:gd name="f93" fmla="*/ f69 1 f29"/>
                  <a:gd name="f94" fmla="*/ f70 f24 1"/>
                  <a:gd name="f95" fmla="*/ f71 f24 1"/>
                  <a:gd name="f96" fmla="*/ f73 f25 1"/>
                  <a:gd name="f97" fmla="*/ f72 f25 1"/>
                  <a:gd name="f98" fmla="*/ f75 f24 1"/>
                  <a:gd name="f99" fmla="*/ f76 f25 1"/>
                  <a:gd name="f100" fmla="*/ f77 f24 1"/>
                  <a:gd name="f101" fmla="*/ f78 f25 1"/>
                  <a:gd name="f102" fmla="*/ f79 f24 1"/>
                  <a:gd name="f103" fmla="*/ f80 f25 1"/>
                  <a:gd name="f104" fmla="*/ f81 f24 1"/>
                  <a:gd name="f105" fmla="*/ f82 f25 1"/>
                  <a:gd name="f106" fmla="*/ f83 f24 1"/>
                  <a:gd name="f107" fmla="*/ f84 f25 1"/>
                  <a:gd name="f108" fmla="*/ f85 f24 1"/>
                  <a:gd name="f109" fmla="*/ f86 f25 1"/>
                  <a:gd name="f110" fmla="*/ f87 f24 1"/>
                  <a:gd name="f111" fmla="*/ f88 f25 1"/>
                  <a:gd name="f112" fmla="*/ f89 f24 1"/>
                  <a:gd name="f113" fmla="*/ f90 f25 1"/>
                  <a:gd name="f114" fmla="*/ f91 f24 1"/>
                  <a:gd name="f115" fmla="*/ f92 f25 1"/>
                  <a:gd name="f116" fmla="*/ f93 f24 1"/>
                </a:gdLst>
                <a:ahLst/>
                <a:cxnLst>
                  <a:cxn ang="3cd4">
                    <a:pos x="hc" y="t"/>
                  </a:cxn>
                  <a:cxn ang="0">
                    <a:pos x="r" y="vc"/>
                  </a:cxn>
                  <a:cxn ang="cd4">
                    <a:pos x="hc" y="b"/>
                  </a:cxn>
                  <a:cxn ang="cd2">
                    <a:pos x="l" y="vc"/>
                  </a:cxn>
                  <a:cxn ang="f74">
                    <a:pos x="f98" y="f99"/>
                  </a:cxn>
                  <a:cxn ang="f74">
                    <a:pos x="f100" y="f101"/>
                  </a:cxn>
                  <a:cxn ang="f74">
                    <a:pos x="f102" y="f103"/>
                  </a:cxn>
                  <a:cxn ang="f74">
                    <a:pos x="f104" y="f105"/>
                  </a:cxn>
                  <a:cxn ang="f74">
                    <a:pos x="f106" y="f107"/>
                  </a:cxn>
                  <a:cxn ang="f74">
                    <a:pos x="f98" y="f99"/>
                  </a:cxn>
                  <a:cxn ang="f74">
                    <a:pos x="f108" y="f109"/>
                  </a:cxn>
                  <a:cxn ang="f74">
                    <a:pos x="f110" y="f111"/>
                  </a:cxn>
                  <a:cxn ang="f74">
                    <a:pos x="f112" y="f113"/>
                  </a:cxn>
                  <a:cxn ang="f74">
                    <a:pos x="f114" y="f115"/>
                  </a:cxn>
                  <a:cxn ang="f74">
                    <a:pos x="f108" y="f109"/>
                  </a:cxn>
                  <a:cxn ang="f74">
                    <a:pos x="f98" y="f109"/>
                  </a:cxn>
                  <a:cxn ang="f74">
                    <a:pos x="f114" y="f115"/>
                  </a:cxn>
                  <a:cxn ang="f74">
                    <a:pos x="f98" y="f99"/>
                  </a:cxn>
                  <a:cxn ang="f74">
                    <a:pos x="f116" y="f115"/>
                  </a:cxn>
                  <a:cxn ang="f74">
                    <a:pos x="f98" y="f109"/>
                  </a:cxn>
                </a:cxnLst>
                <a:rect l="f94" t="f97" r="f95" b="f96"/>
                <a:pathLst>
                  <a:path w="870" h="517">
                    <a:moveTo>
                      <a:pt x="f8" y="f9"/>
                    </a:moveTo>
                    <a:lnTo>
                      <a:pt x="f10" y="f11"/>
                    </a:lnTo>
                    <a:lnTo>
                      <a:pt x="f12" y="f7"/>
                    </a:lnTo>
                    <a:lnTo>
                      <a:pt x="f13" y="f14"/>
                    </a:lnTo>
                    <a:lnTo>
                      <a:pt x="f15" y="f16"/>
                    </a:lnTo>
                    <a:lnTo>
                      <a:pt x="f8" y="f9"/>
                    </a:lnTo>
                    <a:close/>
                    <a:moveTo>
                      <a:pt x="f17" y="f5"/>
                    </a:moveTo>
                    <a:lnTo>
                      <a:pt x="f6" y="f18"/>
                    </a:lnTo>
                    <a:lnTo>
                      <a:pt x="f19" y="f20"/>
                    </a:lnTo>
                    <a:lnTo>
                      <a:pt x="f21" y="f22"/>
                    </a:lnTo>
                    <a:lnTo>
                      <a:pt x="f17" y="f5"/>
                    </a:lnTo>
                    <a:close/>
                    <a:moveTo>
                      <a:pt x="f8" y="f5"/>
                    </a:moveTo>
                    <a:lnTo>
                      <a:pt x="f21" y="f22"/>
                    </a:lnTo>
                    <a:lnTo>
                      <a:pt x="f8" y="f9"/>
                    </a:lnTo>
                    <a:lnTo>
                      <a:pt x="f5" y="f22"/>
                    </a:lnTo>
                    <a:lnTo>
                      <a:pt x="f8" y="f5"/>
                    </a:lnTo>
                    <a:close/>
                  </a:path>
                </a:pathLst>
              </a:custGeom>
              <a:solidFill>
                <a:srgbClr val="288AFE"/>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4" name="Freeform 15">
                <a:extLst>
                  <a:ext uri="{FF2B5EF4-FFF2-40B4-BE49-F238E27FC236}">
                    <a16:creationId xmlns:a16="http://schemas.microsoft.com/office/drawing/2014/main" id="{8960E893-58A9-4E79-A9D7-42C36B3D3F88}"/>
                  </a:ext>
                </a:extLst>
              </p:cNvPr>
              <p:cNvSpPr/>
              <p:nvPr/>
            </p:nvSpPr>
            <p:spPr>
              <a:xfrm>
                <a:off x="11431618" y="3256818"/>
                <a:ext cx="401567" cy="183428"/>
              </a:xfrm>
              <a:custGeom>
                <a:avLst/>
                <a:gdLst>
                  <a:gd name="f0" fmla="val 10800000"/>
                  <a:gd name="f1" fmla="val 5400000"/>
                  <a:gd name="f2" fmla="val 180"/>
                  <a:gd name="f3" fmla="val w"/>
                  <a:gd name="f4" fmla="val h"/>
                  <a:gd name="f5" fmla="val 0"/>
                  <a:gd name="f6" fmla="val 1698"/>
                  <a:gd name="f7" fmla="val 776"/>
                  <a:gd name="f8" fmla="val 199"/>
                  <a:gd name="f9" fmla="val 526"/>
                  <a:gd name="f10" fmla="val 397"/>
                  <a:gd name="f11" fmla="val 647"/>
                  <a:gd name="f12" fmla="val 767"/>
                  <a:gd name="f13" fmla="val 1044"/>
                  <a:gd name="f14" fmla="val 516"/>
                  <a:gd name="f15" fmla="val 1259"/>
                  <a:gd name="f16" fmla="val 828"/>
                  <a:gd name="f17" fmla="val 1482"/>
                  <a:gd name="f18" fmla="val 249"/>
                  <a:gd name="f19" fmla="val 380"/>
                  <a:gd name="f20" fmla="val 1475"/>
                  <a:gd name="f21" fmla="val 385"/>
                  <a:gd name="f22" fmla="val 1068"/>
                  <a:gd name="f23" fmla="val 1266"/>
                  <a:gd name="f24" fmla="val 119"/>
                  <a:gd name="f25" fmla="val 255"/>
                  <a:gd name="f26" fmla="val 845"/>
                  <a:gd name="f27" fmla="val 134"/>
                  <a:gd name="f28" fmla="+- 0 0 -90"/>
                  <a:gd name="f29" fmla="*/ f3 1 1698"/>
                  <a:gd name="f30" fmla="*/ f4 1 776"/>
                  <a:gd name="f31" fmla="+- f7 0 f5"/>
                  <a:gd name="f32" fmla="+- f6 0 f5"/>
                  <a:gd name="f33" fmla="*/ f28 f0 1"/>
                  <a:gd name="f34" fmla="*/ f32 1 1698"/>
                  <a:gd name="f35" fmla="*/ f31 1 776"/>
                  <a:gd name="f36" fmla="*/ 199 f32 1"/>
                  <a:gd name="f37" fmla="*/ 526 f31 1"/>
                  <a:gd name="f38" fmla="*/ 397 f32 1"/>
                  <a:gd name="f39" fmla="*/ 647 f31 1"/>
                  <a:gd name="f40" fmla="*/ 767 f31 1"/>
                  <a:gd name="f41" fmla="*/ 0 f32 1"/>
                  <a:gd name="f42" fmla="*/ 1044 f32 1"/>
                  <a:gd name="f43" fmla="*/ 516 f31 1"/>
                  <a:gd name="f44" fmla="*/ 1259 f32 1"/>
                  <a:gd name="f45" fmla="*/ 776 f31 1"/>
                  <a:gd name="f46" fmla="*/ 828 f32 1"/>
                  <a:gd name="f47" fmla="*/ 1482 f32 1"/>
                  <a:gd name="f48" fmla="*/ 249 f31 1"/>
                  <a:gd name="f49" fmla="*/ 1698 f32 1"/>
                  <a:gd name="f50" fmla="*/ 380 f31 1"/>
                  <a:gd name="f51" fmla="*/ 1475 f32 1"/>
                  <a:gd name="f52" fmla="*/ 385 f31 1"/>
                  <a:gd name="f53" fmla="*/ 1068 f32 1"/>
                  <a:gd name="f54" fmla="*/ 0 f31 1"/>
                  <a:gd name="f55" fmla="*/ 1266 f32 1"/>
                  <a:gd name="f56" fmla="*/ 119 f31 1"/>
                  <a:gd name="f57" fmla="*/ 255 f31 1"/>
                  <a:gd name="f58" fmla="*/ 845 f32 1"/>
                  <a:gd name="f59" fmla="*/ 134 f31 1"/>
                  <a:gd name="f60" fmla="*/ f33 1 f2"/>
                  <a:gd name="f61" fmla="*/ f36 1 1698"/>
                  <a:gd name="f62" fmla="*/ f37 1 776"/>
                  <a:gd name="f63" fmla="*/ f38 1 1698"/>
                  <a:gd name="f64" fmla="*/ f39 1 776"/>
                  <a:gd name="f65" fmla="*/ f40 1 776"/>
                  <a:gd name="f66" fmla="*/ f41 1 1698"/>
                  <a:gd name="f67" fmla="*/ f42 1 1698"/>
                  <a:gd name="f68" fmla="*/ f43 1 776"/>
                  <a:gd name="f69" fmla="*/ f44 1 1698"/>
                  <a:gd name="f70" fmla="*/ f45 1 776"/>
                  <a:gd name="f71" fmla="*/ f46 1 1698"/>
                  <a:gd name="f72" fmla="*/ f47 1 1698"/>
                  <a:gd name="f73" fmla="*/ f48 1 776"/>
                  <a:gd name="f74" fmla="*/ f49 1 1698"/>
                  <a:gd name="f75" fmla="*/ f50 1 776"/>
                  <a:gd name="f76" fmla="*/ f51 1 1698"/>
                  <a:gd name="f77" fmla="*/ f52 1 776"/>
                  <a:gd name="f78" fmla="*/ f53 1 1698"/>
                  <a:gd name="f79" fmla="*/ f54 1 776"/>
                  <a:gd name="f80" fmla="*/ f55 1 1698"/>
                  <a:gd name="f81" fmla="*/ f56 1 776"/>
                  <a:gd name="f82" fmla="*/ f57 1 776"/>
                  <a:gd name="f83" fmla="*/ f58 1 1698"/>
                  <a:gd name="f84" fmla="*/ f59 1 776"/>
                  <a:gd name="f85" fmla="*/ 0 1 f34"/>
                  <a:gd name="f86" fmla="*/ f6 1 f34"/>
                  <a:gd name="f87" fmla="*/ 0 1 f35"/>
                  <a:gd name="f88" fmla="*/ f7 1 f35"/>
                  <a:gd name="f89" fmla="+- f60 0 f1"/>
                  <a:gd name="f90" fmla="*/ f61 1 f34"/>
                  <a:gd name="f91" fmla="*/ f62 1 f35"/>
                  <a:gd name="f92" fmla="*/ f63 1 f34"/>
                  <a:gd name="f93" fmla="*/ f64 1 f35"/>
                  <a:gd name="f94" fmla="*/ f65 1 f35"/>
                  <a:gd name="f95" fmla="*/ f66 1 f34"/>
                  <a:gd name="f96" fmla="*/ f67 1 f34"/>
                  <a:gd name="f97" fmla="*/ f68 1 f35"/>
                  <a:gd name="f98" fmla="*/ f69 1 f34"/>
                  <a:gd name="f99" fmla="*/ f70 1 f35"/>
                  <a:gd name="f100" fmla="*/ f71 1 f34"/>
                  <a:gd name="f101" fmla="*/ f72 1 f34"/>
                  <a:gd name="f102" fmla="*/ f73 1 f35"/>
                  <a:gd name="f103" fmla="*/ f74 1 f34"/>
                  <a:gd name="f104" fmla="*/ f75 1 f35"/>
                  <a:gd name="f105" fmla="*/ f76 1 f34"/>
                  <a:gd name="f106" fmla="*/ f77 1 f35"/>
                  <a:gd name="f107" fmla="*/ f78 1 f34"/>
                  <a:gd name="f108" fmla="*/ f79 1 f35"/>
                  <a:gd name="f109" fmla="*/ f80 1 f34"/>
                  <a:gd name="f110" fmla="*/ f81 1 f35"/>
                  <a:gd name="f111" fmla="*/ f82 1 f35"/>
                  <a:gd name="f112" fmla="*/ f83 1 f34"/>
                  <a:gd name="f113" fmla="*/ f84 1 f35"/>
                  <a:gd name="f114" fmla="*/ f85 f29 1"/>
                  <a:gd name="f115" fmla="*/ f86 f29 1"/>
                  <a:gd name="f116" fmla="*/ f88 f30 1"/>
                  <a:gd name="f117" fmla="*/ f87 f30 1"/>
                  <a:gd name="f118" fmla="*/ f90 f29 1"/>
                  <a:gd name="f119" fmla="*/ f91 f30 1"/>
                  <a:gd name="f120" fmla="*/ f92 f29 1"/>
                  <a:gd name="f121" fmla="*/ f93 f30 1"/>
                  <a:gd name="f122" fmla="*/ f94 f30 1"/>
                  <a:gd name="f123" fmla="*/ f95 f29 1"/>
                  <a:gd name="f124" fmla="*/ f96 f29 1"/>
                  <a:gd name="f125" fmla="*/ f97 f30 1"/>
                  <a:gd name="f126" fmla="*/ f98 f29 1"/>
                  <a:gd name="f127" fmla="*/ f99 f30 1"/>
                  <a:gd name="f128" fmla="*/ f100 f29 1"/>
                  <a:gd name="f129" fmla="*/ f101 f29 1"/>
                  <a:gd name="f130" fmla="*/ f102 f30 1"/>
                  <a:gd name="f131" fmla="*/ f103 f29 1"/>
                  <a:gd name="f132" fmla="*/ f104 f30 1"/>
                  <a:gd name="f133" fmla="*/ f105 f29 1"/>
                  <a:gd name="f134" fmla="*/ f106 f30 1"/>
                  <a:gd name="f135" fmla="*/ f107 f29 1"/>
                  <a:gd name="f136" fmla="*/ f108 f30 1"/>
                  <a:gd name="f137" fmla="*/ f109 f29 1"/>
                  <a:gd name="f138" fmla="*/ f110 f30 1"/>
                  <a:gd name="f139" fmla="*/ f111 f30 1"/>
                  <a:gd name="f140" fmla="*/ f112 f29 1"/>
                  <a:gd name="f141" fmla="*/ f113 f30 1"/>
                </a:gdLst>
                <a:ahLst/>
                <a:cxnLst>
                  <a:cxn ang="3cd4">
                    <a:pos x="hc" y="t"/>
                  </a:cxn>
                  <a:cxn ang="0">
                    <a:pos x="r" y="vc"/>
                  </a:cxn>
                  <a:cxn ang="cd4">
                    <a:pos x="hc" y="b"/>
                  </a:cxn>
                  <a:cxn ang="cd2">
                    <a:pos x="l" y="vc"/>
                  </a:cxn>
                  <a:cxn ang="f89">
                    <a:pos x="f118" y="f119"/>
                  </a:cxn>
                  <a:cxn ang="f89">
                    <a:pos x="f120" y="f121"/>
                  </a:cxn>
                  <a:cxn ang="f89">
                    <a:pos x="f118" y="f122"/>
                  </a:cxn>
                  <a:cxn ang="f89">
                    <a:pos x="f123" y="f121"/>
                  </a:cxn>
                  <a:cxn ang="f89">
                    <a:pos x="f118" y="f119"/>
                  </a:cxn>
                  <a:cxn ang="f89">
                    <a:pos x="f124" y="f125"/>
                  </a:cxn>
                  <a:cxn ang="f89">
                    <a:pos x="f126" y="f121"/>
                  </a:cxn>
                  <a:cxn ang="f89">
                    <a:pos x="f124" y="f127"/>
                  </a:cxn>
                  <a:cxn ang="f89">
                    <a:pos x="f128" y="f121"/>
                  </a:cxn>
                  <a:cxn ang="f89">
                    <a:pos x="f124" y="f125"/>
                  </a:cxn>
                  <a:cxn ang="f89">
                    <a:pos x="f129" y="f130"/>
                  </a:cxn>
                  <a:cxn ang="f89">
                    <a:pos x="f131" y="f132"/>
                  </a:cxn>
                  <a:cxn ang="f89">
                    <a:pos x="f133" y="f125"/>
                  </a:cxn>
                  <a:cxn ang="f89">
                    <a:pos x="f126" y="f134"/>
                  </a:cxn>
                  <a:cxn ang="f89">
                    <a:pos x="f129" y="f130"/>
                  </a:cxn>
                  <a:cxn ang="f89">
                    <a:pos x="f135" y="f136"/>
                  </a:cxn>
                  <a:cxn ang="f89">
                    <a:pos x="f137" y="f138"/>
                  </a:cxn>
                  <a:cxn ang="f89">
                    <a:pos x="f124" y="f139"/>
                  </a:cxn>
                  <a:cxn ang="f89">
                    <a:pos x="f140" y="f141"/>
                  </a:cxn>
                  <a:cxn ang="f89">
                    <a:pos x="f135" y="f136"/>
                  </a:cxn>
                </a:cxnLst>
                <a:rect l="f114" t="f117" r="f115" b="f116"/>
                <a:pathLst>
                  <a:path w="1698" h="776">
                    <a:moveTo>
                      <a:pt x="f8" y="f9"/>
                    </a:moveTo>
                    <a:lnTo>
                      <a:pt x="f10" y="f11"/>
                    </a:lnTo>
                    <a:lnTo>
                      <a:pt x="f8" y="f12"/>
                    </a:lnTo>
                    <a:lnTo>
                      <a:pt x="f5" y="f11"/>
                    </a:lnTo>
                    <a:lnTo>
                      <a:pt x="f8" y="f9"/>
                    </a:lnTo>
                    <a:close/>
                    <a:moveTo>
                      <a:pt x="f13" y="f14"/>
                    </a:moveTo>
                    <a:lnTo>
                      <a:pt x="f15" y="f11"/>
                    </a:lnTo>
                    <a:lnTo>
                      <a:pt x="f13" y="f7"/>
                    </a:lnTo>
                    <a:lnTo>
                      <a:pt x="f16" y="f11"/>
                    </a:lnTo>
                    <a:lnTo>
                      <a:pt x="f13" y="f14"/>
                    </a:lnTo>
                    <a:close/>
                    <a:moveTo>
                      <a:pt x="f17" y="f18"/>
                    </a:moveTo>
                    <a:lnTo>
                      <a:pt x="f6" y="f19"/>
                    </a:lnTo>
                    <a:lnTo>
                      <a:pt x="f20" y="f14"/>
                    </a:lnTo>
                    <a:lnTo>
                      <a:pt x="f15" y="f21"/>
                    </a:lnTo>
                    <a:lnTo>
                      <a:pt x="f17" y="f18"/>
                    </a:lnTo>
                    <a:close/>
                    <a:moveTo>
                      <a:pt x="f22" y="f5"/>
                    </a:moveTo>
                    <a:lnTo>
                      <a:pt x="f23" y="f24"/>
                    </a:lnTo>
                    <a:lnTo>
                      <a:pt x="f13" y="f25"/>
                    </a:lnTo>
                    <a:lnTo>
                      <a:pt x="f26" y="f27"/>
                    </a:lnTo>
                    <a:lnTo>
                      <a:pt x="f22" y="f5"/>
                    </a:lnTo>
                    <a:close/>
                  </a:path>
                </a:pathLst>
              </a:custGeom>
              <a:solidFill>
                <a:srgbClr val="9EFF1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5" name="Freeform 16">
                <a:extLst>
                  <a:ext uri="{FF2B5EF4-FFF2-40B4-BE49-F238E27FC236}">
                    <a16:creationId xmlns:a16="http://schemas.microsoft.com/office/drawing/2014/main" id="{C128255A-6B7F-448F-9A06-9F48553F8B13}"/>
                  </a:ext>
                </a:extLst>
              </p:cNvPr>
              <p:cNvSpPr/>
              <p:nvPr/>
            </p:nvSpPr>
            <p:spPr>
              <a:xfrm>
                <a:off x="11431618" y="3256818"/>
                <a:ext cx="505672" cy="304065"/>
              </a:xfrm>
              <a:custGeom>
                <a:avLst/>
                <a:gdLst>
                  <a:gd name="f0" fmla="val 10800000"/>
                  <a:gd name="f1" fmla="val 5400000"/>
                  <a:gd name="f2" fmla="val 180"/>
                  <a:gd name="f3" fmla="val w"/>
                  <a:gd name="f4" fmla="val h"/>
                  <a:gd name="f5" fmla="val 0"/>
                  <a:gd name="f6" fmla="val 2136"/>
                  <a:gd name="f7" fmla="val 1293"/>
                  <a:gd name="f8" fmla="val 1068"/>
                  <a:gd name="f9" fmla="val 647"/>
                  <a:gd name="f10" fmla="+- 0 0 -90"/>
                  <a:gd name="f11" fmla="*/ f3 1 2136"/>
                  <a:gd name="f12" fmla="*/ f4 1 1293"/>
                  <a:gd name="f13" fmla="+- f7 0 f5"/>
                  <a:gd name="f14" fmla="+- f6 0 f5"/>
                  <a:gd name="f15" fmla="*/ f10 f0 1"/>
                  <a:gd name="f16" fmla="*/ f14 1 2136"/>
                  <a:gd name="f17" fmla="*/ f13 1 1293"/>
                  <a:gd name="f18" fmla="*/ 1068 f14 1"/>
                  <a:gd name="f19" fmla="*/ 0 f13 1"/>
                  <a:gd name="f20" fmla="*/ 2136 f14 1"/>
                  <a:gd name="f21" fmla="*/ 647 f13 1"/>
                  <a:gd name="f22" fmla="*/ 1293 f13 1"/>
                  <a:gd name="f23" fmla="*/ 0 f14 1"/>
                  <a:gd name="f24" fmla="*/ f15 1 f2"/>
                  <a:gd name="f25" fmla="*/ f18 1 2136"/>
                  <a:gd name="f26" fmla="*/ f19 1 1293"/>
                  <a:gd name="f27" fmla="*/ f20 1 2136"/>
                  <a:gd name="f28" fmla="*/ f21 1 1293"/>
                  <a:gd name="f29" fmla="*/ f22 1 1293"/>
                  <a:gd name="f30" fmla="*/ f23 1 2136"/>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2136" h="1293">
                    <a:moveTo>
                      <a:pt x="f8" y="f5"/>
                    </a:moveTo>
                    <a:lnTo>
                      <a:pt x="f6" y="f9"/>
                    </a:lnTo>
                    <a:lnTo>
                      <a:pt x="f8" y="f7"/>
                    </a:lnTo>
                    <a:lnTo>
                      <a:pt x="f5" y="f9"/>
                    </a:lnTo>
                    <a:lnTo>
                      <a:pt x="f8" y="f5"/>
                    </a:lnTo>
                    <a:close/>
                  </a:path>
                </a:pathLst>
              </a:cu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6" name="Freeform 17">
                <a:extLst>
                  <a:ext uri="{FF2B5EF4-FFF2-40B4-BE49-F238E27FC236}">
                    <a16:creationId xmlns:a16="http://schemas.microsoft.com/office/drawing/2014/main" id="{3F456241-637E-41F8-A6B1-EE3EAECE805A}"/>
                  </a:ext>
                </a:extLst>
              </p:cNvPr>
              <p:cNvSpPr/>
              <p:nvPr/>
            </p:nvSpPr>
            <p:spPr>
              <a:xfrm>
                <a:off x="11431618" y="3256818"/>
                <a:ext cx="505672" cy="275975"/>
              </a:xfrm>
              <a:custGeom>
                <a:avLst/>
                <a:gdLst>
                  <a:gd name="f0" fmla="val 10800000"/>
                  <a:gd name="f1" fmla="val 5400000"/>
                  <a:gd name="f2" fmla="val 180"/>
                  <a:gd name="f3" fmla="val w"/>
                  <a:gd name="f4" fmla="val h"/>
                  <a:gd name="f5" fmla="val 0"/>
                  <a:gd name="f6" fmla="val 2136"/>
                  <a:gd name="f7" fmla="val 1174"/>
                  <a:gd name="f8" fmla="val 1259"/>
                  <a:gd name="f9" fmla="val 907"/>
                  <a:gd name="f10" fmla="val 1482"/>
                  <a:gd name="f11" fmla="val 1043"/>
                  <a:gd name="f12" fmla="val 1267"/>
                  <a:gd name="f13" fmla="val 1044"/>
                  <a:gd name="f14" fmla="val 1037"/>
                  <a:gd name="f15" fmla="val 1068"/>
                  <a:gd name="f16" fmla="val 647"/>
                  <a:gd name="f17" fmla="val 1518"/>
                  <a:gd name="f18" fmla="val 1020"/>
                  <a:gd name="f19" fmla="val 1698"/>
                  <a:gd name="f20" fmla="val 912"/>
                  <a:gd name="f21" fmla="val 1475"/>
                  <a:gd name="f22" fmla="val 776"/>
                  <a:gd name="f23" fmla="val 828"/>
                  <a:gd name="f24" fmla="val 845"/>
                  <a:gd name="f25" fmla="val 1159"/>
                  <a:gd name="f26" fmla="+- 0 0 -90"/>
                  <a:gd name="f27" fmla="*/ f3 1 2136"/>
                  <a:gd name="f28" fmla="*/ f4 1 1174"/>
                  <a:gd name="f29" fmla="+- f7 0 f5"/>
                  <a:gd name="f30" fmla="+- f6 0 f5"/>
                  <a:gd name="f31" fmla="*/ f26 f0 1"/>
                  <a:gd name="f32" fmla="*/ f30 1 2136"/>
                  <a:gd name="f33" fmla="*/ f29 1 1174"/>
                  <a:gd name="f34" fmla="*/ 1259 f30 1"/>
                  <a:gd name="f35" fmla="*/ 907 f29 1"/>
                  <a:gd name="f36" fmla="*/ 1482 f30 1"/>
                  <a:gd name="f37" fmla="*/ 1043 f29 1"/>
                  <a:gd name="f38" fmla="*/ 1267 f30 1"/>
                  <a:gd name="f39" fmla="*/ 1174 f29 1"/>
                  <a:gd name="f40" fmla="*/ 1044 f30 1"/>
                  <a:gd name="f41" fmla="*/ 1037 f29 1"/>
                  <a:gd name="f42" fmla="*/ 1068 f30 1"/>
                  <a:gd name="f43" fmla="*/ 0 f29 1"/>
                  <a:gd name="f44" fmla="*/ 2136 f30 1"/>
                  <a:gd name="f45" fmla="*/ 647 f29 1"/>
                  <a:gd name="f46" fmla="*/ 1518 f30 1"/>
                  <a:gd name="f47" fmla="*/ 1020 f29 1"/>
                  <a:gd name="f48" fmla="*/ 1698 f30 1"/>
                  <a:gd name="f49" fmla="*/ 912 f29 1"/>
                  <a:gd name="f50" fmla="*/ 1475 f30 1"/>
                  <a:gd name="f51" fmla="*/ 776 f29 1"/>
                  <a:gd name="f52" fmla="*/ 828 f30 1"/>
                  <a:gd name="f53" fmla="*/ 845 f30 1"/>
                  <a:gd name="f54" fmla="*/ 1159 f29 1"/>
                  <a:gd name="f55" fmla="*/ 0 f30 1"/>
                  <a:gd name="f56" fmla="*/ f31 1 f2"/>
                  <a:gd name="f57" fmla="*/ f34 1 2136"/>
                  <a:gd name="f58" fmla="*/ f35 1 1174"/>
                  <a:gd name="f59" fmla="*/ f36 1 2136"/>
                  <a:gd name="f60" fmla="*/ f37 1 1174"/>
                  <a:gd name="f61" fmla="*/ f38 1 2136"/>
                  <a:gd name="f62" fmla="*/ f39 1 1174"/>
                  <a:gd name="f63" fmla="*/ f40 1 2136"/>
                  <a:gd name="f64" fmla="*/ f41 1 1174"/>
                  <a:gd name="f65" fmla="*/ f42 1 2136"/>
                  <a:gd name="f66" fmla="*/ f43 1 1174"/>
                  <a:gd name="f67" fmla="*/ f44 1 2136"/>
                  <a:gd name="f68" fmla="*/ f45 1 1174"/>
                  <a:gd name="f69" fmla="*/ f46 1 2136"/>
                  <a:gd name="f70" fmla="*/ f47 1 1174"/>
                  <a:gd name="f71" fmla="*/ f48 1 2136"/>
                  <a:gd name="f72" fmla="*/ f49 1 1174"/>
                  <a:gd name="f73" fmla="*/ f50 1 2136"/>
                  <a:gd name="f74" fmla="*/ f51 1 1174"/>
                  <a:gd name="f75" fmla="*/ f52 1 2136"/>
                  <a:gd name="f76" fmla="*/ f53 1 2136"/>
                  <a:gd name="f77" fmla="*/ f54 1 1174"/>
                  <a:gd name="f78" fmla="*/ f55 1 2136"/>
                  <a:gd name="f79" fmla="*/ 0 1 f32"/>
                  <a:gd name="f80" fmla="*/ f6 1 f32"/>
                  <a:gd name="f81" fmla="*/ 0 1 f33"/>
                  <a:gd name="f82" fmla="*/ f7 1 f33"/>
                  <a:gd name="f83" fmla="+- f56 0 f1"/>
                  <a:gd name="f84" fmla="*/ f57 1 f32"/>
                  <a:gd name="f85" fmla="*/ f58 1 f33"/>
                  <a:gd name="f86" fmla="*/ f59 1 f32"/>
                  <a:gd name="f87" fmla="*/ f60 1 f33"/>
                  <a:gd name="f88" fmla="*/ f61 1 f32"/>
                  <a:gd name="f89" fmla="*/ f62 1 f33"/>
                  <a:gd name="f90" fmla="*/ f63 1 f32"/>
                  <a:gd name="f91" fmla="*/ f64 1 f33"/>
                  <a:gd name="f92" fmla="*/ f65 1 f32"/>
                  <a:gd name="f93" fmla="*/ f66 1 f33"/>
                  <a:gd name="f94" fmla="*/ f67 1 f32"/>
                  <a:gd name="f95" fmla="*/ f68 1 f33"/>
                  <a:gd name="f96" fmla="*/ f69 1 f32"/>
                  <a:gd name="f97" fmla="*/ f70 1 f33"/>
                  <a:gd name="f98" fmla="*/ f71 1 f32"/>
                  <a:gd name="f99" fmla="*/ f72 1 f33"/>
                  <a:gd name="f100" fmla="*/ f73 1 f32"/>
                  <a:gd name="f101" fmla="*/ f74 1 f33"/>
                  <a:gd name="f102" fmla="*/ f75 1 f32"/>
                  <a:gd name="f103" fmla="*/ f76 1 f32"/>
                  <a:gd name="f104" fmla="*/ f77 1 f33"/>
                  <a:gd name="f105" fmla="*/ f78 1 f32"/>
                  <a:gd name="f106" fmla="*/ f79 f27 1"/>
                  <a:gd name="f107" fmla="*/ f80 f27 1"/>
                  <a:gd name="f108" fmla="*/ f82 f28 1"/>
                  <a:gd name="f109" fmla="*/ f81 f28 1"/>
                  <a:gd name="f110" fmla="*/ f84 f27 1"/>
                  <a:gd name="f111" fmla="*/ f85 f28 1"/>
                  <a:gd name="f112" fmla="*/ f86 f27 1"/>
                  <a:gd name="f113" fmla="*/ f87 f28 1"/>
                  <a:gd name="f114" fmla="*/ f88 f27 1"/>
                  <a:gd name="f115" fmla="*/ f89 f28 1"/>
                  <a:gd name="f116" fmla="*/ f90 f27 1"/>
                  <a:gd name="f117" fmla="*/ f91 f28 1"/>
                  <a:gd name="f118" fmla="*/ f92 f27 1"/>
                  <a:gd name="f119" fmla="*/ f93 f28 1"/>
                  <a:gd name="f120" fmla="*/ f94 f27 1"/>
                  <a:gd name="f121" fmla="*/ f95 f28 1"/>
                  <a:gd name="f122" fmla="*/ f96 f27 1"/>
                  <a:gd name="f123" fmla="*/ f97 f28 1"/>
                  <a:gd name="f124" fmla="*/ f98 f27 1"/>
                  <a:gd name="f125" fmla="*/ f99 f28 1"/>
                  <a:gd name="f126" fmla="*/ f100 f27 1"/>
                  <a:gd name="f127" fmla="*/ f101 f28 1"/>
                  <a:gd name="f128" fmla="*/ f102 f27 1"/>
                  <a:gd name="f129" fmla="*/ f103 f27 1"/>
                  <a:gd name="f130" fmla="*/ f104 f28 1"/>
                  <a:gd name="f131" fmla="*/ f105 f27 1"/>
                </a:gdLst>
                <a:ahLst/>
                <a:cxnLst>
                  <a:cxn ang="3cd4">
                    <a:pos x="hc" y="t"/>
                  </a:cxn>
                  <a:cxn ang="0">
                    <a:pos x="r" y="vc"/>
                  </a:cxn>
                  <a:cxn ang="cd4">
                    <a:pos x="hc" y="b"/>
                  </a:cxn>
                  <a:cxn ang="cd2">
                    <a:pos x="l" y="vc"/>
                  </a:cxn>
                  <a:cxn ang="f83">
                    <a:pos x="f110" y="f111"/>
                  </a:cxn>
                  <a:cxn ang="f83">
                    <a:pos x="f112" y="f113"/>
                  </a:cxn>
                  <a:cxn ang="f83">
                    <a:pos x="f114" y="f115"/>
                  </a:cxn>
                  <a:cxn ang="f83">
                    <a:pos x="f116" y="f117"/>
                  </a:cxn>
                  <a:cxn ang="f83">
                    <a:pos x="f110" y="f111"/>
                  </a:cxn>
                  <a:cxn ang="f83">
                    <a:pos x="f118" y="f119"/>
                  </a:cxn>
                  <a:cxn ang="f83">
                    <a:pos x="f120" y="f121"/>
                  </a:cxn>
                  <a:cxn ang="f83">
                    <a:pos x="f122" y="f123"/>
                  </a:cxn>
                  <a:cxn ang="f83">
                    <a:pos x="f124" y="f125"/>
                  </a:cxn>
                  <a:cxn ang="f83">
                    <a:pos x="f126" y="f127"/>
                  </a:cxn>
                  <a:cxn ang="f83">
                    <a:pos x="f110" y="f111"/>
                  </a:cxn>
                  <a:cxn ang="f83">
                    <a:pos x="f116" y="f127"/>
                  </a:cxn>
                  <a:cxn ang="f83">
                    <a:pos x="f128" y="f111"/>
                  </a:cxn>
                  <a:cxn ang="f83">
                    <a:pos x="f116" y="f117"/>
                  </a:cxn>
                  <a:cxn ang="f83">
                    <a:pos x="f129" y="f130"/>
                  </a:cxn>
                  <a:cxn ang="f83">
                    <a:pos x="f131" y="f121"/>
                  </a:cxn>
                  <a:cxn ang="f83">
                    <a:pos x="f118" y="f119"/>
                  </a:cxn>
                </a:cxnLst>
                <a:rect l="f106" t="f109" r="f107" b="f108"/>
                <a:pathLst>
                  <a:path w="2136" h="1174">
                    <a:moveTo>
                      <a:pt x="f8" y="f9"/>
                    </a:moveTo>
                    <a:lnTo>
                      <a:pt x="f10" y="f11"/>
                    </a:lnTo>
                    <a:lnTo>
                      <a:pt x="f12" y="f7"/>
                    </a:lnTo>
                    <a:lnTo>
                      <a:pt x="f13" y="f14"/>
                    </a:lnTo>
                    <a:lnTo>
                      <a:pt x="f8" y="f9"/>
                    </a:lnTo>
                    <a:close/>
                    <a:moveTo>
                      <a:pt x="f15" y="f5"/>
                    </a:moveTo>
                    <a:lnTo>
                      <a:pt x="f6" y="f16"/>
                    </a:lnTo>
                    <a:lnTo>
                      <a:pt x="f17" y="f18"/>
                    </a:lnTo>
                    <a:lnTo>
                      <a:pt x="f19" y="f20"/>
                    </a:lnTo>
                    <a:lnTo>
                      <a:pt x="f21" y="f22"/>
                    </a:lnTo>
                    <a:lnTo>
                      <a:pt x="f8" y="f9"/>
                    </a:lnTo>
                    <a:lnTo>
                      <a:pt x="f13" y="f22"/>
                    </a:lnTo>
                    <a:lnTo>
                      <a:pt x="f23" y="f9"/>
                    </a:lnTo>
                    <a:lnTo>
                      <a:pt x="f13" y="f14"/>
                    </a:lnTo>
                    <a:lnTo>
                      <a:pt x="f24" y="f25"/>
                    </a:lnTo>
                    <a:lnTo>
                      <a:pt x="f5" y="f16"/>
                    </a:lnTo>
                    <a:lnTo>
                      <a:pt x="f1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7" name="Freeform 18">
                <a:extLst>
                  <a:ext uri="{FF2B5EF4-FFF2-40B4-BE49-F238E27FC236}">
                    <a16:creationId xmlns:a16="http://schemas.microsoft.com/office/drawing/2014/main" id="{6C4D2EEF-1A4D-45B2-B8D0-298366468447}"/>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068"/>
                  <a:gd name="f9" fmla="val 647"/>
                  <a:gd name="f10" fmla="val 1913"/>
                  <a:gd name="f11" fmla="val 782"/>
                  <a:gd name="f12" fmla="val 1690"/>
                  <a:gd name="f13" fmla="val 1475"/>
                  <a:gd name="f14" fmla="val 776"/>
                  <a:gd name="f15" fmla="val 1259"/>
                  <a:gd name="f16" fmla="val 1044"/>
                  <a:gd name="f17" fmla="val 828"/>
                  <a:gd name="f18" fmla="val 613"/>
                  <a:gd name="f19" fmla="val 907"/>
                  <a:gd name="f20" fmla="val 630"/>
                  <a:gd name="f21" fmla="+- 0 0 -90"/>
                  <a:gd name="f22" fmla="*/ f3 1 2136"/>
                  <a:gd name="f23" fmla="*/ f4 1 1028"/>
                  <a:gd name="f24" fmla="+- f7 0 f5"/>
                  <a:gd name="f25" fmla="+- f6 0 f5"/>
                  <a:gd name="f26" fmla="*/ f21 f0 1"/>
                  <a:gd name="f27" fmla="*/ f25 1 2136"/>
                  <a:gd name="f28" fmla="*/ f24 1 1028"/>
                  <a:gd name="f29" fmla="*/ 1068 f25 1"/>
                  <a:gd name="f30" fmla="*/ 0 f24 1"/>
                  <a:gd name="f31" fmla="*/ 2136 f25 1"/>
                  <a:gd name="f32" fmla="*/ 647 f24 1"/>
                  <a:gd name="f33" fmla="*/ 1913 f25 1"/>
                  <a:gd name="f34" fmla="*/ 782 f24 1"/>
                  <a:gd name="f35" fmla="*/ 1690 f25 1"/>
                  <a:gd name="f36" fmla="*/ 1475 f25 1"/>
                  <a:gd name="f37" fmla="*/ 776 f24 1"/>
                  <a:gd name="f38" fmla="*/ 1259 f25 1"/>
                  <a:gd name="f39" fmla="*/ 1044 f25 1"/>
                  <a:gd name="f40" fmla="*/ 828 f25 1"/>
                  <a:gd name="f41" fmla="*/ 613 f25 1"/>
                  <a:gd name="f42" fmla="*/ 907 f24 1"/>
                  <a:gd name="f43" fmla="*/ 630 f25 1"/>
                  <a:gd name="f44" fmla="*/ 1028 f24 1"/>
                  <a:gd name="f45" fmla="*/ 0 f25 1"/>
                  <a:gd name="f46" fmla="*/ f26 1 f2"/>
                  <a:gd name="f47" fmla="*/ f29 1 2136"/>
                  <a:gd name="f48" fmla="*/ f30 1 1028"/>
                  <a:gd name="f49" fmla="*/ f31 1 2136"/>
                  <a:gd name="f50" fmla="*/ f32 1 1028"/>
                  <a:gd name="f51" fmla="*/ f33 1 2136"/>
                  <a:gd name="f52" fmla="*/ f34 1 1028"/>
                  <a:gd name="f53" fmla="*/ f35 1 2136"/>
                  <a:gd name="f54" fmla="*/ f36 1 2136"/>
                  <a:gd name="f55" fmla="*/ f37 1 1028"/>
                  <a:gd name="f56" fmla="*/ f38 1 2136"/>
                  <a:gd name="f57" fmla="*/ f39 1 2136"/>
                  <a:gd name="f58" fmla="*/ f40 1 2136"/>
                  <a:gd name="f59" fmla="*/ f41 1 2136"/>
                  <a:gd name="f60" fmla="*/ f42 1 1028"/>
                  <a:gd name="f61" fmla="*/ f43 1 2136"/>
                  <a:gd name="f62" fmla="*/ f44 1 1028"/>
                  <a:gd name="f63" fmla="*/ f45 1 2136"/>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7"/>
                  <a:gd name="f77" fmla="*/ f55 1 f28"/>
                  <a:gd name="f78" fmla="*/ f56 1 f27"/>
                  <a:gd name="f79" fmla="*/ f57 1 f27"/>
                  <a:gd name="f80" fmla="*/ f58 1 f27"/>
                  <a:gd name="f81" fmla="*/ f59 1 f27"/>
                  <a:gd name="f82" fmla="*/ f60 1 f28"/>
                  <a:gd name="f83" fmla="*/ f61 1 f27"/>
                  <a:gd name="f84" fmla="*/ f62 1 f28"/>
                  <a:gd name="f85" fmla="*/ f63 1 f27"/>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2 1"/>
                  <a:gd name="f98" fmla="*/ f77 f23 1"/>
                  <a:gd name="f99" fmla="*/ f78 f22 1"/>
                  <a:gd name="f100" fmla="*/ f79 f22 1"/>
                  <a:gd name="f101" fmla="*/ f80 f22 1"/>
                  <a:gd name="f102" fmla="*/ f81 f22 1"/>
                  <a:gd name="f103" fmla="*/ f82 f23 1"/>
                  <a:gd name="f104" fmla="*/ f83 f22 1"/>
                  <a:gd name="f105" fmla="*/ f84 f23 1"/>
                  <a:gd name="f106" fmla="*/ f85 f22 1"/>
                </a:gdLst>
                <a:ahLst/>
                <a:cxnLst>
                  <a:cxn ang="3cd4">
                    <a:pos x="hc" y="t"/>
                  </a:cxn>
                  <a:cxn ang="0">
                    <a:pos x="r" y="vc"/>
                  </a:cxn>
                  <a:cxn ang="cd4">
                    <a:pos x="hc" y="b"/>
                  </a:cxn>
                  <a:cxn ang="cd2">
                    <a:pos x="l" y="vc"/>
                  </a:cxn>
                  <a:cxn ang="f68">
                    <a:pos x="f90" y="f91"/>
                  </a:cxn>
                  <a:cxn ang="f68">
                    <a:pos x="f92" y="f93"/>
                  </a:cxn>
                  <a:cxn ang="f68">
                    <a:pos x="f94" y="f95"/>
                  </a:cxn>
                  <a:cxn ang="f68">
                    <a:pos x="f96" y="f93"/>
                  </a:cxn>
                  <a:cxn ang="f68">
                    <a:pos x="f97" y="f98"/>
                  </a:cxn>
                  <a:cxn ang="f68">
                    <a:pos x="f97" y="f98"/>
                  </a:cxn>
                  <a:cxn ang="f68">
                    <a:pos x="f99" y="f93"/>
                  </a:cxn>
                  <a:cxn ang="f68">
                    <a:pos x="f100" y="f98"/>
                  </a:cxn>
                  <a:cxn ang="f68">
                    <a:pos x="f100" y="f98"/>
                  </a:cxn>
                  <a:cxn ang="f68">
                    <a:pos x="f101" y="f93"/>
                  </a:cxn>
                  <a:cxn ang="f68">
                    <a:pos x="f102" y="f98"/>
                  </a:cxn>
                  <a:cxn ang="f68">
                    <a:pos x="f101" y="f103"/>
                  </a:cxn>
                  <a:cxn ang="f68">
                    <a:pos x="f104" y="f105"/>
                  </a:cxn>
                  <a:cxn ang="f68">
                    <a:pos x="f106" y="f93"/>
                  </a:cxn>
                  <a:cxn ang="f68">
                    <a:pos x="f90" y="f91"/>
                  </a:cxn>
                </a:cxnLst>
                <a:rect l="f86" t="f89" r="f87" b="f88"/>
                <a:pathLst>
                  <a:path w="2136" h="1028">
                    <a:moveTo>
                      <a:pt x="f8" y="f5"/>
                    </a:moveTo>
                    <a:lnTo>
                      <a:pt x="f6" y="f9"/>
                    </a:lnTo>
                    <a:lnTo>
                      <a:pt x="f10" y="f11"/>
                    </a:lnTo>
                    <a:lnTo>
                      <a:pt x="f12" y="f9"/>
                    </a:lnTo>
                    <a:lnTo>
                      <a:pt x="f13" y="f14"/>
                    </a:lnTo>
                    <a:lnTo>
                      <a:pt x="f13" y="f14"/>
                    </a:lnTo>
                    <a:lnTo>
                      <a:pt x="f15" y="f9"/>
                    </a:lnTo>
                    <a:lnTo>
                      <a:pt x="f16" y="f14"/>
                    </a:lnTo>
                    <a:lnTo>
                      <a:pt x="f16" y="f14"/>
                    </a:lnTo>
                    <a:lnTo>
                      <a:pt x="f17" y="f9"/>
                    </a:lnTo>
                    <a:lnTo>
                      <a:pt x="f18" y="f14"/>
                    </a:lnTo>
                    <a:lnTo>
                      <a:pt x="f17" y="f19"/>
                    </a:lnTo>
                    <a:lnTo>
                      <a:pt x="f20" y="f7"/>
                    </a:lnTo>
                    <a:lnTo>
                      <a:pt x="f5" y="f9"/>
                    </a:lnTo>
                    <a:lnTo>
                      <a:pt x="f8"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8" name="Freeform 19">
                <a:extLst>
                  <a:ext uri="{FF2B5EF4-FFF2-40B4-BE49-F238E27FC236}">
                    <a16:creationId xmlns:a16="http://schemas.microsoft.com/office/drawing/2014/main" id="{A7FEEEFA-4F6C-400F-8629-05BCA9CB3B61}"/>
                  </a:ext>
                </a:extLst>
              </p:cNvPr>
              <p:cNvSpPr/>
              <p:nvPr/>
            </p:nvSpPr>
            <p:spPr>
              <a:xfrm>
                <a:off x="11431618" y="3256818"/>
                <a:ext cx="505672" cy="242919"/>
              </a:xfrm>
              <a:custGeom>
                <a:avLst/>
                <a:gdLst>
                  <a:gd name="f0" fmla="val 10800000"/>
                  <a:gd name="f1" fmla="val 5400000"/>
                  <a:gd name="f2" fmla="val 180"/>
                  <a:gd name="f3" fmla="val w"/>
                  <a:gd name="f4" fmla="val h"/>
                  <a:gd name="f5" fmla="val 0"/>
                  <a:gd name="f6" fmla="val 2136"/>
                  <a:gd name="f7" fmla="val 1028"/>
                  <a:gd name="f8" fmla="val 1475"/>
                  <a:gd name="f9" fmla="val 516"/>
                  <a:gd name="f10" fmla="val 1690"/>
                  <a:gd name="f11" fmla="val 647"/>
                  <a:gd name="f12" fmla="val 776"/>
                  <a:gd name="f13" fmla="val 1259"/>
                  <a:gd name="f14" fmla="val 1913"/>
                  <a:gd name="f15" fmla="val 511"/>
                  <a:gd name="f16" fmla="val 782"/>
                  <a:gd name="f17" fmla="val 1068"/>
                  <a:gd name="f18" fmla="val 1698"/>
                  <a:gd name="f19" fmla="val 380"/>
                  <a:gd name="f20" fmla="val 385"/>
                  <a:gd name="f21" fmla="val 1044"/>
                  <a:gd name="f22" fmla="val 828"/>
                  <a:gd name="f23" fmla="val 613"/>
                  <a:gd name="f24" fmla="val 397"/>
                  <a:gd name="f25" fmla="val 907"/>
                  <a:gd name="f26" fmla="val 630"/>
                  <a:gd name="f27" fmla="+- 0 0 -90"/>
                  <a:gd name="f28" fmla="*/ f3 1 2136"/>
                  <a:gd name="f29" fmla="*/ f4 1 1028"/>
                  <a:gd name="f30" fmla="+- f7 0 f5"/>
                  <a:gd name="f31" fmla="+- f6 0 f5"/>
                  <a:gd name="f32" fmla="*/ f27 f0 1"/>
                  <a:gd name="f33" fmla="*/ f31 1 2136"/>
                  <a:gd name="f34" fmla="*/ f30 1 1028"/>
                  <a:gd name="f35" fmla="*/ 1475 f31 1"/>
                  <a:gd name="f36" fmla="*/ 516 f30 1"/>
                  <a:gd name="f37" fmla="*/ 1690 f31 1"/>
                  <a:gd name="f38" fmla="*/ 647 f30 1"/>
                  <a:gd name="f39" fmla="*/ 776 f30 1"/>
                  <a:gd name="f40" fmla="*/ 1259 f31 1"/>
                  <a:gd name="f41" fmla="*/ 1913 f31 1"/>
                  <a:gd name="f42" fmla="*/ 511 f30 1"/>
                  <a:gd name="f43" fmla="*/ 2136 f31 1"/>
                  <a:gd name="f44" fmla="*/ 782 f30 1"/>
                  <a:gd name="f45" fmla="*/ 1068 f31 1"/>
                  <a:gd name="f46" fmla="*/ 0 f30 1"/>
                  <a:gd name="f47" fmla="*/ 1698 f31 1"/>
                  <a:gd name="f48" fmla="*/ 380 f30 1"/>
                  <a:gd name="f49" fmla="*/ 385 f30 1"/>
                  <a:gd name="f50" fmla="*/ 1044 f31 1"/>
                  <a:gd name="f51" fmla="*/ 828 f31 1"/>
                  <a:gd name="f52" fmla="*/ 613 f31 1"/>
                  <a:gd name="f53" fmla="*/ 397 f31 1"/>
                  <a:gd name="f54" fmla="*/ 907 f30 1"/>
                  <a:gd name="f55" fmla="*/ 630 f31 1"/>
                  <a:gd name="f56" fmla="*/ 1028 f30 1"/>
                  <a:gd name="f57" fmla="*/ 0 f31 1"/>
                  <a:gd name="f58" fmla="*/ f32 1 f2"/>
                  <a:gd name="f59" fmla="*/ f35 1 2136"/>
                  <a:gd name="f60" fmla="*/ f36 1 1028"/>
                  <a:gd name="f61" fmla="*/ f37 1 2136"/>
                  <a:gd name="f62" fmla="*/ f38 1 1028"/>
                  <a:gd name="f63" fmla="*/ f39 1 1028"/>
                  <a:gd name="f64" fmla="*/ f40 1 2136"/>
                  <a:gd name="f65" fmla="*/ f41 1 2136"/>
                  <a:gd name="f66" fmla="*/ f42 1 1028"/>
                  <a:gd name="f67" fmla="*/ f43 1 2136"/>
                  <a:gd name="f68" fmla="*/ f44 1 1028"/>
                  <a:gd name="f69" fmla="*/ f45 1 2136"/>
                  <a:gd name="f70" fmla="*/ f46 1 1028"/>
                  <a:gd name="f71" fmla="*/ f47 1 2136"/>
                  <a:gd name="f72" fmla="*/ f48 1 1028"/>
                  <a:gd name="f73" fmla="*/ f49 1 1028"/>
                  <a:gd name="f74" fmla="*/ f50 1 2136"/>
                  <a:gd name="f75" fmla="*/ f51 1 2136"/>
                  <a:gd name="f76" fmla="*/ f52 1 2136"/>
                  <a:gd name="f77" fmla="*/ f53 1 2136"/>
                  <a:gd name="f78" fmla="*/ f54 1 1028"/>
                  <a:gd name="f79" fmla="*/ f55 1 2136"/>
                  <a:gd name="f80" fmla="*/ f56 1 1028"/>
                  <a:gd name="f81" fmla="*/ f57 1 2136"/>
                  <a:gd name="f82" fmla="*/ 0 1 f33"/>
                  <a:gd name="f83" fmla="*/ f6 1 f33"/>
                  <a:gd name="f84" fmla="*/ 0 1 f34"/>
                  <a:gd name="f85" fmla="*/ f7 1 f34"/>
                  <a:gd name="f86" fmla="+- f58 0 f1"/>
                  <a:gd name="f87" fmla="*/ f59 1 f33"/>
                  <a:gd name="f88" fmla="*/ f60 1 f34"/>
                  <a:gd name="f89" fmla="*/ f61 1 f33"/>
                  <a:gd name="f90" fmla="*/ f62 1 f34"/>
                  <a:gd name="f91" fmla="*/ f63 1 f34"/>
                  <a:gd name="f92" fmla="*/ f64 1 f33"/>
                  <a:gd name="f93" fmla="*/ f65 1 f33"/>
                  <a:gd name="f94" fmla="*/ f66 1 f34"/>
                  <a:gd name="f95" fmla="*/ f67 1 f33"/>
                  <a:gd name="f96" fmla="*/ f68 1 f34"/>
                  <a:gd name="f97" fmla="*/ f69 1 f33"/>
                  <a:gd name="f98" fmla="*/ f70 1 f34"/>
                  <a:gd name="f99" fmla="*/ f71 1 f33"/>
                  <a:gd name="f100" fmla="*/ f72 1 f34"/>
                  <a:gd name="f101" fmla="*/ f73 1 f34"/>
                  <a:gd name="f102" fmla="*/ f74 1 f33"/>
                  <a:gd name="f103" fmla="*/ f75 1 f33"/>
                  <a:gd name="f104" fmla="*/ f76 1 f33"/>
                  <a:gd name="f105" fmla="*/ f77 1 f33"/>
                  <a:gd name="f106" fmla="*/ f78 1 f34"/>
                  <a:gd name="f107" fmla="*/ f79 1 f33"/>
                  <a:gd name="f108" fmla="*/ f80 1 f34"/>
                  <a:gd name="f109" fmla="*/ f81 1 f33"/>
                  <a:gd name="f110" fmla="*/ f82 f28 1"/>
                  <a:gd name="f111" fmla="*/ f83 f28 1"/>
                  <a:gd name="f112" fmla="*/ f85 f29 1"/>
                  <a:gd name="f113" fmla="*/ f84 f29 1"/>
                  <a:gd name="f114" fmla="*/ f87 f28 1"/>
                  <a:gd name="f115" fmla="*/ f88 f29 1"/>
                  <a:gd name="f116" fmla="*/ f89 f28 1"/>
                  <a:gd name="f117" fmla="*/ f90 f29 1"/>
                  <a:gd name="f118" fmla="*/ f91 f29 1"/>
                  <a:gd name="f119" fmla="*/ f92 f28 1"/>
                  <a:gd name="f120" fmla="*/ f93 f28 1"/>
                  <a:gd name="f121" fmla="*/ f94 f29 1"/>
                  <a:gd name="f122" fmla="*/ f95 f28 1"/>
                  <a:gd name="f123" fmla="*/ f96 f29 1"/>
                  <a:gd name="f124" fmla="*/ f97 f28 1"/>
                  <a:gd name="f125" fmla="*/ f98 f29 1"/>
                  <a:gd name="f126" fmla="*/ f99 f28 1"/>
                  <a:gd name="f127" fmla="*/ f100 f29 1"/>
                  <a:gd name="f128" fmla="*/ f101 f29 1"/>
                  <a:gd name="f129" fmla="*/ f102 f28 1"/>
                  <a:gd name="f130" fmla="*/ f103 f28 1"/>
                  <a:gd name="f131" fmla="*/ f104 f28 1"/>
                  <a:gd name="f132" fmla="*/ f105 f28 1"/>
                  <a:gd name="f133" fmla="*/ f106 f29 1"/>
                  <a:gd name="f134" fmla="*/ f107 f28 1"/>
                  <a:gd name="f135" fmla="*/ f108 f29 1"/>
                  <a:gd name="f136" fmla="*/ f109 f28 1"/>
                </a:gdLst>
                <a:ahLst/>
                <a:cxnLst>
                  <a:cxn ang="3cd4">
                    <a:pos x="hc" y="t"/>
                  </a:cxn>
                  <a:cxn ang="0">
                    <a:pos x="r" y="vc"/>
                  </a:cxn>
                  <a:cxn ang="cd4">
                    <a:pos x="hc" y="b"/>
                  </a:cxn>
                  <a:cxn ang="cd2">
                    <a:pos x="l" y="vc"/>
                  </a:cxn>
                  <a:cxn ang="f86">
                    <a:pos x="f114" y="f115"/>
                  </a:cxn>
                  <a:cxn ang="f86">
                    <a:pos x="f116" y="f117"/>
                  </a:cxn>
                  <a:cxn ang="f86">
                    <a:pos x="f114" y="f118"/>
                  </a:cxn>
                  <a:cxn ang="f86">
                    <a:pos x="f114" y="f118"/>
                  </a:cxn>
                  <a:cxn ang="f86">
                    <a:pos x="f119" y="f117"/>
                  </a:cxn>
                  <a:cxn ang="f86">
                    <a:pos x="f114" y="f115"/>
                  </a:cxn>
                  <a:cxn ang="f86">
                    <a:pos x="f120" y="f121"/>
                  </a:cxn>
                  <a:cxn ang="f86">
                    <a:pos x="f122" y="f117"/>
                  </a:cxn>
                  <a:cxn ang="f86">
                    <a:pos x="f120" y="f123"/>
                  </a:cxn>
                  <a:cxn ang="f86">
                    <a:pos x="f116" y="f117"/>
                  </a:cxn>
                  <a:cxn ang="f86">
                    <a:pos x="f120" y="f121"/>
                  </a:cxn>
                  <a:cxn ang="f86">
                    <a:pos x="f124" y="f125"/>
                  </a:cxn>
                  <a:cxn ang="f86">
                    <a:pos x="f126" y="f127"/>
                  </a:cxn>
                  <a:cxn ang="f86">
                    <a:pos x="f114" y="f115"/>
                  </a:cxn>
                  <a:cxn ang="f86">
                    <a:pos x="f119" y="f128"/>
                  </a:cxn>
                  <a:cxn ang="f86">
                    <a:pos x="f129" y="f115"/>
                  </a:cxn>
                  <a:cxn ang="f86">
                    <a:pos x="f119" y="f117"/>
                  </a:cxn>
                  <a:cxn ang="f86">
                    <a:pos x="f129" y="f118"/>
                  </a:cxn>
                  <a:cxn ang="f86">
                    <a:pos x="f129" y="f118"/>
                  </a:cxn>
                  <a:cxn ang="f86">
                    <a:pos x="f130" y="f117"/>
                  </a:cxn>
                  <a:cxn ang="f86">
                    <a:pos x="f131" y="f115"/>
                  </a:cxn>
                  <a:cxn ang="f86">
                    <a:pos x="f132" y="f117"/>
                  </a:cxn>
                  <a:cxn ang="f86">
                    <a:pos x="f131" y="f118"/>
                  </a:cxn>
                  <a:cxn ang="f86">
                    <a:pos x="f130" y="f133"/>
                  </a:cxn>
                  <a:cxn ang="f86">
                    <a:pos x="f134" y="f135"/>
                  </a:cxn>
                  <a:cxn ang="f86">
                    <a:pos x="f136" y="f117"/>
                  </a:cxn>
                  <a:cxn ang="f86">
                    <a:pos x="f124" y="f125"/>
                  </a:cxn>
                </a:cxnLst>
                <a:rect l="f110" t="f113" r="f111" b="f112"/>
                <a:pathLst>
                  <a:path w="2136" h="1028">
                    <a:moveTo>
                      <a:pt x="f8" y="f9"/>
                    </a:moveTo>
                    <a:lnTo>
                      <a:pt x="f10" y="f11"/>
                    </a:lnTo>
                    <a:lnTo>
                      <a:pt x="f8" y="f12"/>
                    </a:lnTo>
                    <a:lnTo>
                      <a:pt x="f8" y="f12"/>
                    </a:lnTo>
                    <a:lnTo>
                      <a:pt x="f13" y="f11"/>
                    </a:lnTo>
                    <a:lnTo>
                      <a:pt x="f8" y="f9"/>
                    </a:lnTo>
                    <a:close/>
                    <a:moveTo>
                      <a:pt x="f14" y="f15"/>
                    </a:moveTo>
                    <a:lnTo>
                      <a:pt x="f6" y="f11"/>
                    </a:lnTo>
                    <a:lnTo>
                      <a:pt x="f14" y="f16"/>
                    </a:lnTo>
                    <a:lnTo>
                      <a:pt x="f10" y="f11"/>
                    </a:lnTo>
                    <a:lnTo>
                      <a:pt x="f14" y="f15"/>
                    </a:lnTo>
                    <a:close/>
                    <a:moveTo>
                      <a:pt x="f17" y="f5"/>
                    </a:moveTo>
                    <a:lnTo>
                      <a:pt x="f18" y="f19"/>
                    </a:lnTo>
                    <a:lnTo>
                      <a:pt x="f8" y="f9"/>
                    </a:lnTo>
                    <a:lnTo>
                      <a:pt x="f13" y="f20"/>
                    </a:lnTo>
                    <a:lnTo>
                      <a:pt x="f21" y="f9"/>
                    </a:lnTo>
                    <a:lnTo>
                      <a:pt x="f13" y="f11"/>
                    </a:lnTo>
                    <a:lnTo>
                      <a:pt x="f21" y="f12"/>
                    </a:lnTo>
                    <a:lnTo>
                      <a:pt x="f21" y="f12"/>
                    </a:lnTo>
                    <a:lnTo>
                      <a:pt x="f22" y="f11"/>
                    </a:lnTo>
                    <a:lnTo>
                      <a:pt x="f23" y="f9"/>
                    </a:lnTo>
                    <a:lnTo>
                      <a:pt x="f24" y="f11"/>
                    </a:lnTo>
                    <a:lnTo>
                      <a:pt x="f23" y="f12"/>
                    </a:lnTo>
                    <a:lnTo>
                      <a:pt x="f22" y="f25"/>
                    </a:lnTo>
                    <a:lnTo>
                      <a:pt x="f26" y="f7"/>
                    </a:lnTo>
                    <a:lnTo>
                      <a:pt x="f5" y="f11"/>
                    </a:lnTo>
                    <a:lnTo>
                      <a:pt x="f17"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29" name="Freeform 20">
                <a:extLst>
                  <a:ext uri="{FF2B5EF4-FFF2-40B4-BE49-F238E27FC236}">
                    <a16:creationId xmlns:a16="http://schemas.microsoft.com/office/drawing/2014/main" id="{BBED780F-4A03-4AE6-B627-7EFD306DEEE1}"/>
                  </a:ext>
                </a:extLst>
              </p:cNvPr>
              <p:cNvSpPr/>
              <p:nvPr/>
            </p:nvSpPr>
            <p:spPr>
              <a:xfrm>
                <a:off x="11431618" y="3256818"/>
                <a:ext cx="401567" cy="242919"/>
              </a:xfrm>
              <a:custGeom>
                <a:avLst/>
                <a:gdLst>
                  <a:gd name="f0" fmla="val 10800000"/>
                  <a:gd name="f1" fmla="val 5400000"/>
                  <a:gd name="f2" fmla="val 180"/>
                  <a:gd name="f3" fmla="val w"/>
                  <a:gd name="f4" fmla="val h"/>
                  <a:gd name="f5" fmla="val 0"/>
                  <a:gd name="f6" fmla="val 1698"/>
                  <a:gd name="f7" fmla="val 1028"/>
                  <a:gd name="f8" fmla="val 199"/>
                  <a:gd name="f9" fmla="val 526"/>
                  <a:gd name="f10" fmla="val 397"/>
                  <a:gd name="f11" fmla="val 647"/>
                  <a:gd name="f12" fmla="val 613"/>
                  <a:gd name="f13" fmla="val 776"/>
                  <a:gd name="f14" fmla="val 828"/>
                  <a:gd name="f15" fmla="val 907"/>
                  <a:gd name="f16" fmla="val 630"/>
                  <a:gd name="f17" fmla="val 1475"/>
                  <a:gd name="f18" fmla="val 516"/>
                  <a:gd name="f19" fmla="val 1690"/>
                  <a:gd name="f20" fmla="val 1259"/>
                  <a:gd name="f21" fmla="val 1482"/>
                  <a:gd name="f22" fmla="val 249"/>
                  <a:gd name="f23" fmla="val 380"/>
                  <a:gd name="f24" fmla="val 385"/>
                  <a:gd name="f25" fmla="val 1266"/>
                  <a:gd name="f26" fmla="val 119"/>
                  <a:gd name="f27" fmla="val 1274"/>
                  <a:gd name="f28" fmla="val 124"/>
                  <a:gd name="f29" fmla="val 1068"/>
                  <a:gd name="f30" fmla="val 1213"/>
                  <a:gd name="f31" fmla="val 152"/>
                  <a:gd name="f32" fmla="val 1162"/>
                  <a:gd name="f33" fmla="val 183"/>
                  <a:gd name="f34" fmla="val 1113"/>
                  <a:gd name="f35" fmla="val 211"/>
                  <a:gd name="f36" fmla="val 1067"/>
                  <a:gd name="f37" fmla="val 240"/>
                  <a:gd name="f38" fmla="val 1022"/>
                  <a:gd name="f39" fmla="val 267"/>
                  <a:gd name="f40" fmla="val 976"/>
                  <a:gd name="f41" fmla="val 296"/>
                  <a:gd name="f42" fmla="val 929"/>
                  <a:gd name="f43" fmla="val 324"/>
                  <a:gd name="f44" fmla="val 880"/>
                  <a:gd name="f45" fmla="val 354"/>
                  <a:gd name="f46" fmla="val 1044"/>
                  <a:gd name="f47" fmla="val 626"/>
                  <a:gd name="f48" fmla="val 507"/>
                  <a:gd name="f49" fmla="val 642"/>
                  <a:gd name="f50" fmla="val 498"/>
                  <a:gd name="f51" fmla="val 659"/>
                  <a:gd name="f52" fmla="val 487"/>
                  <a:gd name="f53" fmla="val 678"/>
                  <a:gd name="f54" fmla="val 475"/>
                  <a:gd name="f55" fmla="val 701"/>
                  <a:gd name="f56" fmla="val 462"/>
                  <a:gd name="f57" fmla="val 727"/>
                  <a:gd name="f58" fmla="val 447"/>
                  <a:gd name="f59" fmla="val 756"/>
                  <a:gd name="f60" fmla="val 429"/>
                  <a:gd name="f61" fmla="val 790"/>
                  <a:gd name="f62" fmla="val 408"/>
                  <a:gd name="f63" fmla="val 265"/>
                  <a:gd name="f64" fmla="val 264"/>
                  <a:gd name="f65" fmla="val 635"/>
                  <a:gd name="f66" fmla="val 262"/>
                  <a:gd name="f67" fmla="val 643"/>
                  <a:gd name="f68" fmla="val 257"/>
                  <a:gd name="f69" fmla="val 656"/>
                  <a:gd name="f70" fmla="val 248"/>
                  <a:gd name="f71" fmla="val 672"/>
                  <a:gd name="f72" fmla="val 239"/>
                  <a:gd name="f73" fmla="val 691"/>
                  <a:gd name="f74" fmla="val 228"/>
                  <a:gd name="f75" fmla="val 712"/>
                  <a:gd name="f76" fmla="val 214"/>
                  <a:gd name="f77" fmla="val 735"/>
                  <a:gd name="f78" fmla="val 201"/>
                  <a:gd name="f79" fmla="val 761"/>
                  <a:gd name="f80" fmla="val 186"/>
                  <a:gd name="f81" fmla="val 787"/>
                  <a:gd name="f82" fmla="val 169"/>
                  <a:gd name="f83" fmla="val 814"/>
                  <a:gd name="f84" fmla="val 153"/>
                  <a:gd name="f85" fmla="val 842"/>
                  <a:gd name="f86" fmla="val 136"/>
                  <a:gd name="f87" fmla="val 870"/>
                  <a:gd name="f88" fmla="val 898"/>
                  <a:gd name="f89" fmla="val 102"/>
                  <a:gd name="f90" fmla="val 924"/>
                  <a:gd name="f91" fmla="val 87"/>
                  <a:gd name="f92" fmla="val 951"/>
                  <a:gd name="f93" fmla="val 71"/>
                  <a:gd name="f94" fmla="val 975"/>
                  <a:gd name="f95" fmla="val 56"/>
                  <a:gd name="f96" fmla="val 997"/>
                  <a:gd name="f97" fmla="val 42"/>
                  <a:gd name="f98" fmla="val 1017"/>
                  <a:gd name="f99" fmla="val 31"/>
                  <a:gd name="f100" fmla="val 1034"/>
                  <a:gd name="f101" fmla="val 20"/>
                  <a:gd name="f102" fmla="val 1048"/>
                  <a:gd name="f103" fmla="val 12"/>
                  <a:gd name="f104" fmla="val 1060"/>
                  <a:gd name="f105" fmla="val 5"/>
                  <a:gd name="f106" fmla="val 1066"/>
                  <a:gd name="f107" fmla="val 1"/>
                  <a:gd name="f108" fmla="+- 0 0 -90"/>
                  <a:gd name="f109" fmla="*/ f3 1 1698"/>
                  <a:gd name="f110" fmla="*/ f4 1 1028"/>
                  <a:gd name="f111" fmla="+- f7 0 f5"/>
                  <a:gd name="f112" fmla="+- f6 0 f5"/>
                  <a:gd name="f113" fmla="*/ f108 f0 1"/>
                  <a:gd name="f114" fmla="*/ f112 1 1698"/>
                  <a:gd name="f115" fmla="*/ f111 1 1028"/>
                  <a:gd name="f116" fmla="*/ 397 f112 1"/>
                  <a:gd name="f117" fmla="*/ 647 f111 1"/>
                  <a:gd name="f118" fmla="*/ 828 f112 1"/>
                  <a:gd name="f119" fmla="*/ 907 f111 1"/>
                  <a:gd name="f120" fmla="*/ 0 f112 1"/>
                  <a:gd name="f121" fmla="*/ 1475 f112 1"/>
                  <a:gd name="f122" fmla="*/ 516 f111 1"/>
                  <a:gd name="f123" fmla="*/ 776 f111 1"/>
                  <a:gd name="f124" fmla="*/ 1259 f112 1"/>
                  <a:gd name="f125" fmla="*/ 1482 f112 1"/>
                  <a:gd name="f126" fmla="*/ 249 f111 1"/>
                  <a:gd name="f127" fmla="*/ 1274 f112 1"/>
                  <a:gd name="f128" fmla="*/ 124 f111 1"/>
                  <a:gd name="f129" fmla="*/ 1266 f112 1"/>
                  <a:gd name="f130" fmla="*/ 119 f111 1"/>
                  <a:gd name="f131" fmla="*/ 1162 f112 1"/>
                  <a:gd name="f132" fmla="*/ 183 f111 1"/>
                  <a:gd name="f133" fmla="*/ 1067 f112 1"/>
                  <a:gd name="f134" fmla="*/ 240 f111 1"/>
                  <a:gd name="f135" fmla="*/ 976 f112 1"/>
                  <a:gd name="f136" fmla="*/ 296 f111 1"/>
                  <a:gd name="f137" fmla="*/ 880 f112 1"/>
                  <a:gd name="f138" fmla="*/ 354 f111 1"/>
                  <a:gd name="f139" fmla="*/ 1044 f112 1"/>
                  <a:gd name="f140" fmla="*/ 613 f112 1"/>
                  <a:gd name="f141" fmla="*/ 642 f112 1"/>
                  <a:gd name="f142" fmla="*/ 498 f111 1"/>
                  <a:gd name="f143" fmla="*/ 678 f112 1"/>
                  <a:gd name="f144" fmla="*/ 475 f111 1"/>
                  <a:gd name="f145" fmla="*/ 727 f112 1"/>
                  <a:gd name="f146" fmla="*/ 447 f111 1"/>
                  <a:gd name="f147" fmla="*/ 790 f112 1"/>
                  <a:gd name="f148" fmla="*/ 408 f111 1"/>
                  <a:gd name="f149" fmla="*/ 630 f112 1"/>
                  <a:gd name="f150" fmla="*/ 265 f111 1"/>
                  <a:gd name="f151" fmla="*/ 635 f112 1"/>
                  <a:gd name="f152" fmla="*/ 262 f111 1"/>
                  <a:gd name="f153" fmla="*/ 656 f112 1"/>
                  <a:gd name="f154" fmla="*/ 248 f111 1"/>
                  <a:gd name="f155" fmla="*/ 691 f112 1"/>
                  <a:gd name="f156" fmla="*/ 228 f111 1"/>
                  <a:gd name="f157" fmla="*/ 735 f112 1"/>
                  <a:gd name="f158" fmla="*/ 201 f111 1"/>
                  <a:gd name="f159" fmla="*/ 787 f112 1"/>
                  <a:gd name="f160" fmla="*/ 169 f111 1"/>
                  <a:gd name="f161" fmla="*/ 842 f112 1"/>
                  <a:gd name="f162" fmla="*/ 136 f111 1"/>
                  <a:gd name="f163" fmla="*/ 898 f112 1"/>
                  <a:gd name="f164" fmla="*/ 102 f111 1"/>
                  <a:gd name="f165" fmla="*/ 951 f112 1"/>
                  <a:gd name="f166" fmla="*/ 71 f111 1"/>
                  <a:gd name="f167" fmla="*/ 997 f112 1"/>
                  <a:gd name="f168" fmla="*/ 42 f111 1"/>
                  <a:gd name="f169" fmla="*/ 1034 f112 1"/>
                  <a:gd name="f170" fmla="*/ 20 f111 1"/>
                  <a:gd name="f171" fmla="*/ 1060 f112 1"/>
                  <a:gd name="f172" fmla="*/ 5 f111 1"/>
                  <a:gd name="f173" fmla="*/ 1068 f112 1"/>
                  <a:gd name="f174" fmla="*/ 0 f111 1"/>
                  <a:gd name="f175" fmla="*/ f113 1 f2"/>
                  <a:gd name="f176" fmla="*/ f116 1 1698"/>
                  <a:gd name="f177" fmla="*/ f117 1 1028"/>
                  <a:gd name="f178" fmla="*/ f118 1 1698"/>
                  <a:gd name="f179" fmla="*/ f119 1 1028"/>
                  <a:gd name="f180" fmla="*/ f120 1 1698"/>
                  <a:gd name="f181" fmla="*/ f121 1 1698"/>
                  <a:gd name="f182" fmla="*/ f122 1 1028"/>
                  <a:gd name="f183" fmla="*/ f123 1 1028"/>
                  <a:gd name="f184" fmla="*/ f124 1 1698"/>
                  <a:gd name="f185" fmla="*/ f125 1 1698"/>
                  <a:gd name="f186" fmla="*/ f126 1 1028"/>
                  <a:gd name="f187" fmla="*/ f127 1 1698"/>
                  <a:gd name="f188" fmla="*/ f128 1 1028"/>
                  <a:gd name="f189" fmla="*/ f129 1 1698"/>
                  <a:gd name="f190" fmla="*/ f130 1 1028"/>
                  <a:gd name="f191" fmla="*/ f131 1 1698"/>
                  <a:gd name="f192" fmla="*/ f132 1 1028"/>
                  <a:gd name="f193" fmla="*/ f133 1 1698"/>
                  <a:gd name="f194" fmla="*/ f134 1 1028"/>
                  <a:gd name="f195" fmla="*/ f135 1 1698"/>
                  <a:gd name="f196" fmla="*/ f136 1 1028"/>
                  <a:gd name="f197" fmla="*/ f137 1 1698"/>
                  <a:gd name="f198" fmla="*/ f138 1 1028"/>
                  <a:gd name="f199" fmla="*/ f139 1 1698"/>
                  <a:gd name="f200" fmla="*/ f140 1 1698"/>
                  <a:gd name="f201" fmla="*/ f141 1 1698"/>
                  <a:gd name="f202" fmla="*/ f142 1 1028"/>
                  <a:gd name="f203" fmla="*/ f143 1 1698"/>
                  <a:gd name="f204" fmla="*/ f144 1 1028"/>
                  <a:gd name="f205" fmla="*/ f145 1 1698"/>
                  <a:gd name="f206" fmla="*/ f146 1 1028"/>
                  <a:gd name="f207" fmla="*/ f147 1 1698"/>
                  <a:gd name="f208" fmla="*/ f148 1 1028"/>
                  <a:gd name="f209" fmla="*/ f149 1 1698"/>
                  <a:gd name="f210" fmla="*/ f150 1 1028"/>
                  <a:gd name="f211" fmla="*/ f151 1 1698"/>
                  <a:gd name="f212" fmla="*/ f152 1 1028"/>
                  <a:gd name="f213" fmla="*/ f153 1 1698"/>
                  <a:gd name="f214" fmla="*/ f154 1 1028"/>
                  <a:gd name="f215" fmla="*/ f155 1 1698"/>
                  <a:gd name="f216" fmla="*/ f156 1 1028"/>
                  <a:gd name="f217" fmla="*/ f157 1 1698"/>
                  <a:gd name="f218" fmla="*/ f158 1 1028"/>
                  <a:gd name="f219" fmla="*/ f159 1 1698"/>
                  <a:gd name="f220" fmla="*/ f160 1 1028"/>
                  <a:gd name="f221" fmla="*/ f161 1 1698"/>
                  <a:gd name="f222" fmla="*/ f162 1 1028"/>
                  <a:gd name="f223" fmla="*/ f163 1 1698"/>
                  <a:gd name="f224" fmla="*/ f164 1 1028"/>
                  <a:gd name="f225" fmla="*/ f165 1 1698"/>
                  <a:gd name="f226" fmla="*/ f166 1 1028"/>
                  <a:gd name="f227" fmla="*/ f167 1 1698"/>
                  <a:gd name="f228" fmla="*/ f168 1 1028"/>
                  <a:gd name="f229" fmla="*/ f169 1 1698"/>
                  <a:gd name="f230" fmla="*/ f170 1 1028"/>
                  <a:gd name="f231" fmla="*/ f171 1 1698"/>
                  <a:gd name="f232" fmla="*/ f172 1 1028"/>
                  <a:gd name="f233" fmla="*/ f173 1 1698"/>
                  <a:gd name="f234" fmla="*/ f174 1 1028"/>
                  <a:gd name="f235" fmla="*/ 0 1 f114"/>
                  <a:gd name="f236" fmla="*/ f6 1 f114"/>
                  <a:gd name="f237" fmla="*/ 0 1 f115"/>
                  <a:gd name="f238" fmla="*/ f7 1 f115"/>
                  <a:gd name="f239" fmla="+- f175 0 f1"/>
                  <a:gd name="f240" fmla="*/ f176 1 f114"/>
                  <a:gd name="f241" fmla="*/ f177 1 f115"/>
                  <a:gd name="f242" fmla="*/ f178 1 f114"/>
                  <a:gd name="f243" fmla="*/ f179 1 f115"/>
                  <a:gd name="f244" fmla="*/ f180 1 f114"/>
                  <a:gd name="f245" fmla="*/ f181 1 f114"/>
                  <a:gd name="f246" fmla="*/ f182 1 f115"/>
                  <a:gd name="f247" fmla="*/ f183 1 f115"/>
                  <a:gd name="f248" fmla="*/ f184 1 f114"/>
                  <a:gd name="f249" fmla="*/ f185 1 f114"/>
                  <a:gd name="f250" fmla="*/ f186 1 f115"/>
                  <a:gd name="f251" fmla="*/ f187 1 f114"/>
                  <a:gd name="f252" fmla="*/ f188 1 f115"/>
                  <a:gd name="f253" fmla="*/ f189 1 f114"/>
                  <a:gd name="f254" fmla="*/ f190 1 f115"/>
                  <a:gd name="f255" fmla="*/ f191 1 f114"/>
                  <a:gd name="f256" fmla="*/ f192 1 f115"/>
                  <a:gd name="f257" fmla="*/ f193 1 f114"/>
                  <a:gd name="f258" fmla="*/ f194 1 f115"/>
                  <a:gd name="f259" fmla="*/ f195 1 f114"/>
                  <a:gd name="f260" fmla="*/ f196 1 f115"/>
                  <a:gd name="f261" fmla="*/ f197 1 f114"/>
                  <a:gd name="f262" fmla="*/ f198 1 f115"/>
                  <a:gd name="f263" fmla="*/ f199 1 f114"/>
                  <a:gd name="f264" fmla="*/ f200 1 f114"/>
                  <a:gd name="f265" fmla="*/ f201 1 f114"/>
                  <a:gd name="f266" fmla="*/ f202 1 f115"/>
                  <a:gd name="f267" fmla="*/ f203 1 f114"/>
                  <a:gd name="f268" fmla="*/ f204 1 f115"/>
                  <a:gd name="f269" fmla="*/ f205 1 f114"/>
                  <a:gd name="f270" fmla="*/ f206 1 f115"/>
                  <a:gd name="f271" fmla="*/ f207 1 f114"/>
                  <a:gd name="f272" fmla="*/ f208 1 f115"/>
                  <a:gd name="f273" fmla="*/ f209 1 f114"/>
                  <a:gd name="f274" fmla="*/ f210 1 f115"/>
                  <a:gd name="f275" fmla="*/ f211 1 f114"/>
                  <a:gd name="f276" fmla="*/ f212 1 f115"/>
                  <a:gd name="f277" fmla="*/ f213 1 f114"/>
                  <a:gd name="f278" fmla="*/ f214 1 f115"/>
                  <a:gd name="f279" fmla="*/ f215 1 f114"/>
                  <a:gd name="f280" fmla="*/ f216 1 f115"/>
                  <a:gd name="f281" fmla="*/ f217 1 f114"/>
                  <a:gd name="f282" fmla="*/ f218 1 f115"/>
                  <a:gd name="f283" fmla="*/ f219 1 f114"/>
                  <a:gd name="f284" fmla="*/ f220 1 f115"/>
                  <a:gd name="f285" fmla="*/ f221 1 f114"/>
                  <a:gd name="f286" fmla="*/ f222 1 f115"/>
                  <a:gd name="f287" fmla="*/ f223 1 f114"/>
                  <a:gd name="f288" fmla="*/ f224 1 f115"/>
                  <a:gd name="f289" fmla="*/ f225 1 f114"/>
                  <a:gd name="f290" fmla="*/ f226 1 f115"/>
                  <a:gd name="f291" fmla="*/ f227 1 f114"/>
                  <a:gd name="f292" fmla="*/ f228 1 f115"/>
                  <a:gd name="f293" fmla="*/ f229 1 f114"/>
                  <a:gd name="f294" fmla="*/ f230 1 f115"/>
                  <a:gd name="f295" fmla="*/ f231 1 f114"/>
                  <a:gd name="f296" fmla="*/ f232 1 f115"/>
                  <a:gd name="f297" fmla="*/ f233 1 f114"/>
                  <a:gd name="f298" fmla="*/ f234 1 f115"/>
                  <a:gd name="f299" fmla="*/ f235 f109 1"/>
                  <a:gd name="f300" fmla="*/ f236 f109 1"/>
                  <a:gd name="f301" fmla="*/ f238 f110 1"/>
                  <a:gd name="f302" fmla="*/ f237 f110 1"/>
                  <a:gd name="f303" fmla="*/ f240 f109 1"/>
                  <a:gd name="f304" fmla="*/ f241 f110 1"/>
                  <a:gd name="f305" fmla="*/ f242 f109 1"/>
                  <a:gd name="f306" fmla="*/ f243 f110 1"/>
                  <a:gd name="f307" fmla="*/ f244 f109 1"/>
                  <a:gd name="f308" fmla="*/ f245 f109 1"/>
                  <a:gd name="f309" fmla="*/ f246 f110 1"/>
                  <a:gd name="f310" fmla="*/ f247 f110 1"/>
                  <a:gd name="f311" fmla="*/ f248 f109 1"/>
                  <a:gd name="f312" fmla="*/ f249 f109 1"/>
                  <a:gd name="f313" fmla="*/ f250 f110 1"/>
                  <a:gd name="f314" fmla="*/ f251 f109 1"/>
                  <a:gd name="f315" fmla="*/ f252 f110 1"/>
                  <a:gd name="f316" fmla="*/ f253 f109 1"/>
                  <a:gd name="f317" fmla="*/ f254 f110 1"/>
                  <a:gd name="f318" fmla="*/ f255 f109 1"/>
                  <a:gd name="f319" fmla="*/ f256 f110 1"/>
                  <a:gd name="f320" fmla="*/ f257 f109 1"/>
                  <a:gd name="f321" fmla="*/ f258 f110 1"/>
                  <a:gd name="f322" fmla="*/ f259 f109 1"/>
                  <a:gd name="f323" fmla="*/ f260 f110 1"/>
                  <a:gd name="f324" fmla="*/ f261 f109 1"/>
                  <a:gd name="f325" fmla="*/ f262 f110 1"/>
                  <a:gd name="f326" fmla="*/ f263 f109 1"/>
                  <a:gd name="f327" fmla="*/ f264 f109 1"/>
                  <a:gd name="f328" fmla="*/ f265 f109 1"/>
                  <a:gd name="f329" fmla="*/ f266 f110 1"/>
                  <a:gd name="f330" fmla="*/ f267 f109 1"/>
                  <a:gd name="f331" fmla="*/ f268 f110 1"/>
                  <a:gd name="f332" fmla="*/ f269 f109 1"/>
                  <a:gd name="f333" fmla="*/ f270 f110 1"/>
                  <a:gd name="f334" fmla="*/ f271 f109 1"/>
                  <a:gd name="f335" fmla="*/ f272 f110 1"/>
                  <a:gd name="f336" fmla="*/ f273 f109 1"/>
                  <a:gd name="f337" fmla="*/ f274 f110 1"/>
                  <a:gd name="f338" fmla="*/ f275 f109 1"/>
                  <a:gd name="f339" fmla="*/ f276 f110 1"/>
                  <a:gd name="f340" fmla="*/ f277 f109 1"/>
                  <a:gd name="f341" fmla="*/ f278 f110 1"/>
                  <a:gd name="f342" fmla="*/ f279 f109 1"/>
                  <a:gd name="f343" fmla="*/ f280 f110 1"/>
                  <a:gd name="f344" fmla="*/ f281 f109 1"/>
                  <a:gd name="f345" fmla="*/ f282 f110 1"/>
                  <a:gd name="f346" fmla="*/ f283 f109 1"/>
                  <a:gd name="f347" fmla="*/ f284 f110 1"/>
                  <a:gd name="f348" fmla="*/ f285 f109 1"/>
                  <a:gd name="f349" fmla="*/ f286 f110 1"/>
                  <a:gd name="f350" fmla="*/ f287 f109 1"/>
                  <a:gd name="f351" fmla="*/ f288 f110 1"/>
                  <a:gd name="f352" fmla="*/ f289 f109 1"/>
                  <a:gd name="f353" fmla="*/ f290 f110 1"/>
                  <a:gd name="f354" fmla="*/ f291 f109 1"/>
                  <a:gd name="f355" fmla="*/ f292 f110 1"/>
                  <a:gd name="f356" fmla="*/ f293 f109 1"/>
                  <a:gd name="f357" fmla="*/ f294 f110 1"/>
                  <a:gd name="f358" fmla="*/ f295 f109 1"/>
                  <a:gd name="f359" fmla="*/ f296 f110 1"/>
                  <a:gd name="f360" fmla="*/ f297 f109 1"/>
                  <a:gd name="f361" fmla="*/ f298 f110 1"/>
                </a:gdLst>
                <a:ahLst/>
                <a:cxnLst>
                  <a:cxn ang="3cd4">
                    <a:pos x="hc" y="t"/>
                  </a:cxn>
                  <a:cxn ang="0">
                    <a:pos x="r" y="vc"/>
                  </a:cxn>
                  <a:cxn ang="cd4">
                    <a:pos x="hc" y="b"/>
                  </a:cxn>
                  <a:cxn ang="cd2">
                    <a:pos x="l" y="vc"/>
                  </a:cxn>
                  <a:cxn ang="f239">
                    <a:pos x="f303" y="f304"/>
                  </a:cxn>
                  <a:cxn ang="f239">
                    <a:pos x="f305" y="f306"/>
                  </a:cxn>
                  <a:cxn ang="f239">
                    <a:pos x="f307" y="f304"/>
                  </a:cxn>
                  <a:cxn ang="f239">
                    <a:pos x="f308" y="f309"/>
                  </a:cxn>
                  <a:cxn ang="f239">
                    <a:pos x="f308" y="f310"/>
                  </a:cxn>
                  <a:cxn ang="f239">
                    <a:pos x="f311" y="f304"/>
                  </a:cxn>
                  <a:cxn ang="f239">
                    <a:pos x="f312" y="f313"/>
                  </a:cxn>
                  <a:cxn ang="f239">
                    <a:pos x="f308" y="f309"/>
                  </a:cxn>
                  <a:cxn ang="f239">
                    <a:pos x="f312" y="f313"/>
                  </a:cxn>
                  <a:cxn ang="f239">
                    <a:pos x="f314" y="f315"/>
                  </a:cxn>
                  <a:cxn ang="f239">
                    <a:pos x="f316" y="f317"/>
                  </a:cxn>
                  <a:cxn ang="f239">
                    <a:pos x="f316" y="f317"/>
                  </a:cxn>
                  <a:cxn ang="f239">
                    <a:pos x="f318" y="f319"/>
                  </a:cxn>
                  <a:cxn ang="f239">
                    <a:pos x="f320" y="f321"/>
                  </a:cxn>
                  <a:cxn ang="f239">
                    <a:pos x="f322" y="f323"/>
                  </a:cxn>
                  <a:cxn ang="f239">
                    <a:pos x="f324" y="f325"/>
                  </a:cxn>
                  <a:cxn ang="f239">
                    <a:pos x="f311" y="f304"/>
                  </a:cxn>
                  <a:cxn ang="f239">
                    <a:pos x="f326" y="f310"/>
                  </a:cxn>
                  <a:cxn ang="f239">
                    <a:pos x="f327" y="f309"/>
                  </a:cxn>
                  <a:cxn ang="f239">
                    <a:pos x="f328" y="f329"/>
                  </a:cxn>
                  <a:cxn ang="f239">
                    <a:pos x="f330" y="f331"/>
                  </a:cxn>
                  <a:cxn ang="f239">
                    <a:pos x="f332" y="f333"/>
                  </a:cxn>
                  <a:cxn ang="f239">
                    <a:pos x="f334" y="f335"/>
                  </a:cxn>
                  <a:cxn ang="f239">
                    <a:pos x="f336" y="f337"/>
                  </a:cxn>
                  <a:cxn ang="f239">
                    <a:pos x="f338" y="f339"/>
                  </a:cxn>
                  <a:cxn ang="f239">
                    <a:pos x="f340" y="f341"/>
                  </a:cxn>
                  <a:cxn ang="f239">
                    <a:pos x="f342" y="f343"/>
                  </a:cxn>
                  <a:cxn ang="f239">
                    <a:pos x="f344" y="f345"/>
                  </a:cxn>
                  <a:cxn ang="f239">
                    <a:pos x="f346" y="f347"/>
                  </a:cxn>
                  <a:cxn ang="f239">
                    <a:pos x="f348" y="f349"/>
                  </a:cxn>
                  <a:cxn ang="f239">
                    <a:pos x="f350" y="f351"/>
                  </a:cxn>
                  <a:cxn ang="f239">
                    <a:pos x="f352" y="f353"/>
                  </a:cxn>
                  <a:cxn ang="f239">
                    <a:pos x="f354" y="f355"/>
                  </a:cxn>
                  <a:cxn ang="f239">
                    <a:pos x="f356" y="f357"/>
                  </a:cxn>
                  <a:cxn ang="f239">
                    <a:pos x="f358" y="f359"/>
                  </a:cxn>
                  <a:cxn ang="f239">
                    <a:pos x="f360" y="f361"/>
                  </a:cxn>
                </a:cxnLst>
                <a:rect l="f299" t="f302" r="f300" b="f301"/>
                <a:pathLst>
                  <a:path w="1698" h="1028">
                    <a:moveTo>
                      <a:pt x="f8" y="f9"/>
                    </a:moveTo>
                    <a:lnTo>
                      <a:pt x="f10" y="f11"/>
                    </a:lnTo>
                    <a:lnTo>
                      <a:pt x="f12" y="f13"/>
                    </a:lnTo>
                    <a:lnTo>
                      <a:pt x="f14" y="f15"/>
                    </a:lnTo>
                    <a:lnTo>
                      <a:pt x="f16" y="f7"/>
                    </a:lnTo>
                    <a:lnTo>
                      <a:pt x="f5" y="f11"/>
                    </a:lnTo>
                    <a:lnTo>
                      <a:pt x="f8" y="f9"/>
                    </a:lnTo>
                    <a:close/>
                    <a:moveTo>
                      <a:pt x="f17" y="f18"/>
                    </a:moveTo>
                    <a:lnTo>
                      <a:pt x="f19" y="f11"/>
                    </a:lnTo>
                    <a:lnTo>
                      <a:pt x="f17" y="f13"/>
                    </a:lnTo>
                    <a:lnTo>
                      <a:pt x="f17" y="f13"/>
                    </a:lnTo>
                    <a:lnTo>
                      <a:pt x="f20" y="f11"/>
                    </a:lnTo>
                    <a:lnTo>
                      <a:pt x="f17" y="f18"/>
                    </a:lnTo>
                    <a:close/>
                    <a:moveTo>
                      <a:pt x="f21" y="f22"/>
                    </a:moveTo>
                    <a:lnTo>
                      <a:pt x="f6" y="f23"/>
                    </a:lnTo>
                    <a:lnTo>
                      <a:pt x="f17" y="f18"/>
                    </a:lnTo>
                    <a:lnTo>
                      <a:pt x="f20" y="f24"/>
                    </a:lnTo>
                    <a:lnTo>
                      <a:pt x="f21" y="f22"/>
                    </a:lnTo>
                    <a:close/>
                    <a:moveTo>
                      <a:pt x="f25" y="f26"/>
                    </a:moveTo>
                    <a:lnTo>
                      <a:pt x="f27" y="f28"/>
                    </a:lnTo>
                    <a:lnTo>
                      <a:pt x="f25" y="f26"/>
                    </a:lnTo>
                    <a:lnTo>
                      <a:pt x="f25" y="f26"/>
                    </a:lnTo>
                    <a:close/>
                    <a:moveTo>
                      <a:pt x="f29" y="f5"/>
                    </a:moveTo>
                    <a:lnTo>
                      <a:pt x="f25" y="f26"/>
                    </a:lnTo>
                    <a:lnTo>
                      <a:pt x="f30" y="f31"/>
                    </a:lnTo>
                    <a:lnTo>
                      <a:pt x="f32" y="f33"/>
                    </a:lnTo>
                    <a:lnTo>
                      <a:pt x="f34" y="f35"/>
                    </a:lnTo>
                    <a:lnTo>
                      <a:pt x="f36" y="f37"/>
                    </a:lnTo>
                    <a:lnTo>
                      <a:pt x="f38" y="f39"/>
                    </a:lnTo>
                    <a:lnTo>
                      <a:pt x="f40" y="f41"/>
                    </a:lnTo>
                    <a:lnTo>
                      <a:pt x="f42" y="f43"/>
                    </a:lnTo>
                    <a:lnTo>
                      <a:pt x="f44" y="f45"/>
                    </a:lnTo>
                    <a:lnTo>
                      <a:pt x="f14" y="f24"/>
                    </a:lnTo>
                    <a:lnTo>
                      <a:pt x="f20" y="f11"/>
                    </a:lnTo>
                    <a:lnTo>
                      <a:pt x="f46" y="f13"/>
                    </a:lnTo>
                    <a:lnTo>
                      <a:pt x="f46" y="f13"/>
                    </a:lnTo>
                    <a:lnTo>
                      <a:pt x="f14" y="f11"/>
                    </a:lnTo>
                    <a:lnTo>
                      <a:pt x="f12" y="f18"/>
                    </a:lnTo>
                    <a:lnTo>
                      <a:pt x="f47" y="f48"/>
                    </a:lnTo>
                    <a:lnTo>
                      <a:pt x="f49" y="f50"/>
                    </a:lnTo>
                    <a:lnTo>
                      <a:pt x="f51" y="f52"/>
                    </a:lnTo>
                    <a:lnTo>
                      <a:pt x="f53" y="f54"/>
                    </a:lnTo>
                    <a:lnTo>
                      <a:pt x="f55" y="f56"/>
                    </a:lnTo>
                    <a:lnTo>
                      <a:pt x="f57" y="f58"/>
                    </a:lnTo>
                    <a:lnTo>
                      <a:pt x="f59" y="f60"/>
                    </a:lnTo>
                    <a:lnTo>
                      <a:pt x="f61" y="f62"/>
                    </a:lnTo>
                    <a:lnTo>
                      <a:pt x="f14" y="f24"/>
                    </a:lnTo>
                    <a:lnTo>
                      <a:pt x="f16" y="f63"/>
                    </a:lnTo>
                    <a:lnTo>
                      <a:pt x="f16"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26"/>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29"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0" name="Freeform 21">
                <a:extLst>
                  <a:ext uri="{FF2B5EF4-FFF2-40B4-BE49-F238E27FC236}">
                    <a16:creationId xmlns:a16="http://schemas.microsoft.com/office/drawing/2014/main" id="{1C41EAF6-11DC-43A0-BE62-A66A7B48B595}"/>
                  </a:ext>
                </a:extLst>
              </p:cNvPr>
              <p:cNvSpPr/>
              <p:nvPr/>
            </p:nvSpPr>
            <p:spPr>
              <a:xfrm>
                <a:off x="11530766" y="3377455"/>
                <a:ext cx="300764" cy="122282"/>
              </a:xfrm>
              <a:custGeom>
                <a:avLst/>
                <a:gdLst>
                  <a:gd name="f0" fmla="val 10800000"/>
                  <a:gd name="f1" fmla="val 5400000"/>
                  <a:gd name="f2" fmla="val 180"/>
                  <a:gd name="f3" fmla="val w"/>
                  <a:gd name="f4" fmla="val h"/>
                  <a:gd name="f5" fmla="val 0"/>
                  <a:gd name="f6" fmla="val 1276"/>
                  <a:gd name="f7" fmla="val 512"/>
                  <a:gd name="f8" fmla="val 199"/>
                  <a:gd name="f9" fmla="val 260"/>
                  <a:gd name="f10" fmla="val 414"/>
                  <a:gd name="f11" fmla="val 391"/>
                  <a:gd name="f12" fmla="val 216"/>
                  <a:gd name="f13" fmla="val 381"/>
                  <a:gd name="f14" fmla="val 1061"/>
                  <a:gd name="f15" fmla="val 131"/>
                  <a:gd name="f16" fmla="val 845"/>
                  <a:gd name="f17" fmla="+- 0 0 -90"/>
                  <a:gd name="f18" fmla="*/ f3 1 1276"/>
                  <a:gd name="f19" fmla="*/ f4 1 512"/>
                  <a:gd name="f20" fmla="+- f7 0 f5"/>
                  <a:gd name="f21" fmla="+- f6 0 f5"/>
                  <a:gd name="f22" fmla="*/ f17 f0 1"/>
                  <a:gd name="f23" fmla="*/ f21 1 1276"/>
                  <a:gd name="f24" fmla="*/ f20 1 512"/>
                  <a:gd name="f25" fmla="*/ 199 f21 1"/>
                  <a:gd name="f26" fmla="*/ 260 f20 1"/>
                  <a:gd name="f27" fmla="*/ 414 f21 1"/>
                  <a:gd name="f28" fmla="*/ 391 f20 1"/>
                  <a:gd name="f29" fmla="*/ 216 f21 1"/>
                  <a:gd name="f30" fmla="*/ 512 f20 1"/>
                  <a:gd name="f31" fmla="*/ 0 f21 1"/>
                  <a:gd name="f32" fmla="*/ 381 f20 1"/>
                  <a:gd name="f33" fmla="*/ 1061 f21 1"/>
                  <a:gd name="f34" fmla="*/ 0 f20 1"/>
                  <a:gd name="f35" fmla="*/ 1276 f21 1"/>
                  <a:gd name="f36" fmla="*/ 131 f20 1"/>
                  <a:gd name="f37" fmla="*/ 845 f21 1"/>
                  <a:gd name="f38" fmla="*/ f22 1 f2"/>
                  <a:gd name="f39" fmla="*/ f25 1 1276"/>
                  <a:gd name="f40" fmla="*/ f26 1 512"/>
                  <a:gd name="f41" fmla="*/ f27 1 1276"/>
                  <a:gd name="f42" fmla="*/ f28 1 512"/>
                  <a:gd name="f43" fmla="*/ f29 1 1276"/>
                  <a:gd name="f44" fmla="*/ f30 1 512"/>
                  <a:gd name="f45" fmla="*/ f31 1 1276"/>
                  <a:gd name="f46" fmla="*/ f32 1 512"/>
                  <a:gd name="f47" fmla="*/ f33 1 1276"/>
                  <a:gd name="f48" fmla="*/ f34 1 512"/>
                  <a:gd name="f49" fmla="*/ f35 1 1276"/>
                  <a:gd name="f50" fmla="*/ f36 1 512"/>
                  <a:gd name="f51" fmla="*/ f37 1 127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4"/>
                  <a:gd name="f63" fmla="*/ f45 1 f23"/>
                  <a:gd name="f64" fmla="*/ f46 1 f24"/>
                  <a:gd name="f65" fmla="*/ f47 1 f23"/>
                  <a:gd name="f66" fmla="*/ f48 1 f24"/>
                  <a:gd name="f67" fmla="*/ f49 1 f23"/>
                  <a:gd name="f68" fmla="*/ f50 1 f24"/>
                  <a:gd name="f69" fmla="*/ f51 1 f23"/>
                  <a:gd name="f70" fmla="*/ f52 f18 1"/>
                  <a:gd name="f71" fmla="*/ f53 f18 1"/>
                  <a:gd name="f72" fmla="*/ f55 f19 1"/>
                  <a:gd name="f73" fmla="*/ f54 f19 1"/>
                  <a:gd name="f74" fmla="*/ f57 f18 1"/>
                  <a:gd name="f75" fmla="*/ f58 f19 1"/>
                  <a:gd name="f76" fmla="*/ f59 f18 1"/>
                  <a:gd name="f77" fmla="*/ f60 f19 1"/>
                  <a:gd name="f78" fmla="*/ f61 f18 1"/>
                  <a:gd name="f79" fmla="*/ f62 f19 1"/>
                  <a:gd name="f80" fmla="*/ f63 f18 1"/>
                  <a:gd name="f81" fmla="*/ f64 f19 1"/>
                  <a:gd name="f82" fmla="*/ f65 f18 1"/>
                  <a:gd name="f83" fmla="*/ f66 f19 1"/>
                  <a:gd name="f84" fmla="*/ f67 f18 1"/>
                  <a:gd name="f85" fmla="*/ f68 f19 1"/>
                  <a:gd name="f86" fmla="*/ f69 f18 1"/>
                </a:gdLst>
                <a:ahLst/>
                <a:cxnLst>
                  <a:cxn ang="3cd4">
                    <a:pos x="hc" y="t"/>
                  </a:cxn>
                  <a:cxn ang="0">
                    <a:pos x="r" y="vc"/>
                  </a:cxn>
                  <a:cxn ang="cd4">
                    <a:pos x="hc" y="b"/>
                  </a:cxn>
                  <a:cxn ang="cd2">
                    <a:pos x="l" y="vc"/>
                  </a:cxn>
                  <a:cxn ang="f56">
                    <a:pos x="f74" y="f75"/>
                  </a:cxn>
                  <a:cxn ang="f56">
                    <a:pos x="f76" y="f77"/>
                  </a:cxn>
                  <a:cxn ang="f56">
                    <a:pos x="f78" y="f79"/>
                  </a:cxn>
                  <a:cxn ang="f56">
                    <a:pos x="f80" y="f81"/>
                  </a:cxn>
                  <a:cxn ang="f56">
                    <a:pos x="f74" y="f75"/>
                  </a:cxn>
                  <a:cxn ang="f56">
                    <a:pos x="f82" y="f83"/>
                  </a:cxn>
                  <a:cxn ang="f56">
                    <a:pos x="f84" y="f85"/>
                  </a:cxn>
                  <a:cxn ang="f56">
                    <a:pos x="f82" y="f75"/>
                  </a:cxn>
                  <a:cxn ang="f56">
                    <a:pos x="f86" y="f85"/>
                  </a:cxn>
                  <a:cxn ang="f56">
                    <a:pos x="f82" y="f83"/>
                  </a:cxn>
                </a:cxnLst>
                <a:rect l="f70" t="f73" r="f71" b="f72"/>
                <a:pathLst>
                  <a:path w="1276" h="512">
                    <a:moveTo>
                      <a:pt x="f8" y="f9"/>
                    </a:moveTo>
                    <a:lnTo>
                      <a:pt x="f10" y="f11"/>
                    </a:lnTo>
                    <a:lnTo>
                      <a:pt x="f12" y="f7"/>
                    </a:lnTo>
                    <a:lnTo>
                      <a:pt x="f5" y="f13"/>
                    </a:lnTo>
                    <a:lnTo>
                      <a:pt x="f8" y="f9"/>
                    </a:lnTo>
                    <a:close/>
                    <a:moveTo>
                      <a:pt x="f14" y="f5"/>
                    </a:moveTo>
                    <a:lnTo>
                      <a:pt x="f6" y="f15"/>
                    </a:lnTo>
                    <a:lnTo>
                      <a:pt x="f14" y="f9"/>
                    </a:lnTo>
                    <a:lnTo>
                      <a:pt x="f16" y="f15"/>
                    </a:lnTo>
                    <a:lnTo>
                      <a:pt x="f14"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31" name="Freeform 22">
                <a:extLst>
                  <a:ext uri="{FF2B5EF4-FFF2-40B4-BE49-F238E27FC236}">
                    <a16:creationId xmlns:a16="http://schemas.microsoft.com/office/drawing/2014/main" id="{4452C18B-2B3D-49ED-AABB-3CE3420D332E}"/>
                  </a:ext>
                </a:extLst>
              </p:cNvPr>
              <p:cNvSpPr/>
              <p:nvPr/>
            </p:nvSpPr>
            <p:spPr>
              <a:xfrm>
                <a:off x="11479542" y="3288209"/>
                <a:ext cx="199951" cy="180127"/>
              </a:xfrm>
              <a:custGeom>
                <a:avLst/>
                <a:gdLst>
                  <a:gd name="f0" fmla="val 10800000"/>
                  <a:gd name="f1" fmla="val 5400000"/>
                  <a:gd name="f2" fmla="val 180"/>
                  <a:gd name="f3" fmla="val w"/>
                  <a:gd name="f4" fmla="val h"/>
                  <a:gd name="f5" fmla="val 0"/>
                  <a:gd name="f6" fmla="val 845"/>
                  <a:gd name="f7" fmla="val 763"/>
                  <a:gd name="f8" fmla="val 198"/>
                  <a:gd name="f9" fmla="val 513"/>
                  <a:gd name="f10" fmla="val 414"/>
                  <a:gd name="f11" fmla="val 642"/>
                  <a:gd name="f12" fmla="val 215"/>
                  <a:gd name="f13" fmla="val 633"/>
                  <a:gd name="f14" fmla="val 629"/>
                  <a:gd name="f15" fmla="val 251"/>
                  <a:gd name="f16" fmla="val 382"/>
                  <a:gd name="f17" fmla="val 646"/>
                  <a:gd name="f18" fmla="val 121"/>
                  <a:gd name="f19" fmla="val 431"/>
                  <a:gd name="f20" fmla="val 130"/>
                  <a:gd name="f21" fmla="+- 0 0 -90"/>
                  <a:gd name="f22" fmla="*/ f3 1 845"/>
                  <a:gd name="f23" fmla="*/ f4 1 763"/>
                  <a:gd name="f24" fmla="+- f7 0 f5"/>
                  <a:gd name="f25" fmla="+- f6 0 f5"/>
                  <a:gd name="f26" fmla="*/ f21 f0 1"/>
                  <a:gd name="f27" fmla="*/ f25 1 845"/>
                  <a:gd name="f28" fmla="*/ f24 1 763"/>
                  <a:gd name="f29" fmla="*/ 198 f25 1"/>
                  <a:gd name="f30" fmla="*/ 513 f24 1"/>
                  <a:gd name="f31" fmla="*/ 414 f25 1"/>
                  <a:gd name="f32" fmla="*/ 642 f24 1"/>
                  <a:gd name="f33" fmla="*/ 215 f25 1"/>
                  <a:gd name="f34" fmla="*/ 763 f24 1"/>
                  <a:gd name="f35" fmla="*/ 0 f25 1"/>
                  <a:gd name="f36" fmla="*/ 633 f24 1"/>
                  <a:gd name="f37" fmla="*/ 629 f25 1"/>
                  <a:gd name="f38" fmla="*/ 251 f24 1"/>
                  <a:gd name="f39" fmla="*/ 845 f25 1"/>
                  <a:gd name="f40" fmla="*/ 382 f24 1"/>
                  <a:gd name="f41" fmla="*/ 646 f25 1"/>
                  <a:gd name="f42" fmla="*/ 0 f24 1"/>
                  <a:gd name="f43" fmla="*/ 121 f24 1"/>
                  <a:gd name="f44" fmla="*/ 431 f25 1"/>
                  <a:gd name="f45" fmla="*/ 130 f24 1"/>
                  <a:gd name="f46" fmla="*/ f26 1 f2"/>
                  <a:gd name="f47" fmla="*/ f29 1 845"/>
                  <a:gd name="f48" fmla="*/ f30 1 763"/>
                  <a:gd name="f49" fmla="*/ f31 1 845"/>
                  <a:gd name="f50" fmla="*/ f32 1 763"/>
                  <a:gd name="f51" fmla="*/ f33 1 845"/>
                  <a:gd name="f52" fmla="*/ f34 1 763"/>
                  <a:gd name="f53" fmla="*/ f35 1 845"/>
                  <a:gd name="f54" fmla="*/ f36 1 763"/>
                  <a:gd name="f55" fmla="*/ f37 1 845"/>
                  <a:gd name="f56" fmla="*/ f38 1 763"/>
                  <a:gd name="f57" fmla="*/ f39 1 845"/>
                  <a:gd name="f58" fmla="*/ f40 1 763"/>
                  <a:gd name="f59" fmla="*/ f41 1 845"/>
                  <a:gd name="f60" fmla="*/ f42 1 763"/>
                  <a:gd name="f61" fmla="*/ f43 1 763"/>
                  <a:gd name="f62" fmla="*/ f44 1 845"/>
                  <a:gd name="f63" fmla="*/ f45 1 763"/>
                  <a:gd name="f64" fmla="*/ 0 1 f27"/>
                  <a:gd name="f65" fmla="*/ f6 1 f27"/>
                  <a:gd name="f66" fmla="*/ 0 1 f28"/>
                  <a:gd name="f67" fmla="*/ f7 1 f28"/>
                  <a:gd name="f68" fmla="+- f46 0 f1"/>
                  <a:gd name="f69" fmla="*/ f47 1 f27"/>
                  <a:gd name="f70" fmla="*/ f48 1 f28"/>
                  <a:gd name="f71" fmla="*/ f49 1 f27"/>
                  <a:gd name="f72" fmla="*/ f50 1 f28"/>
                  <a:gd name="f73" fmla="*/ f51 1 f27"/>
                  <a:gd name="f74" fmla="*/ f52 1 f28"/>
                  <a:gd name="f75" fmla="*/ f53 1 f27"/>
                  <a:gd name="f76" fmla="*/ f54 1 f28"/>
                  <a:gd name="f77" fmla="*/ f55 1 f27"/>
                  <a:gd name="f78" fmla="*/ f56 1 f28"/>
                  <a:gd name="f79" fmla="*/ f57 1 f27"/>
                  <a:gd name="f80" fmla="*/ f58 1 f28"/>
                  <a:gd name="f81" fmla="*/ f59 1 f27"/>
                  <a:gd name="f82" fmla="*/ f60 1 f28"/>
                  <a:gd name="f83" fmla="*/ f61 1 f28"/>
                  <a:gd name="f84" fmla="*/ f62 1 f27"/>
                  <a:gd name="f85" fmla="*/ f63 1 f28"/>
                  <a:gd name="f86" fmla="*/ f64 f22 1"/>
                  <a:gd name="f87" fmla="*/ f65 f22 1"/>
                  <a:gd name="f88" fmla="*/ f67 f23 1"/>
                  <a:gd name="f89" fmla="*/ f66 f23 1"/>
                  <a:gd name="f90" fmla="*/ f69 f22 1"/>
                  <a:gd name="f91" fmla="*/ f70 f23 1"/>
                  <a:gd name="f92" fmla="*/ f71 f22 1"/>
                  <a:gd name="f93" fmla="*/ f72 f23 1"/>
                  <a:gd name="f94" fmla="*/ f73 f22 1"/>
                  <a:gd name="f95" fmla="*/ f74 f23 1"/>
                  <a:gd name="f96" fmla="*/ f75 f22 1"/>
                  <a:gd name="f97" fmla="*/ f76 f23 1"/>
                  <a:gd name="f98" fmla="*/ f77 f22 1"/>
                  <a:gd name="f99" fmla="*/ f78 f23 1"/>
                  <a:gd name="f100" fmla="*/ f79 f22 1"/>
                  <a:gd name="f101" fmla="*/ f80 f23 1"/>
                  <a:gd name="f102" fmla="*/ f81 f22 1"/>
                  <a:gd name="f103" fmla="*/ f82 f23 1"/>
                  <a:gd name="f104" fmla="*/ f83 f23 1"/>
                  <a:gd name="f105" fmla="*/ f84 f22 1"/>
                  <a:gd name="f106" fmla="*/ f85 f23 1"/>
                </a:gdLst>
                <a:ahLst/>
                <a:cxnLst>
                  <a:cxn ang="3cd4">
                    <a:pos x="hc" y="t"/>
                  </a:cxn>
                  <a:cxn ang="0">
                    <a:pos x="r" y="vc"/>
                  </a:cxn>
                  <a:cxn ang="cd4">
                    <a:pos x="hc" y="b"/>
                  </a:cxn>
                  <a:cxn ang="cd2">
                    <a:pos x="l" y="vc"/>
                  </a:cxn>
                  <a:cxn ang="f68">
                    <a:pos x="f90" y="f91"/>
                  </a:cxn>
                  <a:cxn ang="f68">
                    <a:pos x="f92" y="f93"/>
                  </a:cxn>
                  <a:cxn ang="f68">
                    <a:pos x="f94" y="f95"/>
                  </a:cxn>
                  <a:cxn ang="f68">
                    <a:pos x="f96" y="f97"/>
                  </a:cxn>
                  <a:cxn ang="f68">
                    <a:pos x="f90" y="f91"/>
                  </a:cxn>
                  <a:cxn ang="f68">
                    <a:pos x="f98" y="f99"/>
                  </a:cxn>
                  <a:cxn ang="f68">
                    <a:pos x="f100" y="f101"/>
                  </a:cxn>
                  <a:cxn ang="f68">
                    <a:pos x="f98" y="f91"/>
                  </a:cxn>
                  <a:cxn ang="f68">
                    <a:pos x="f92" y="f101"/>
                  </a:cxn>
                  <a:cxn ang="f68">
                    <a:pos x="f98" y="f99"/>
                  </a:cxn>
                  <a:cxn ang="f68">
                    <a:pos x="f102" y="f103"/>
                  </a:cxn>
                  <a:cxn ang="f68">
                    <a:pos x="f100" y="f104"/>
                  </a:cxn>
                  <a:cxn ang="f68">
                    <a:pos x="f98" y="f99"/>
                  </a:cxn>
                  <a:cxn ang="f68">
                    <a:pos x="f105" y="f106"/>
                  </a:cxn>
                  <a:cxn ang="f68">
                    <a:pos x="f102" y="f103"/>
                  </a:cxn>
                </a:cxnLst>
                <a:rect l="f86" t="f89" r="f87" b="f88"/>
                <a:pathLst>
                  <a:path w="845" h="763">
                    <a:moveTo>
                      <a:pt x="f8" y="f9"/>
                    </a:moveTo>
                    <a:lnTo>
                      <a:pt x="f10" y="f11"/>
                    </a:lnTo>
                    <a:lnTo>
                      <a:pt x="f12" y="f7"/>
                    </a:lnTo>
                    <a:lnTo>
                      <a:pt x="f5" y="f13"/>
                    </a:lnTo>
                    <a:lnTo>
                      <a:pt x="f8" y="f9"/>
                    </a:lnTo>
                    <a:close/>
                    <a:moveTo>
                      <a:pt x="f14" y="f15"/>
                    </a:moveTo>
                    <a:lnTo>
                      <a:pt x="f6" y="f16"/>
                    </a:lnTo>
                    <a:lnTo>
                      <a:pt x="f14" y="f9"/>
                    </a:lnTo>
                    <a:lnTo>
                      <a:pt x="f10" y="f16"/>
                    </a:lnTo>
                    <a:lnTo>
                      <a:pt x="f14" y="f15"/>
                    </a:lnTo>
                    <a:close/>
                    <a:moveTo>
                      <a:pt x="f17" y="f5"/>
                    </a:moveTo>
                    <a:lnTo>
                      <a:pt x="f6" y="f18"/>
                    </a:lnTo>
                    <a:lnTo>
                      <a:pt x="f14" y="f15"/>
                    </a:lnTo>
                    <a:lnTo>
                      <a:pt x="f19" y="f20"/>
                    </a:lnTo>
                    <a:lnTo>
                      <a:pt x="f17"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grpSp>
      <p:grpSp>
        <p:nvGrpSpPr>
          <p:cNvPr id="266" name="Group 113">
            <a:extLst>
              <a:ext uri="{FF2B5EF4-FFF2-40B4-BE49-F238E27FC236}">
                <a16:creationId xmlns:a16="http://schemas.microsoft.com/office/drawing/2014/main" id="{3BEFAC34-1FC8-40A9-8067-DF5366F13373}"/>
              </a:ext>
            </a:extLst>
          </p:cNvPr>
          <p:cNvGrpSpPr/>
          <p:nvPr/>
        </p:nvGrpSpPr>
        <p:grpSpPr>
          <a:xfrm>
            <a:off x="11471840" y="3230213"/>
            <a:ext cx="484231" cy="346232"/>
            <a:chOff x="4625538" y="2523277"/>
            <a:chExt cx="542723" cy="602452"/>
          </a:xfrm>
        </p:grpSpPr>
        <p:sp>
          <p:nvSpPr>
            <p:cNvPr id="267" name="Freeform 6">
              <a:extLst>
                <a:ext uri="{FF2B5EF4-FFF2-40B4-BE49-F238E27FC236}">
                  <a16:creationId xmlns:a16="http://schemas.microsoft.com/office/drawing/2014/main" id="{8BA638EE-B0A1-4B66-8327-00552A1859D0}"/>
                </a:ext>
              </a:extLst>
            </p:cNvPr>
            <p:cNvSpPr/>
            <p:nvPr/>
          </p:nvSpPr>
          <p:spPr>
            <a:xfrm>
              <a:off x="4625538" y="2523277"/>
              <a:ext cx="542723" cy="602452"/>
            </a:xfrm>
            <a:custGeom>
              <a:avLst/>
              <a:gdLst>
                <a:gd name="f0" fmla="val 10800000"/>
                <a:gd name="f1" fmla="val 5400000"/>
                <a:gd name="f2" fmla="val 180"/>
                <a:gd name="f3" fmla="val w"/>
                <a:gd name="f4" fmla="val h"/>
                <a:gd name="f5" fmla="val 0"/>
                <a:gd name="f6" fmla="val 2136"/>
                <a:gd name="f7" fmla="val 1630"/>
                <a:gd name="f8" fmla="val 112"/>
                <a:gd name="f9" fmla="val 2024"/>
                <a:gd name="f10" fmla="val 2049"/>
                <a:gd name="f11" fmla="val 2"/>
                <a:gd name="f12" fmla="val 2074"/>
                <a:gd name="f13" fmla="val 11"/>
                <a:gd name="f14" fmla="val 2094"/>
                <a:gd name="f15" fmla="val 24"/>
                <a:gd name="f16" fmla="val 2112"/>
                <a:gd name="f17" fmla="val 41"/>
                <a:gd name="f18" fmla="val 2124"/>
                <a:gd name="f19" fmla="val 62"/>
                <a:gd name="f20" fmla="val 2133"/>
                <a:gd name="f21" fmla="val 87"/>
                <a:gd name="f22" fmla="val 1518"/>
                <a:gd name="f23" fmla="val 1543"/>
                <a:gd name="f24" fmla="val 1568"/>
                <a:gd name="f25" fmla="val 1588"/>
                <a:gd name="f26" fmla="val 1606"/>
                <a:gd name="f27" fmla="val 1618"/>
                <a:gd name="f28" fmla="val 1627"/>
                <a:gd name="f29" fmla="val 42"/>
                <a:gd name="f30" fmla="val 12"/>
                <a:gd name="f31" fmla="val 3"/>
                <a:gd name="f32" fmla="+- 0 0 -90"/>
                <a:gd name="f33" fmla="*/ f3 1 2136"/>
                <a:gd name="f34" fmla="*/ f4 1 1630"/>
                <a:gd name="f35" fmla="+- f7 0 f5"/>
                <a:gd name="f36" fmla="+- f6 0 f5"/>
                <a:gd name="f37" fmla="*/ f32 f0 1"/>
                <a:gd name="f38" fmla="*/ f36 1 2136"/>
                <a:gd name="f39" fmla="*/ f35 1 1630"/>
                <a:gd name="f40" fmla="*/ 112 f36 1"/>
                <a:gd name="f41" fmla="*/ 0 f35 1"/>
                <a:gd name="f42" fmla="*/ 2024 f36 1"/>
                <a:gd name="f43" fmla="*/ 2049 f36 1"/>
                <a:gd name="f44" fmla="*/ 2 f35 1"/>
                <a:gd name="f45" fmla="*/ 2074 f36 1"/>
                <a:gd name="f46" fmla="*/ 11 f35 1"/>
                <a:gd name="f47" fmla="*/ 2094 f36 1"/>
                <a:gd name="f48" fmla="*/ 24 f35 1"/>
                <a:gd name="f49" fmla="*/ 2112 f36 1"/>
                <a:gd name="f50" fmla="*/ 41 f35 1"/>
                <a:gd name="f51" fmla="*/ 2124 f36 1"/>
                <a:gd name="f52" fmla="*/ 62 f35 1"/>
                <a:gd name="f53" fmla="*/ 2133 f36 1"/>
                <a:gd name="f54" fmla="*/ 87 f35 1"/>
                <a:gd name="f55" fmla="*/ 2136 f36 1"/>
                <a:gd name="f56" fmla="*/ 112 f35 1"/>
                <a:gd name="f57" fmla="*/ 1518 f35 1"/>
                <a:gd name="f58" fmla="*/ 1543 f35 1"/>
                <a:gd name="f59" fmla="*/ 1568 f35 1"/>
                <a:gd name="f60" fmla="*/ 1588 f35 1"/>
                <a:gd name="f61" fmla="*/ 1606 f35 1"/>
                <a:gd name="f62" fmla="*/ 1618 f35 1"/>
                <a:gd name="f63" fmla="*/ 1627 f35 1"/>
                <a:gd name="f64" fmla="*/ 1630 f35 1"/>
                <a:gd name="f65" fmla="*/ 87 f36 1"/>
                <a:gd name="f66" fmla="*/ 62 f36 1"/>
                <a:gd name="f67" fmla="*/ 42 f36 1"/>
                <a:gd name="f68" fmla="*/ 24 f36 1"/>
                <a:gd name="f69" fmla="*/ 12 f36 1"/>
                <a:gd name="f70" fmla="*/ 3 f36 1"/>
                <a:gd name="f71" fmla="*/ 0 f36 1"/>
                <a:gd name="f72" fmla="*/ f37 1 f2"/>
                <a:gd name="f73" fmla="*/ f40 1 2136"/>
                <a:gd name="f74" fmla="*/ f41 1 1630"/>
                <a:gd name="f75" fmla="*/ f42 1 2136"/>
                <a:gd name="f76" fmla="*/ f43 1 2136"/>
                <a:gd name="f77" fmla="*/ f44 1 1630"/>
                <a:gd name="f78" fmla="*/ f45 1 2136"/>
                <a:gd name="f79" fmla="*/ f46 1 1630"/>
                <a:gd name="f80" fmla="*/ f47 1 2136"/>
                <a:gd name="f81" fmla="*/ f48 1 1630"/>
                <a:gd name="f82" fmla="*/ f49 1 2136"/>
                <a:gd name="f83" fmla="*/ f50 1 1630"/>
                <a:gd name="f84" fmla="*/ f51 1 2136"/>
                <a:gd name="f85" fmla="*/ f52 1 1630"/>
                <a:gd name="f86" fmla="*/ f53 1 2136"/>
                <a:gd name="f87" fmla="*/ f54 1 1630"/>
                <a:gd name="f88" fmla="*/ f55 1 2136"/>
                <a:gd name="f89" fmla="*/ f56 1 1630"/>
                <a:gd name="f90" fmla="*/ f57 1 1630"/>
                <a:gd name="f91" fmla="*/ f58 1 1630"/>
                <a:gd name="f92" fmla="*/ f59 1 1630"/>
                <a:gd name="f93" fmla="*/ f60 1 1630"/>
                <a:gd name="f94" fmla="*/ f61 1 1630"/>
                <a:gd name="f95" fmla="*/ f62 1 1630"/>
                <a:gd name="f96" fmla="*/ f63 1 1630"/>
                <a:gd name="f97" fmla="*/ f64 1 1630"/>
                <a:gd name="f98" fmla="*/ f65 1 2136"/>
                <a:gd name="f99" fmla="*/ f66 1 2136"/>
                <a:gd name="f100" fmla="*/ f67 1 2136"/>
                <a:gd name="f101" fmla="*/ f68 1 2136"/>
                <a:gd name="f102" fmla="*/ f69 1 2136"/>
                <a:gd name="f103" fmla="*/ f70 1 2136"/>
                <a:gd name="f104" fmla="*/ f71 1 2136"/>
                <a:gd name="f105" fmla="*/ 0 1 f38"/>
                <a:gd name="f106" fmla="*/ f6 1 f38"/>
                <a:gd name="f107" fmla="*/ 0 1 f39"/>
                <a:gd name="f108" fmla="*/ f7 1 f39"/>
                <a:gd name="f109" fmla="+- f72 0 f1"/>
                <a:gd name="f110" fmla="*/ f73 1 f38"/>
                <a:gd name="f111" fmla="*/ f74 1 f39"/>
                <a:gd name="f112" fmla="*/ f75 1 f38"/>
                <a:gd name="f113" fmla="*/ f76 1 f38"/>
                <a:gd name="f114" fmla="*/ f77 1 f39"/>
                <a:gd name="f115" fmla="*/ f78 1 f38"/>
                <a:gd name="f116" fmla="*/ f79 1 f39"/>
                <a:gd name="f117" fmla="*/ f80 1 f38"/>
                <a:gd name="f118" fmla="*/ f81 1 f39"/>
                <a:gd name="f119" fmla="*/ f82 1 f38"/>
                <a:gd name="f120" fmla="*/ f83 1 f39"/>
                <a:gd name="f121" fmla="*/ f84 1 f38"/>
                <a:gd name="f122" fmla="*/ f85 1 f39"/>
                <a:gd name="f123" fmla="*/ f86 1 f38"/>
                <a:gd name="f124" fmla="*/ f87 1 f39"/>
                <a:gd name="f125" fmla="*/ f88 1 f38"/>
                <a:gd name="f126" fmla="*/ f89 1 f39"/>
                <a:gd name="f127" fmla="*/ f90 1 f39"/>
                <a:gd name="f128" fmla="*/ f91 1 f39"/>
                <a:gd name="f129" fmla="*/ f92 1 f39"/>
                <a:gd name="f130" fmla="*/ f93 1 f39"/>
                <a:gd name="f131" fmla="*/ f94 1 f39"/>
                <a:gd name="f132" fmla="*/ f95 1 f39"/>
                <a:gd name="f133" fmla="*/ f96 1 f39"/>
                <a:gd name="f134" fmla="*/ f97 1 f39"/>
                <a:gd name="f135" fmla="*/ f98 1 f38"/>
                <a:gd name="f136" fmla="*/ f99 1 f38"/>
                <a:gd name="f137" fmla="*/ f100 1 f38"/>
                <a:gd name="f138" fmla="*/ f101 1 f38"/>
                <a:gd name="f139" fmla="*/ f102 1 f38"/>
                <a:gd name="f140" fmla="*/ f103 1 f38"/>
                <a:gd name="f141" fmla="*/ f104 1 f38"/>
                <a:gd name="f142" fmla="*/ f105 f33 1"/>
                <a:gd name="f143" fmla="*/ f106 f33 1"/>
                <a:gd name="f144" fmla="*/ f108 f34 1"/>
                <a:gd name="f145" fmla="*/ f107 f34 1"/>
                <a:gd name="f146" fmla="*/ f110 f33 1"/>
                <a:gd name="f147" fmla="*/ f111 f34 1"/>
                <a:gd name="f148" fmla="*/ f112 f33 1"/>
                <a:gd name="f149" fmla="*/ f113 f33 1"/>
                <a:gd name="f150" fmla="*/ f114 f34 1"/>
                <a:gd name="f151" fmla="*/ f115 f33 1"/>
                <a:gd name="f152" fmla="*/ f116 f34 1"/>
                <a:gd name="f153" fmla="*/ f117 f33 1"/>
                <a:gd name="f154" fmla="*/ f118 f34 1"/>
                <a:gd name="f155" fmla="*/ f119 f33 1"/>
                <a:gd name="f156" fmla="*/ f120 f34 1"/>
                <a:gd name="f157" fmla="*/ f121 f33 1"/>
                <a:gd name="f158" fmla="*/ f122 f34 1"/>
                <a:gd name="f159" fmla="*/ f123 f33 1"/>
                <a:gd name="f160" fmla="*/ f124 f34 1"/>
                <a:gd name="f161" fmla="*/ f125 f33 1"/>
                <a:gd name="f162" fmla="*/ f126 f34 1"/>
                <a:gd name="f163" fmla="*/ f127 f34 1"/>
                <a:gd name="f164" fmla="*/ f128 f34 1"/>
                <a:gd name="f165" fmla="*/ f129 f34 1"/>
                <a:gd name="f166" fmla="*/ f130 f34 1"/>
                <a:gd name="f167" fmla="*/ f131 f34 1"/>
                <a:gd name="f168" fmla="*/ f132 f34 1"/>
                <a:gd name="f169" fmla="*/ f133 f34 1"/>
                <a:gd name="f170" fmla="*/ f134 f34 1"/>
                <a:gd name="f171" fmla="*/ f135 f33 1"/>
                <a:gd name="f172" fmla="*/ f136 f33 1"/>
                <a:gd name="f173" fmla="*/ f137 f33 1"/>
                <a:gd name="f174" fmla="*/ f138 f33 1"/>
                <a:gd name="f175" fmla="*/ f139 f33 1"/>
                <a:gd name="f176" fmla="*/ f140 f33 1"/>
                <a:gd name="f177" fmla="*/ f141 f33 1"/>
              </a:gdLst>
              <a:ahLst/>
              <a:cxnLst>
                <a:cxn ang="3cd4">
                  <a:pos x="hc" y="t"/>
                </a:cxn>
                <a:cxn ang="0">
                  <a:pos x="r" y="vc"/>
                </a:cxn>
                <a:cxn ang="cd4">
                  <a:pos x="hc" y="b"/>
                </a:cxn>
                <a:cxn ang="cd2">
                  <a:pos x="l" y="vc"/>
                </a:cxn>
                <a:cxn ang="f109">
                  <a:pos x="f146" y="f147"/>
                </a:cxn>
                <a:cxn ang="f109">
                  <a:pos x="f148" y="f147"/>
                </a:cxn>
                <a:cxn ang="f109">
                  <a:pos x="f149" y="f150"/>
                </a:cxn>
                <a:cxn ang="f109">
                  <a:pos x="f151" y="f152"/>
                </a:cxn>
                <a:cxn ang="f109">
                  <a:pos x="f153" y="f154"/>
                </a:cxn>
                <a:cxn ang="f109">
                  <a:pos x="f155" y="f156"/>
                </a:cxn>
                <a:cxn ang="f109">
                  <a:pos x="f157" y="f158"/>
                </a:cxn>
                <a:cxn ang="f109">
                  <a:pos x="f159" y="f160"/>
                </a:cxn>
                <a:cxn ang="f109">
                  <a:pos x="f161" y="f162"/>
                </a:cxn>
                <a:cxn ang="f109">
                  <a:pos x="f161" y="f163"/>
                </a:cxn>
                <a:cxn ang="f109">
                  <a:pos x="f159" y="f164"/>
                </a:cxn>
                <a:cxn ang="f109">
                  <a:pos x="f157" y="f165"/>
                </a:cxn>
                <a:cxn ang="f109">
                  <a:pos x="f155" y="f166"/>
                </a:cxn>
                <a:cxn ang="f109">
                  <a:pos x="f153" y="f167"/>
                </a:cxn>
                <a:cxn ang="f109">
                  <a:pos x="f151" y="f168"/>
                </a:cxn>
                <a:cxn ang="f109">
                  <a:pos x="f149" y="f169"/>
                </a:cxn>
                <a:cxn ang="f109">
                  <a:pos x="f148" y="f170"/>
                </a:cxn>
                <a:cxn ang="f109">
                  <a:pos x="f146" y="f170"/>
                </a:cxn>
                <a:cxn ang="f109">
                  <a:pos x="f171" y="f169"/>
                </a:cxn>
                <a:cxn ang="f109">
                  <a:pos x="f172" y="f168"/>
                </a:cxn>
                <a:cxn ang="f109">
                  <a:pos x="f173" y="f167"/>
                </a:cxn>
                <a:cxn ang="f109">
                  <a:pos x="f174" y="f166"/>
                </a:cxn>
                <a:cxn ang="f109">
                  <a:pos x="f175" y="f165"/>
                </a:cxn>
                <a:cxn ang="f109">
                  <a:pos x="f176" y="f164"/>
                </a:cxn>
                <a:cxn ang="f109">
                  <a:pos x="f177" y="f163"/>
                </a:cxn>
                <a:cxn ang="f109">
                  <a:pos x="f177" y="f162"/>
                </a:cxn>
                <a:cxn ang="f109">
                  <a:pos x="f176" y="f160"/>
                </a:cxn>
                <a:cxn ang="f109">
                  <a:pos x="f175" y="f158"/>
                </a:cxn>
                <a:cxn ang="f109">
                  <a:pos x="f174" y="f156"/>
                </a:cxn>
                <a:cxn ang="f109">
                  <a:pos x="f173" y="f154"/>
                </a:cxn>
                <a:cxn ang="f109">
                  <a:pos x="f172" y="f152"/>
                </a:cxn>
                <a:cxn ang="f109">
                  <a:pos x="f171" y="f150"/>
                </a:cxn>
                <a:cxn ang="f109">
                  <a:pos x="f146" y="f147"/>
                </a:cxn>
              </a:cxnLst>
              <a:rect l="f142" t="f145" r="f143" b="f144"/>
              <a:pathLst>
                <a:path w="2136" h="1630">
                  <a:moveTo>
                    <a:pt x="f8" y="f5"/>
                  </a:moveTo>
                  <a:lnTo>
                    <a:pt x="f9" y="f5"/>
                  </a:lnTo>
                  <a:lnTo>
                    <a:pt x="f10" y="f11"/>
                  </a:lnTo>
                  <a:lnTo>
                    <a:pt x="f12" y="f13"/>
                  </a:lnTo>
                  <a:lnTo>
                    <a:pt x="f14" y="f15"/>
                  </a:lnTo>
                  <a:lnTo>
                    <a:pt x="f16" y="f17"/>
                  </a:lnTo>
                  <a:lnTo>
                    <a:pt x="f18" y="f19"/>
                  </a:lnTo>
                  <a:lnTo>
                    <a:pt x="f20" y="f21"/>
                  </a:lnTo>
                  <a:lnTo>
                    <a:pt x="f6" y="f8"/>
                  </a:lnTo>
                  <a:lnTo>
                    <a:pt x="f6" y="f22"/>
                  </a:lnTo>
                  <a:lnTo>
                    <a:pt x="f20" y="f23"/>
                  </a:lnTo>
                  <a:lnTo>
                    <a:pt x="f18" y="f24"/>
                  </a:lnTo>
                  <a:lnTo>
                    <a:pt x="f16" y="f25"/>
                  </a:lnTo>
                  <a:lnTo>
                    <a:pt x="f14" y="f26"/>
                  </a:lnTo>
                  <a:lnTo>
                    <a:pt x="f12" y="f27"/>
                  </a:lnTo>
                  <a:lnTo>
                    <a:pt x="f10" y="f28"/>
                  </a:lnTo>
                  <a:lnTo>
                    <a:pt x="f9" y="f7"/>
                  </a:lnTo>
                  <a:lnTo>
                    <a:pt x="f8" y="f7"/>
                  </a:lnTo>
                  <a:lnTo>
                    <a:pt x="f21" y="f28"/>
                  </a:lnTo>
                  <a:lnTo>
                    <a:pt x="f19" y="f27"/>
                  </a:lnTo>
                  <a:lnTo>
                    <a:pt x="f29" y="f26"/>
                  </a:lnTo>
                  <a:lnTo>
                    <a:pt x="f15" y="f25"/>
                  </a:lnTo>
                  <a:lnTo>
                    <a:pt x="f30" y="f24"/>
                  </a:lnTo>
                  <a:lnTo>
                    <a:pt x="f31" y="f23"/>
                  </a:lnTo>
                  <a:lnTo>
                    <a:pt x="f5" y="f22"/>
                  </a:lnTo>
                  <a:lnTo>
                    <a:pt x="f5" y="f8"/>
                  </a:lnTo>
                  <a:lnTo>
                    <a:pt x="f31" y="f21"/>
                  </a:lnTo>
                  <a:lnTo>
                    <a:pt x="f30" y="f19"/>
                  </a:lnTo>
                  <a:lnTo>
                    <a:pt x="f15" y="f17"/>
                  </a:lnTo>
                  <a:lnTo>
                    <a:pt x="f29" y="f15"/>
                  </a:lnTo>
                  <a:lnTo>
                    <a:pt x="f19" y="f13"/>
                  </a:lnTo>
                  <a:lnTo>
                    <a:pt x="f21" y="f11"/>
                  </a:lnTo>
                  <a:lnTo>
                    <a:pt x="f8" y="f5"/>
                  </a:lnTo>
                  <a:close/>
                </a:path>
              </a:pathLst>
            </a:custGeom>
            <a:no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8" name="Freeform 7">
              <a:extLst>
                <a:ext uri="{FF2B5EF4-FFF2-40B4-BE49-F238E27FC236}">
                  <a16:creationId xmlns:a16="http://schemas.microsoft.com/office/drawing/2014/main" id="{02B7E362-1AC0-42C6-B71D-17AC62A1E165}"/>
                </a:ext>
              </a:extLst>
            </p:cNvPr>
            <p:cNvSpPr/>
            <p:nvPr/>
          </p:nvSpPr>
          <p:spPr>
            <a:xfrm>
              <a:off x="4653911" y="2564827"/>
              <a:ext cx="485976" cy="519351"/>
            </a:xfrm>
            <a:custGeom>
              <a:avLst/>
              <a:gdLst>
                <a:gd name="f0" fmla="val 10800000"/>
                <a:gd name="f1" fmla="val 5400000"/>
                <a:gd name="f2" fmla="val 180"/>
                <a:gd name="f3" fmla="val w"/>
                <a:gd name="f4" fmla="val h"/>
                <a:gd name="f5" fmla="val 0"/>
                <a:gd name="f6" fmla="val 1912"/>
                <a:gd name="f7" fmla="val 1406"/>
                <a:gd name="f8" fmla="val 113"/>
                <a:gd name="f9" fmla="val 1293"/>
                <a:gd name="f10" fmla="val 1799"/>
                <a:gd name="f11" fmla="+- 0 0 -90"/>
                <a:gd name="f12" fmla="*/ f3 1 1912"/>
                <a:gd name="f13" fmla="*/ f4 1 1406"/>
                <a:gd name="f14" fmla="+- f7 0 f5"/>
                <a:gd name="f15" fmla="+- f6 0 f5"/>
                <a:gd name="f16" fmla="*/ f11 f0 1"/>
                <a:gd name="f17" fmla="*/ f15 1 1912"/>
                <a:gd name="f18" fmla="*/ f14 1 1406"/>
                <a:gd name="f19" fmla="*/ 113 f15 1"/>
                <a:gd name="f20" fmla="*/ 113 f14 1"/>
                <a:gd name="f21" fmla="*/ 1293 f14 1"/>
                <a:gd name="f22" fmla="*/ 1799 f15 1"/>
                <a:gd name="f23" fmla="*/ 0 f15 1"/>
                <a:gd name="f24" fmla="*/ 0 f14 1"/>
                <a:gd name="f25" fmla="*/ 1912 f15 1"/>
                <a:gd name="f26" fmla="*/ 1406 f14 1"/>
                <a:gd name="f27" fmla="*/ f16 1 f2"/>
                <a:gd name="f28" fmla="*/ f19 1 1912"/>
                <a:gd name="f29" fmla="*/ f20 1 1406"/>
                <a:gd name="f30" fmla="*/ f21 1 1406"/>
                <a:gd name="f31" fmla="*/ f22 1 1912"/>
                <a:gd name="f32" fmla="*/ f23 1 1912"/>
                <a:gd name="f33" fmla="*/ f24 1 1406"/>
                <a:gd name="f34" fmla="*/ f25 1 1912"/>
                <a:gd name="f35" fmla="*/ f26 1 1406"/>
                <a:gd name="f36" fmla="*/ 0 1 f17"/>
                <a:gd name="f37" fmla="*/ f6 1 f17"/>
                <a:gd name="f38" fmla="*/ 0 1 f18"/>
                <a:gd name="f39" fmla="*/ f7 1 f18"/>
                <a:gd name="f40" fmla="+- f27 0 f1"/>
                <a:gd name="f41" fmla="*/ f28 1 f17"/>
                <a:gd name="f42" fmla="*/ f29 1 f18"/>
                <a:gd name="f43" fmla="*/ f30 1 f18"/>
                <a:gd name="f44" fmla="*/ f31 1 f17"/>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3 1"/>
                <a:gd name="f56" fmla="*/ f44 f12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3" y="f55"/>
                </a:cxn>
                <a:cxn ang="f40">
                  <a:pos x="f56" y="f55"/>
                </a:cxn>
                <a:cxn ang="f40">
                  <a:pos x="f56" y="f54"/>
                </a:cxn>
                <a:cxn ang="f40">
                  <a:pos x="f53" y="f54"/>
                </a:cxn>
                <a:cxn ang="f40">
                  <a:pos x="f57" y="f58"/>
                </a:cxn>
                <a:cxn ang="f40">
                  <a:pos x="f59" y="f58"/>
                </a:cxn>
                <a:cxn ang="f40">
                  <a:pos x="f59" y="f60"/>
                </a:cxn>
                <a:cxn ang="f40">
                  <a:pos x="f57" y="f60"/>
                </a:cxn>
                <a:cxn ang="f40">
                  <a:pos x="f57" y="f58"/>
                </a:cxn>
              </a:cxnLst>
              <a:rect l="f49" t="f52" r="f50" b="f51"/>
              <a:pathLst>
                <a:path w="1912" h="1406">
                  <a:moveTo>
                    <a:pt x="f8" y="f8"/>
                  </a:moveTo>
                  <a:lnTo>
                    <a:pt x="f8" y="f9"/>
                  </a:lnTo>
                  <a:lnTo>
                    <a:pt x="f10" y="f9"/>
                  </a:lnTo>
                  <a:lnTo>
                    <a:pt x="f10" y="f8"/>
                  </a:lnTo>
                  <a:lnTo>
                    <a:pt x="f8" y="f8"/>
                  </a:lnTo>
                  <a:close/>
                  <a:moveTo>
                    <a:pt x="f5" y="f5"/>
                  </a:moveTo>
                  <a:lnTo>
                    <a:pt x="f6" y="f5"/>
                  </a:lnTo>
                  <a:lnTo>
                    <a:pt x="f6" y="f7"/>
                  </a:lnTo>
                  <a:lnTo>
                    <a:pt x="f5" y="f7"/>
                  </a:lnTo>
                  <a:lnTo>
                    <a:pt x="f5" y="f5"/>
                  </a:lnTo>
                  <a:close/>
                </a:path>
              </a:pathLst>
            </a:custGeom>
            <a:solidFill>
              <a:srgbClr val="FFFFF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69" name="Rectangle 116">
              <a:extLst>
                <a:ext uri="{FF2B5EF4-FFF2-40B4-BE49-F238E27FC236}">
                  <a16:creationId xmlns:a16="http://schemas.microsoft.com/office/drawing/2014/main" id="{EC6EE3C4-AFF1-40E6-8918-C97C448F268E}"/>
                </a:ext>
              </a:extLst>
            </p:cNvPr>
            <p:cNvSpPr/>
            <p:nvPr/>
          </p:nvSpPr>
          <p:spPr>
            <a:xfrm>
              <a:off x="4712442" y="2647928"/>
              <a:ext cx="368914" cy="353150"/>
            </a:xfrm>
            <a:prstGeom prst="rect">
              <a:avLst/>
            </a:prstGeom>
            <a:solidFill>
              <a:srgbClr val="007AC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0" name="Freeform 9">
              <a:extLst>
                <a:ext uri="{FF2B5EF4-FFF2-40B4-BE49-F238E27FC236}">
                  <a16:creationId xmlns:a16="http://schemas.microsoft.com/office/drawing/2014/main" id="{B3C13783-D951-455A-AC89-0F141468C526}"/>
                </a:ext>
              </a:extLst>
            </p:cNvPr>
            <p:cNvSpPr/>
            <p:nvPr/>
          </p:nvSpPr>
          <p:spPr>
            <a:xfrm>
              <a:off x="4666329" y="2674574"/>
              <a:ext cx="368914" cy="353150"/>
            </a:xfrm>
            <a:custGeom>
              <a:avLst/>
              <a:gdLst>
                <a:gd name="f0" fmla="val 10800000"/>
                <a:gd name="f1" fmla="val 5400000"/>
                <a:gd name="f2" fmla="val 180"/>
                <a:gd name="f3" fmla="val w"/>
                <a:gd name="f4" fmla="val h"/>
                <a:gd name="f5" fmla="val 0"/>
                <a:gd name="f6" fmla="val 1462"/>
                <a:gd name="f7" fmla="val 956"/>
                <a:gd name="f8" fmla="val 1279"/>
                <a:gd name="f9" fmla="val 79"/>
                <a:gd name="f10" fmla="val 154"/>
                <a:gd name="f11" fmla="val 227"/>
                <a:gd name="f12" fmla="val 302"/>
                <a:gd name="f13" fmla="val 382"/>
                <a:gd name="f14" fmla="val 765"/>
                <a:gd name="f15" fmla="val 1097"/>
                <a:gd name="f16" fmla="val 914"/>
                <a:gd name="f17" fmla="val 574"/>
                <a:gd name="f18" fmla="val 731"/>
                <a:gd name="f19" fmla="+- 0 0 -90"/>
                <a:gd name="f20" fmla="*/ f3 1 1462"/>
                <a:gd name="f21" fmla="*/ f4 1 956"/>
                <a:gd name="f22" fmla="+- f7 0 f5"/>
                <a:gd name="f23" fmla="+- f6 0 f5"/>
                <a:gd name="f24" fmla="*/ f19 f0 1"/>
                <a:gd name="f25" fmla="*/ f23 1 1462"/>
                <a:gd name="f26" fmla="*/ f22 1 956"/>
                <a:gd name="f27" fmla="*/ 0 f23 1"/>
                <a:gd name="f28" fmla="*/ 0 f22 1"/>
                <a:gd name="f29" fmla="*/ 1279 f23 1"/>
                <a:gd name="f30" fmla="*/ 79 f22 1"/>
                <a:gd name="f31" fmla="*/ 154 f22 1"/>
                <a:gd name="f32" fmla="*/ 227 f22 1"/>
                <a:gd name="f33" fmla="*/ 302 f22 1"/>
                <a:gd name="f34" fmla="*/ 382 f22 1"/>
                <a:gd name="f35" fmla="*/ 1462 f23 1"/>
                <a:gd name="f36" fmla="*/ 765 f22 1"/>
                <a:gd name="f37" fmla="*/ 956 f22 1"/>
                <a:gd name="f38" fmla="*/ 1097 f23 1"/>
                <a:gd name="f39" fmla="*/ 914 f23 1"/>
                <a:gd name="f40" fmla="*/ 574 f22 1"/>
                <a:gd name="f41" fmla="*/ 731 f23 1"/>
                <a:gd name="f42" fmla="*/ f24 1 f2"/>
                <a:gd name="f43" fmla="*/ f27 1 1462"/>
                <a:gd name="f44" fmla="*/ f28 1 956"/>
                <a:gd name="f45" fmla="*/ f29 1 1462"/>
                <a:gd name="f46" fmla="*/ f30 1 956"/>
                <a:gd name="f47" fmla="*/ f31 1 956"/>
                <a:gd name="f48" fmla="*/ f32 1 956"/>
                <a:gd name="f49" fmla="*/ f33 1 956"/>
                <a:gd name="f50" fmla="*/ f34 1 956"/>
                <a:gd name="f51" fmla="*/ f35 1 1462"/>
                <a:gd name="f52" fmla="*/ f36 1 956"/>
                <a:gd name="f53" fmla="*/ f37 1 956"/>
                <a:gd name="f54" fmla="*/ f38 1 1462"/>
                <a:gd name="f55" fmla="*/ f39 1 1462"/>
                <a:gd name="f56" fmla="*/ f40 1 956"/>
                <a:gd name="f57" fmla="*/ f41 1 1462"/>
                <a:gd name="f58" fmla="*/ 0 1 f25"/>
                <a:gd name="f59" fmla="*/ f6 1 f25"/>
                <a:gd name="f60" fmla="*/ 0 1 f26"/>
                <a:gd name="f61" fmla="*/ f7 1 f26"/>
                <a:gd name="f62" fmla="+- f42 0 f1"/>
                <a:gd name="f63" fmla="*/ f43 1 f25"/>
                <a:gd name="f64" fmla="*/ f44 1 f26"/>
                <a:gd name="f65" fmla="*/ f45 1 f25"/>
                <a:gd name="f66" fmla="*/ f46 1 f26"/>
                <a:gd name="f67" fmla="*/ f47 1 f26"/>
                <a:gd name="f68" fmla="*/ f48 1 f26"/>
                <a:gd name="f69" fmla="*/ f49 1 f26"/>
                <a:gd name="f70" fmla="*/ f50 1 f26"/>
                <a:gd name="f71" fmla="*/ f51 1 f25"/>
                <a:gd name="f72" fmla="*/ f52 1 f26"/>
                <a:gd name="f73" fmla="*/ f53 1 f26"/>
                <a:gd name="f74" fmla="*/ f54 1 f25"/>
                <a:gd name="f75" fmla="*/ f55 1 f25"/>
                <a:gd name="f76" fmla="*/ f56 1 f26"/>
                <a:gd name="f77" fmla="*/ f57 1 f25"/>
                <a:gd name="f78" fmla="*/ f58 f20 1"/>
                <a:gd name="f79" fmla="*/ f59 f20 1"/>
                <a:gd name="f80" fmla="*/ f61 f21 1"/>
                <a:gd name="f81" fmla="*/ f60 f21 1"/>
                <a:gd name="f82" fmla="*/ f63 f20 1"/>
                <a:gd name="f83" fmla="*/ f64 f21 1"/>
                <a:gd name="f84" fmla="*/ f65 f20 1"/>
                <a:gd name="f85" fmla="*/ f66 f21 1"/>
                <a:gd name="f86" fmla="*/ f67 f21 1"/>
                <a:gd name="f87" fmla="*/ f68 f21 1"/>
                <a:gd name="f88" fmla="*/ f69 f21 1"/>
                <a:gd name="f89" fmla="*/ f70 f21 1"/>
                <a:gd name="f90" fmla="*/ f71 f20 1"/>
                <a:gd name="f91" fmla="*/ f72 f21 1"/>
                <a:gd name="f92" fmla="*/ f73 f21 1"/>
                <a:gd name="f93" fmla="*/ f74 f20 1"/>
                <a:gd name="f94" fmla="*/ f75 f20 1"/>
                <a:gd name="f95" fmla="*/ f76 f21 1"/>
                <a:gd name="f96" fmla="*/ f77 f20 1"/>
              </a:gdLst>
              <a:ahLst/>
              <a:cxnLst>
                <a:cxn ang="3cd4">
                  <a:pos x="hc" y="t"/>
                </a:cxn>
                <a:cxn ang="0">
                  <a:pos x="r" y="vc"/>
                </a:cxn>
                <a:cxn ang="cd4">
                  <a:pos x="hc" y="b"/>
                </a:cxn>
                <a:cxn ang="cd2">
                  <a:pos x="l" y="vc"/>
                </a:cxn>
                <a:cxn ang="f62">
                  <a:pos x="f82" y="f83"/>
                </a:cxn>
                <a:cxn ang="f62">
                  <a:pos x="f84" y="f83"/>
                </a:cxn>
                <a:cxn ang="f62">
                  <a:pos x="f84" y="f85"/>
                </a:cxn>
                <a:cxn ang="f62">
                  <a:pos x="f84" y="f86"/>
                </a:cxn>
                <a:cxn ang="f62">
                  <a:pos x="f84" y="f87"/>
                </a:cxn>
                <a:cxn ang="f62">
                  <a:pos x="f84" y="f88"/>
                </a:cxn>
                <a:cxn ang="f62">
                  <a:pos x="f84" y="f89"/>
                </a:cxn>
                <a:cxn ang="f62">
                  <a:pos x="f90" y="f89"/>
                </a:cxn>
                <a:cxn ang="f62">
                  <a:pos x="f90" y="f91"/>
                </a:cxn>
                <a:cxn ang="f62">
                  <a:pos x="f84" y="f91"/>
                </a:cxn>
                <a:cxn ang="f62">
                  <a:pos x="f84" y="f92"/>
                </a:cxn>
                <a:cxn ang="f62">
                  <a:pos x="f93" y="f92"/>
                </a:cxn>
                <a:cxn ang="f62">
                  <a:pos x="f93" y="f91"/>
                </a:cxn>
                <a:cxn ang="f62">
                  <a:pos x="f94" y="f91"/>
                </a:cxn>
                <a:cxn ang="f62">
                  <a:pos x="f94" y="f95"/>
                </a:cxn>
                <a:cxn ang="f62">
                  <a:pos x="f93" y="f95"/>
                </a:cxn>
                <a:cxn ang="f62">
                  <a:pos x="f93" y="f89"/>
                </a:cxn>
                <a:cxn ang="f62">
                  <a:pos x="f94" y="f89"/>
                </a:cxn>
                <a:cxn ang="f62">
                  <a:pos x="f94" y="f95"/>
                </a:cxn>
                <a:cxn ang="f62">
                  <a:pos x="f96" y="f95"/>
                </a:cxn>
                <a:cxn ang="f62">
                  <a:pos x="f96" y="f91"/>
                </a:cxn>
                <a:cxn ang="f62">
                  <a:pos x="f94" y="f91"/>
                </a:cxn>
                <a:cxn ang="f62">
                  <a:pos x="f94" y="f92"/>
                </a:cxn>
                <a:cxn ang="f62">
                  <a:pos x="f93" y="f92"/>
                </a:cxn>
                <a:cxn ang="f62">
                  <a:pos x="f93" y="f92"/>
                </a:cxn>
                <a:cxn ang="f62">
                  <a:pos x="f82" y="f92"/>
                </a:cxn>
                <a:cxn ang="f62">
                  <a:pos x="f82" y="f83"/>
                </a:cxn>
              </a:cxnLst>
              <a:rect l="f78" t="f81" r="f79" b="f80"/>
              <a:pathLst>
                <a:path w="1462" h="956">
                  <a:moveTo>
                    <a:pt x="f5" y="f5"/>
                  </a:moveTo>
                  <a:lnTo>
                    <a:pt x="f8" y="f5"/>
                  </a:lnTo>
                  <a:lnTo>
                    <a:pt x="f8" y="f9"/>
                  </a:lnTo>
                  <a:lnTo>
                    <a:pt x="f8" y="f10"/>
                  </a:lnTo>
                  <a:lnTo>
                    <a:pt x="f8" y="f11"/>
                  </a:lnTo>
                  <a:lnTo>
                    <a:pt x="f8" y="f12"/>
                  </a:lnTo>
                  <a:lnTo>
                    <a:pt x="f8" y="f13"/>
                  </a:lnTo>
                  <a:lnTo>
                    <a:pt x="f6" y="f13"/>
                  </a:lnTo>
                  <a:lnTo>
                    <a:pt x="f6" y="f14"/>
                  </a:lnTo>
                  <a:lnTo>
                    <a:pt x="f8" y="f14"/>
                  </a:lnTo>
                  <a:lnTo>
                    <a:pt x="f8" y="f7"/>
                  </a:lnTo>
                  <a:lnTo>
                    <a:pt x="f15" y="f7"/>
                  </a:lnTo>
                  <a:lnTo>
                    <a:pt x="f15" y="f14"/>
                  </a:lnTo>
                  <a:lnTo>
                    <a:pt x="f16" y="f14"/>
                  </a:lnTo>
                  <a:lnTo>
                    <a:pt x="f16" y="f17"/>
                  </a:lnTo>
                  <a:lnTo>
                    <a:pt x="f15" y="f17"/>
                  </a:lnTo>
                  <a:lnTo>
                    <a:pt x="f15" y="f13"/>
                  </a:lnTo>
                  <a:lnTo>
                    <a:pt x="f16" y="f13"/>
                  </a:lnTo>
                  <a:lnTo>
                    <a:pt x="f16" y="f17"/>
                  </a:lnTo>
                  <a:lnTo>
                    <a:pt x="f18" y="f17"/>
                  </a:lnTo>
                  <a:lnTo>
                    <a:pt x="f18" y="f14"/>
                  </a:lnTo>
                  <a:lnTo>
                    <a:pt x="f16" y="f14"/>
                  </a:lnTo>
                  <a:lnTo>
                    <a:pt x="f16" y="f7"/>
                  </a:lnTo>
                  <a:lnTo>
                    <a:pt x="f15" y="f7"/>
                  </a:lnTo>
                  <a:lnTo>
                    <a:pt x="f15" y="f7"/>
                  </a:lnTo>
                  <a:lnTo>
                    <a:pt x="f5" y="f7"/>
                  </a:lnTo>
                  <a:lnTo>
                    <a:pt x="f5" y="f5"/>
                  </a:lnTo>
                  <a:close/>
                </a:path>
              </a:pathLst>
            </a:custGeom>
            <a:solidFill>
              <a:srgbClr val="00B9F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1" name="Freeform 10">
              <a:extLst>
                <a:ext uri="{FF2B5EF4-FFF2-40B4-BE49-F238E27FC236}">
                  <a16:creationId xmlns:a16="http://schemas.microsoft.com/office/drawing/2014/main" id="{A919F31B-3046-4468-AF92-74AEE5B5D5CC}"/>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191"/>
                <a:gd name="f9" fmla="val 914"/>
                <a:gd name="f10" fmla="val 382"/>
                <a:gd name="f11" fmla="val 731"/>
                <a:gd name="f12" fmla="val 574"/>
                <a:gd name="f13" fmla="val 548"/>
                <a:gd name="f14" fmla="val 765"/>
                <a:gd name="f15" fmla="+- 0 0 -90"/>
                <a:gd name="f16" fmla="*/ f3 1 1279"/>
                <a:gd name="f17" fmla="*/ f4 1 956"/>
                <a:gd name="f18" fmla="+- f7 0 f5"/>
                <a:gd name="f19" fmla="+- f6 0 f5"/>
                <a:gd name="f20" fmla="*/ f15 f0 1"/>
                <a:gd name="f21" fmla="*/ f19 1 1279"/>
                <a:gd name="f22" fmla="*/ f18 1 956"/>
                <a:gd name="f23" fmla="*/ 0 f19 1"/>
                <a:gd name="f24" fmla="*/ 0 f18 1"/>
                <a:gd name="f25" fmla="*/ 1279 f19 1"/>
                <a:gd name="f26" fmla="*/ 191 f18 1"/>
                <a:gd name="f27" fmla="*/ 914 f19 1"/>
                <a:gd name="f28" fmla="*/ 382 f18 1"/>
                <a:gd name="f29" fmla="*/ 731 f19 1"/>
                <a:gd name="f30" fmla="*/ 574 f18 1"/>
                <a:gd name="f31" fmla="*/ 548 f19 1"/>
                <a:gd name="f32" fmla="*/ 765 f18 1"/>
                <a:gd name="f33" fmla="*/ 956 f18 1"/>
                <a:gd name="f34" fmla="*/ f20 1 f2"/>
                <a:gd name="f35" fmla="*/ f23 1 1279"/>
                <a:gd name="f36" fmla="*/ f24 1 956"/>
                <a:gd name="f37" fmla="*/ f25 1 1279"/>
                <a:gd name="f38" fmla="*/ f26 1 956"/>
                <a:gd name="f39" fmla="*/ f27 1 1279"/>
                <a:gd name="f40" fmla="*/ f28 1 956"/>
                <a:gd name="f41" fmla="*/ f29 1 1279"/>
                <a:gd name="f42" fmla="*/ f30 1 956"/>
                <a:gd name="f43" fmla="*/ f31 1 1279"/>
                <a:gd name="f44" fmla="*/ f32 1 956"/>
                <a:gd name="f45" fmla="*/ f33 1 956"/>
                <a:gd name="f46" fmla="*/ 0 1 f21"/>
                <a:gd name="f47" fmla="*/ f6 1 f21"/>
                <a:gd name="f48" fmla="*/ 0 1 f22"/>
                <a:gd name="f49" fmla="*/ f7 1 f22"/>
                <a:gd name="f50" fmla="+- f34 0 f1"/>
                <a:gd name="f51" fmla="*/ f35 1 f21"/>
                <a:gd name="f52" fmla="*/ f36 1 f22"/>
                <a:gd name="f53" fmla="*/ f37 1 f21"/>
                <a:gd name="f54" fmla="*/ f38 1 f22"/>
                <a:gd name="f55" fmla="*/ f39 1 f21"/>
                <a:gd name="f56" fmla="*/ f40 1 f22"/>
                <a:gd name="f57" fmla="*/ f41 1 f21"/>
                <a:gd name="f58" fmla="*/ f42 1 f22"/>
                <a:gd name="f59" fmla="*/ f43 1 f21"/>
                <a:gd name="f60" fmla="*/ f44 1 f22"/>
                <a:gd name="f61" fmla="*/ f45 1 f22"/>
                <a:gd name="f62" fmla="*/ f46 f16 1"/>
                <a:gd name="f63" fmla="*/ f47 f16 1"/>
                <a:gd name="f64" fmla="*/ f49 f17 1"/>
                <a:gd name="f65" fmla="*/ f48 f17 1"/>
                <a:gd name="f66" fmla="*/ f51 f16 1"/>
                <a:gd name="f67" fmla="*/ f52 f17 1"/>
                <a:gd name="f68" fmla="*/ f53 f16 1"/>
                <a:gd name="f69" fmla="*/ f54 f17 1"/>
                <a:gd name="f70" fmla="*/ f55 f16 1"/>
                <a:gd name="f71" fmla="*/ f56 f17 1"/>
                <a:gd name="f72" fmla="*/ f57 f16 1"/>
                <a:gd name="f73" fmla="*/ f58 f17 1"/>
                <a:gd name="f74" fmla="*/ f59 f16 1"/>
                <a:gd name="f75" fmla="*/ f60 f17 1"/>
                <a:gd name="f76" fmla="*/ f61 f17 1"/>
              </a:gdLst>
              <a:ahLst/>
              <a:cxnLst>
                <a:cxn ang="3cd4">
                  <a:pos x="hc" y="t"/>
                </a:cxn>
                <a:cxn ang="0">
                  <a:pos x="r" y="vc"/>
                </a:cxn>
                <a:cxn ang="cd4">
                  <a:pos x="hc" y="b"/>
                </a:cxn>
                <a:cxn ang="cd2">
                  <a:pos x="l" y="vc"/>
                </a:cxn>
                <a:cxn ang="f50">
                  <a:pos x="f66" y="f67"/>
                </a:cxn>
                <a:cxn ang="f50">
                  <a:pos x="f68" y="f67"/>
                </a:cxn>
                <a:cxn ang="f50">
                  <a:pos x="f68" y="f69"/>
                </a:cxn>
                <a:cxn ang="f50">
                  <a:pos x="f70" y="f69"/>
                </a:cxn>
                <a:cxn ang="f50">
                  <a:pos x="f70" y="f71"/>
                </a:cxn>
                <a:cxn ang="f50">
                  <a:pos x="f72" y="f71"/>
                </a:cxn>
                <a:cxn ang="f50">
                  <a:pos x="f72" y="f73"/>
                </a:cxn>
                <a:cxn ang="f50">
                  <a:pos x="f74" y="f73"/>
                </a:cxn>
                <a:cxn ang="f50">
                  <a:pos x="f74" y="f75"/>
                </a:cxn>
                <a:cxn ang="f50">
                  <a:pos x="f72" y="f75"/>
                </a:cxn>
                <a:cxn ang="f50">
                  <a:pos x="f72" y="f76"/>
                </a:cxn>
                <a:cxn ang="f50">
                  <a:pos x="f74" y="f76"/>
                </a:cxn>
                <a:cxn ang="f50">
                  <a:pos x="f74" y="f76"/>
                </a:cxn>
                <a:cxn ang="f50">
                  <a:pos x="f66" y="f76"/>
                </a:cxn>
                <a:cxn ang="f50">
                  <a:pos x="f66" y="f67"/>
                </a:cxn>
              </a:cxnLst>
              <a:rect l="f62" t="f65" r="f63" b="f64"/>
              <a:pathLst>
                <a:path w="1279" h="956">
                  <a:moveTo>
                    <a:pt x="f5" y="f5"/>
                  </a:moveTo>
                  <a:lnTo>
                    <a:pt x="f6" y="f5"/>
                  </a:lnTo>
                  <a:lnTo>
                    <a:pt x="f6" y="f8"/>
                  </a:lnTo>
                  <a:lnTo>
                    <a:pt x="f9" y="f8"/>
                  </a:lnTo>
                  <a:lnTo>
                    <a:pt x="f9" y="f10"/>
                  </a:lnTo>
                  <a:lnTo>
                    <a:pt x="f11" y="f10"/>
                  </a:lnTo>
                  <a:lnTo>
                    <a:pt x="f11" y="f12"/>
                  </a:lnTo>
                  <a:lnTo>
                    <a:pt x="f13" y="f12"/>
                  </a:lnTo>
                  <a:lnTo>
                    <a:pt x="f13" y="f14"/>
                  </a:lnTo>
                  <a:lnTo>
                    <a:pt x="f11" y="f14"/>
                  </a:lnTo>
                  <a:lnTo>
                    <a:pt x="f11" y="f7"/>
                  </a:lnTo>
                  <a:lnTo>
                    <a:pt x="f13" y="f7"/>
                  </a:lnTo>
                  <a:lnTo>
                    <a:pt x="f13" y="f7"/>
                  </a:lnTo>
                  <a:lnTo>
                    <a:pt x="f5" y="f7"/>
                  </a:lnTo>
                  <a:lnTo>
                    <a:pt x="f5" y="f5"/>
                  </a:lnTo>
                  <a:close/>
                </a:path>
              </a:pathLst>
            </a:custGeom>
            <a:solidFill>
              <a:srgbClr val="F7994F"/>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2" name="Freeform 11">
              <a:extLst>
                <a:ext uri="{FF2B5EF4-FFF2-40B4-BE49-F238E27FC236}">
                  <a16:creationId xmlns:a16="http://schemas.microsoft.com/office/drawing/2014/main" id="{82B4FE5C-3885-4C31-8213-522990D52B52}"/>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914"/>
                <a:gd name="f9" fmla="val 191"/>
                <a:gd name="f10" fmla="val 731"/>
                <a:gd name="f11" fmla="val 548"/>
                <a:gd name="f12" fmla="val 382"/>
                <a:gd name="f13" fmla="val 574"/>
                <a:gd name="f14" fmla="val 365"/>
                <a:gd name="f15" fmla="val 765"/>
                <a:gd name="f16" fmla="+- 0 0 -90"/>
                <a:gd name="f17" fmla="*/ f3 1 1279"/>
                <a:gd name="f18" fmla="*/ f4 1 956"/>
                <a:gd name="f19" fmla="+- f7 0 f5"/>
                <a:gd name="f20" fmla="+- f6 0 f5"/>
                <a:gd name="f21" fmla="*/ f16 f0 1"/>
                <a:gd name="f22" fmla="*/ f20 1 1279"/>
                <a:gd name="f23" fmla="*/ f19 1 956"/>
                <a:gd name="f24" fmla="*/ 914 f20 1"/>
                <a:gd name="f25" fmla="*/ 0 f19 1"/>
                <a:gd name="f26" fmla="*/ 1279 f20 1"/>
                <a:gd name="f27" fmla="*/ 191 f19 1"/>
                <a:gd name="f28" fmla="*/ 0 f20 1"/>
                <a:gd name="f29" fmla="*/ 731 f20 1"/>
                <a:gd name="f30" fmla="*/ 548 f20 1"/>
                <a:gd name="f31" fmla="*/ 382 f19 1"/>
                <a:gd name="f32" fmla="*/ 574 f19 1"/>
                <a:gd name="f33" fmla="*/ 365 f20 1"/>
                <a:gd name="f34" fmla="*/ 765 f19 1"/>
                <a:gd name="f35" fmla="*/ 956 f19 1"/>
                <a:gd name="f36" fmla="*/ f21 1 f2"/>
                <a:gd name="f37" fmla="*/ f24 1 1279"/>
                <a:gd name="f38" fmla="*/ f25 1 956"/>
                <a:gd name="f39" fmla="*/ f26 1 1279"/>
                <a:gd name="f40" fmla="*/ f27 1 956"/>
                <a:gd name="f41" fmla="*/ f28 1 1279"/>
                <a:gd name="f42" fmla="*/ f29 1 1279"/>
                <a:gd name="f43" fmla="*/ f30 1 1279"/>
                <a:gd name="f44" fmla="*/ f31 1 956"/>
                <a:gd name="f45" fmla="*/ f32 1 956"/>
                <a:gd name="f46" fmla="*/ f33 1 1279"/>
                <a:gd name="f47" fmla="*/ f34 1 956"/>
                <a:gd name="f48" fmla="*/ f35 1 956"/>
                <a:gd name="f49" fmla="*/ 0 1 f22"/>
                <a:gd name="f50" fmla="*/ f6 1 f22"/>
                <a:gd name="f51" fmla="*/ 0 1 f23"/>
                <a:gd name="f52" fmla="*/ f7 1 f23"/>
                <a:gd name="f53" fmla="+- f36 0 f1"/>
                <a:gd name="f54" fmla="*/ f37 1 f22"/>
                <a:gd name="f55" fmla="*/ f38 1 f23"/>
                <a:gd name="f56" fmla="*/ f39 1 f22"/>
                <a:gd name="f57" fmla="*/ f40 1 f23"/>
                <a:gd name="f58" fmla="*/ f41 1 f22"/>
                <a:gd name="f59" fmla="*/ f42 1 f22"/>
                <a:gd name="f60" fmla="*/ f43 1 f22"/>
                <a:gd name="f61" fmla="*/ f44 1 f23"/>
                <a:gd name="f62" fmla="*/ f45 1 f23"/>
                <a:gd name="f63" fmla="*/ f46 1 f22"/>
                <a:gd name="f64" fmla="*/ f47 1 f23"/>
                <a:gd name="f65" fmla="*/ f48 1 f23"/>
                <a:gd name="f66" fmla="*/ f49 f17 1"/>
                <a:gd name="f67" fmla="*/ f50 f17 1"/>
                <a:gd name="f68" fmla="*/ f52 f18 1"/>
                <a:gd name="f69" fmla="*/ f51 f18 1"/>
                <a:gd name="f70" fmla="*/ f54 f17 1"/>
                <a:gd name="f71" fmla="*/ f55 f18 1"/>
                <a:gd name="f72" fmla="*/ f56 f17 1"/>
                <a:gd name="f73" fmla="*/ f57 f18 1"/>
                <a:gd name="f74" fmla="*/ f58 f17 1"/>
                <a:gd name="f75" fmla="*/ f59 f17 1"/>
                <a:gd name="f76" fmla="*/ f60 f17 1"/>
                <a:gd name="f77" fmla="*/ f61 f18 1"/>
                <a:gd name="f78" fmla="*/ f62 f18 1"/>
                <a:gd name="f79" fmla="*/ f63 f17 1"/>
                <a:gd name="f80" fmla="*/ f64 f18 1"/>
                <a:gd name="f81" fmla="*/ f65 f18 1"/>
              </a:gdLst>
              <a:ahLst/>
              <a:cxnLst>
                <a:cxn ang="3cd4">
                  <a:pos x="hc" y="t"/>
                </a:cxn>
                <a:cxn ang="0">
                  <a:pos x="r" y="vc"/>
                </a:cxn>
                <a:cxn ang="cd4">
                  <a:pos x="hc" y="b"/>
                </a:cxn>
                <a:cxn ang="cd2">
                  <a:pos x="l" y="vc"/>
                </a:cxn>
                <a:cxn ang="f53">
                  <a:pos x="f70" y="f71"/>
                </a:cxn>
                <a:cxn ang="f53">
                  <a:pos x="f72" y="f71"/>
                </a:cxn>
                <a:cxn ang="f53">
                  <a:pos x="f72" y="f73"/>
                </a:cxn>
                <a:cxn ang="f53">
                  <a:pos x="f70" y="f73"/>
                </a:cxn>
                <a:cxn ang="f53">
                  <a:pos x="f70" y="f71"/>
                </a:cxn>
                <a:cxn ang="f53">
                  <a:pos x="f74" y="f71"/>
                </a:cxn>
                <a:cxn ang="f53">
                  <a:pos x="f75" y="f71"/>
                </a:cxn>
                <a:cxn ang="f53">
                  <a:pos x="f75" y="f73"/>
                </a:cxn>
                <a:cxn ang="f53">
                  <a:pos x="f76" y="f73"/>
                </a:cxn>
                <a:cxn ang="f53">
                  <a:pos x="f76" y="f77"/>
                </a:cxn>
                <a:cxn ang="f53">
                  <a:pos x="f75" y="f77"/>
                </a:cxn>
                <a:cxn ang="f53">
                  <a:pos x="f75" y="f78"/>
                </a:cxn>
                <a:cxn ang="f53">
                  <a:pos x="f79" y="f78"/>
                </a:cxn>
                <a:cxn ang="f53">
                  <a:pos x="f79" y="f80"/>
                </a:cxn>
                <a:cxn ang="f53">
                  <a:pos x="f75" y="f80"/>
                </a:cxn>
                <a:cxn ang="f53">
                  <a:pos x="f75" y="f81"/>
                </a:cxn>
                <a:cxn ang="f53">
                  <a:pos x="f76" y="f81"/>
                </a:cxn>
                <a:cxn ang="f53">
                  <a:pos x="f76" y="f81"/>
                </a:cxn>
                <a:cxn ang="f53">
                  <a:pos x="f74" y="f81"/>
                </a:cxn>
                <a:cxn ang="f53">
                  <a:pos x="f74" y="f71"/>
                </a:cxn>
              </a:cxnLst>
              <a:rect l="f66" t="f69" r="f67" b="f68"/>
              <a:pathLst>
                <a:path w="1279" h="956">
                  <a:moveTo>
                    <a:pt x="f8" y="f5"/>
                  </a:moveTo>
                  <a:lnTo>
                    <a:pt x="f6" y="f5"/>
                  </a:lnTo>
                  <a:lnTo>
                    <a:pt x="f6" y="f9"/>
                  </a:lnTo>
                  <a:lnTo>
                    <a:pt x="f8" y="f9"/>
                  </a:lnTo>
                  <a:lnTo>
                    <a:pt x="f8" y="f5"/>
                  </a:lnTo>
                  <a:close/>
                  <a:moveTo>
                    <a:pt x="f5" y="f5"/>
                  </a:moveTo>
                  <a:lnTo>
                    <a:pt x="f10" y="f5"/>
                  </a:lnTo>
                  <a:lnTo>
                    <a:pt x="f10" y="f9"/>
                  </a:lnTo>
                  <a:lnTo>
                    <a:pt x="f11" y="f9"/>
                  </a:lnTo>
                  <a:lnTo>
                    <a:pt x="f11" y="f12"/>
                  </a:lnTo>
                  <a:lnTo>
                    <a:pt x="f10" y="f12"/>
                  </a:lnTo>
                  <a:lnTo>
                    <a:pt x="f10" y="f13"/>
                  </a:lnTo>
                  <a:lnTo>
                    <a:pt x="f14" y="f13"/>
                  </a:lnTo>
                  <a:lnTo>
                    <a:pt x="f14" y="f15"/>
                  </a:lnTo>
                  <a:lnTo>
                    <a:pt x="f10" y="f15"/>
                  </a:lnTo>
                  <a:lnTo>
                    <a:pt x="f10" y="f7"/>
                  </a:lnTo>
                  <a:lnTo>
                    <a:pt x="f11" y="f7"/>
                  </a:lnTo>
                  <a:lnTo>
                    <a:pt x="f11" y="f7"/>
                  </a:lnTo>
                  <a:lnTo>
                    <a:pt x="f5" y="f7"/>
                  </a:lnTo>
                  <a:lnTo>
                    <a:pt x="f5" y="f5"/>
                  </a:lnTo>
                  <a:close/>
                </a:path>
              </a:pathLst>
            </a:custGeom>
            <a:solidFill>
              <a:srgbClr val="AAD04A"/>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3" name="Freeform 12">
              <a:extLst>
                <a:ext uri="{FF2B5EF4-FFF2-40B4-BE49-F238E27FC236}">
                  <a16:creationId xmlns:a16="http://schemas.microsoft.com/office/drawing/2014/main" id="{435C963B-5494-4F4A-8282-4701C5A23B5B}"/>
                </a:ext>
              </a:extLst>
            </p:cNvPr>
            <p:cNvSpPr/>
            <p:nvPr/>
          </p:nvSpPr>
          <p:spPr>
            <a:xfrm>
              <a:off x="4712442" y="2647928"/>
              <a:ext cx="322801" cy="353150"/>
            </a:xfrm>
            <a:custGeom>
              <a:avLst/>
              <a:gdLst>
                <a:gd name="f0" fmla="val 10800000"/>
                <a:gd name="f1" fmla="val 5400000"/>
                <a:gd name="f2" fmla="val 180"/>
                <a:gd name="f3" fmla="val w"/>
                <a:gd name="f4" fmla="val h"/>
                <a:gd name="f5" fmla="val 0"/>
                <a:gd name="f6" fmla="val 1279"/>
                <a:gd name="f7" fmla="val 956"/>
                <a:gd name="f8" fmla="val 183"/>
                <a:gd name="f9" fmla="val 914"/>
                <a:gd name="f10" fmla="val 191"/>
                <a:gd name="f11" fmla="val 365"/>
                <a:gd name="f12" fmla="val 548"/>
                <a:gd name="f13" fmla="val 574"/>
                <a:gd name="f14" fmla="val 765"/>
                <a:gd name="f15" fmla="val 731"/>
                <a:gd name="f16" fmla="val 382"/>
                <a:gd name="f17" fmla="+- 0 0 -90"/>
                <a:gd name="f18" fmla="*/ f3 1 1279"/>
                <a:gd name="f19" fmla="*/ f4 1 956"/>
                <a:gd name="f20" fmla="+- f7 0 f5"/>
                <a:gd name="f21" fmla="+- f6 0 f5"/>
                <a:gd name="f22" fmla="*/ f17 f0 1"/>
                <a:gd name="f23" fmla="*/ f21 1 1279"/>
                <a:gd name="f24" fmla="*/ f20 1 956"/>
                <a:gd name="f25" fmla="*/ 0 f21 1"/>
                <a:gd name="f26" fmla="*/ 956 f20 1"/>
                <a:gd name="f27" fmla="*/ 183 f21 1"/>
                <a:gd name="f28" fmla="*/ 914 f21 1"/>
                <a:gd name="f29" fmla="*/ 0 f20 1"/>
                <a:gd name="f30" fmla="*/ 1279 f21 1"/>
                <a:gd name="f31" fmla="*/ 191 f20 1"/>
                <a:gd name="f32" fmla="*/ 365 f21 1"/>
                <a:gd name="f33" fmla="*/ 548 f21 1"/>
                <a:gd name="f34" fmla="*/ 574 f20 1"/>
                <a:gd name="f35" fmla="*/ 765 f20 1"/>
                <a:gd name="f36" fmla="*/ 731 f21 1"/>
                <a:gd name="f37" fmla="*/ 382 f20 1"/>
                <a:gd name="f38" fmla="*/ f22 1 f2"/>
                <a:gd name="f39" fmla="*/ f25 1 1279"/>
                <a:gd name="f40" fmla="*/ f26 1 956"/>
                <a:gd name="f41" fmla="*/ f27 1 1279"/>
                <a:gd name="f42" fmla="*/ f28 1 1279"/>
                <a:gd name="f43" fmla="*/ f29 1 956"/>
                <a:gd name="f44" fmla="*/ f30 1 1279"/>
                <a:gd name="f45" fmla="*/ f31 1 956"/>
                <a:gd name="f46" fmla="*/ f32 1 1279"/>
                <a:gd name="f47" fmla="*/ f33 1 1279"/>
                <a:gd name="f48" fmla="*/ f34 1 956"/>
                <a:gd name="f49" fmla="*/ f35 1 956"/>
                <a:gd name="f50" fmla="*/ f36 1 1279"/>
                <a:gd name="f51" fmla="*/ f37 1 956"/>
                <a:gd name="f52" fmla="*/ 0 1 f23"/>
                <a:gd name="f53" fmla="*/ f6 1 f23"/>
                <a:gd name="f54" fmla="*/ 0 1 f24"/>
                <a:gd name="f55" fmla="*/ f7 1 f24"/>
                <a:gd name="f56" fmla="+- f38 0 f1"/>
                <a:gd name="f57" fmla="*/ f39 1 f23"/>
                <a:gd name="f58" fmla="*/ f40 1 f24"/>
                <a:gd name="f59" fmla="*/ f41 1 f23"/>
                <a:gd name="f60" fmla="*/ f42 1 f23"/>
                <a:gd name="f61" fmla="*/ f43 1 f24"/>
                <a:gd name="f62" fmla="*/ f44 1 f23"/>
                <a:gd name="f63" fmla="*/ f45 1 f24"/>
                <a:gd name="f64" fmla="*/ f46 1 f23"/>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8 1"/>
                <a:gd name="f78" fmla="*/ f61 f19 1"/>
                <a:gd name="f79" fmla="*/ f62 f18 1"/>
                <a:gd name="f80" fmla="*/ f63 f19 1"/>
                <a:gd name="f81" fmla="*/ f64 f18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5"/>
                </a:cxn>
                <a:cxn ang="f56">
                  <a:pos x="f74" y="f75"/>
                </a:cxn>
                <a:cxn ang="f56">
                  <a:pos x="f74" y="f75"/>
                </a:cxn>
                <a:cxn ang="f56">
                  <a:pos x="f77" y="f78"/>
                </a:cxn>
                <a:cxn ang="f56">
                  <a:pos x="f79" y="f78"/>
                </a:cxn>
                <a:cxn ang="f56">
                  <a:pos x="f79" y="f80"/>
                </a:cxn>
                <a:cxn ang="f56">
                  <a:pos x="f77" y="f80"/>
                </a:cxn>
                <a:cxn ang="f56">
                  <a:pos x="f77" y="f78"/>
                </a:cxn>
                <a:cxn ang="f56">
                  <a:pos x="f81" y="f78"/>
                </a:cxn>
                <a:cxn ang="f56">
                  <a:pos x="f82" y="f78"/>
                </a:cxn>
                <a:cxn ang="f56">
                  <a:pos x="f82" y="f83"/>
                </a:cxn>
                <a:cxn ang="f56">
                  <a:pos x="f81" y="f83"/>
                </a:cxn>
                <a:cxn ang="f56">
                  <a:pos x="f81" y="f84"/>
                </a:cxn>
                <a:cxn ang="f56">
                  <a:pos x="f85" y="f84"/>
                </a:cxn>
                <a:cxn ang="f56">
                  <a:pos x="f85" y="f75"/>
                </a:cxn>
                <a:cxn ang="f56">
                  <a:pos x="f82" y="f75"/>
                </a:cxn>
                <a:cxn ang="f56">
                  <a:pos x="f82" y="f75"/>
                </a:cxn>
                <a:cxn ang="f56">
                  <a:pos x="f81" y="f75"/>
                </a:cxn>
                <a:cxn ang="f56">
                  <a:pos x="f81" y="f75"/>
                </a:cxn>
                <a:cxn ang="f56">
                  <a:pos x="f76" y="f75"/>
                </a:cxn>
                <a:cxn ang="f56">
                  <a:pos x="f76" y="f84"/>
                </a:cxn>
                <a:cxn ang="f56">
                  <a:pos x="f74" y="f84"/>
                </a:cxn>
                <a:cxn ang="f56">
                  <a:pos x="f74" y="f86"/>
                </a:cxn>
                <a:cxn ang="f56">
                  <a:pos x="f76" y="f86"/>
                </a:cxn>
                <a:cxn ang="f56">
                  <a:pos x="f76" y="f80"/>
                </a:cxn>
                <a:cxn ang="f56">
                  <a:pos x="f81" y="f80"/>
                </a:cxn>
                <a:cxn ang="f56">
                  <a:pos x="f81" y="f78"/>
                </a:cxn>
              </a:cxnLst>
              <a:rect l="f70" t="f73" r="f71" b="f72"/>
              <a:pathLst>
                <a:path w="1279" h="956">
                  <a:moveTo>
                    <a:pt x="f5" y="f7"/>
                  </a:moveTo>
                  <a:lnTo>
                    <a:pt x="f8" y="f7"/>
                  </a:lnTo>
                  <a:lnTo>
                    <a:pt x="f8" y="f7"/>
                  </a:lnTo>
                  <a:lnTo>
                    <a:pt x="f5" y="f7"/>
                  </a:lnTo>
                  <a:lnTo>
                    <a:pt x="f5" y="f7"/>
                  </a:lnTo>
                  <a:close/>
                  <a:moveTo>
                    <a:pt x="f9" y="f5"/>
                  </a:moveTo>
                  <a:lnTo>
                    <a:pt x="f6" y="f5"/>
                  </a:lnTo>
                  <a:lnTo>
                    <a:pt x="f6" y="f10"/>
                  </a:lnTo>
                  <a:lnTo>
                    <a:pt x="f9" y="f10"/>
                  </a:lnTo>
                  <a:lnTo>
                    <a:pt x="f9" y="f5"/>
                  </a:lnTo>
                  <a:close/>
                  <a:moveTo>
                    <a:pt x="f11" y="f5"/>
                  </a:moveTo>
                  <a:lnTo>
                    <a:pt x="f12" y="f5"/>
                  </a:lnTo>
                  <a:lnTo>
                    <a:pt x="f12" y="f13"/>
                  </a:lnTo>
                  <a:lnTo>
                    <a:pt x="f11" y="f13"/>
                  </a:lnTo>
                  <a:lnTo>
                    <a:pt x="f11" y="f14"/>
                  </a:lnTo>
                  <a:lnTo>
                    <a:pt x="f15" y="f14"/>
                  </a:lnTo>
                  <a:lnTo>
                    <a:pt x="f15" y="f7"/>
                  </a:lnTo>
                  <a:lnTo>
                    <a:pt x="f12" y="f7"/>
                  </a:lnTo>
                  <a:lnTo>
                    <a:pt x="f12" y="f7"/>
                  </a:lnTo>
                  <a:lnTo>
                    <a:pt x="f11" y="f7"/>
                  </a:lnTo>
                  <a:lnTo>
                    <a:pt x="f11" y="f7"/>
                  </a:lnTo>
                  <a:lnTo>
                    <a:pt x="f8" y="f7"/>
                  </a:lnTo>
                  <a:lnTo>
                    <a:pt x="f8" y="f14"/>
                  </a:lnTo>
                  <a:lnTo>
                    <a:pt x="f5" y="f14"/>
                  </a:lnTo>
                  <a:lnTo>
                    <a:pt x="f5" y="f16"/>
                  </a:lnTo>
                  <a:lnTo>
                    <a:pt x="f8" y="f16"/>
                  </a:lnTo>
                  <a:lnTo>
                    <a:pt x="f8" y="f10"/>
                  </a:lnTo>
                  <a:lnTo>
                    <a:pt x="f11" y="f10"/>
                  </a:lnTo>
                  <a:lnTo>
                    <a:pt x="f11" y="f5"/>
                  </a:lnTo>
                  <a:close/>
                </a:path>
              </a:pathLst>
            </a:custGeom>
            <a:solidFill>
              <a:srgbClr val="F8CF52"/>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4" name="Freeform 13">
              <a:extLst>
                <a:ext uri="{FF2B5EF4-FFF2-40B4-BE49-F238E27FC236}">
                  <a16:creationId xmlns:a16="http://schemas.microsoft.com/office/drawing/2014/main" id="{0F48AAEC-F1F6-4D02-A30B-1C7B09F2792A}"/>
                </a:ext>
              </a:extLst>
            </p:cNvPr>
            <p:cNvSpPr/>
            <p:nvPr/>
          </p:nvSpPr>
          <p:spPr>
            <a:xfrm>
              <a:off x="4758555" y="2647928"/>
              <a:ext cx="276688" cy="353150"/>
            </a:xfrm>
            <a:custGeom>
              <a:avLst/>
              <a:gdLst>
                <a:gd name="f0" fmla="val 10800000"/>
                <a:gd name="f1" fmla="val 5400000"/>
                <a:gd name="f2" fmla="val 180"/>
                <a:gd name="f3" fmla="val w"/>
                <a:gd name="f4" fmla="val h"/>
                <a:gd name="f5" fmla="val 0"/>
                <a:gd name="f6" fmla="val 1096"/>
                <a:gd name="f7" fmla="val 956"/>
                <a:gd name="f8" fmla="val 765"/>
                <a:gd name="f9" fmla="val 548"/>
                <a:gd name="f10" fmla="val 365"/>
                <a:gd name="f11" fmla="val 182"/>
                <a:gd name="f12" fmla="val 914"/>
                <a:gd name="f13" fmla="val 382"/>
                <a:gd name="f14" fmla="val 574"/>
                <a:gd name="f15" fmla="val 191"/>
                <a:gd name="f16" fmla="val 731"/>
                <a:gd name="f17" fmla="+- 0 0 -90"/>
                <a:gd name="f18" fmla="*/ f3 1 1096"/>
                <a:gd name="f19" fmla="*/ f4 1 956"/>
                <a:gd name="f20" fmla="+- f7 0 f5"/>
                <a:gd name="f21" fmla="+- f6 0 f5"/>
                <a:gd name="f22" fmla="*/ f17 f0 1"/>
                <a:gd name="f23" fmla="*/ f21 1 1096"/>
                <a:gd name="f24" fmla="*/ f20 1 956"/>
                <a:gd name="f25" fmla="*/ 0 f21 1"/>
                <a:gd name="f26" fmla="*/ 765 f20 1"/>
                <a:gd name="f27" fmla="*/ 548 f21 1"/>
                <a:gd name="f28" fmla="*/ 956 f20 1"/>
                <a:gd name="f29" fmla="*/ 365 f21 1"/>
                <a:gd name="f30" fmla="*/ 182 f21 1"/>
                <a:gd name="f31" fmla="*/ 914 f21 1"/>
                <a:gd name="f32" fmla="*/ 382 f20 1"/>
                <a:gd name="f33" fmla="*/ 1096 f21 1"/>
                <a:gd name="f34" fmla="*/ 574 f20 1"/>
                <a:gd name="f35" fmla="*/ 191 f20 1"/>
                <a:gd name="f36" fmla="*/ 731 f21 1"/>
                <a:gd name="f37" fmla="*/ 0 f20 1"/>
                <a:gd name="f38" fmla="*/ f22 1 f2"/>
                <a:gd name="f39" fmla="*/ f25 1 1096"/>
                <a:gd name="f40" fmla="*/ f26 1 956"/>
                <a:gd name="f41" fmla="*/ f27 1 1096"/>
                <a:gd name="f42" fmla="*/ f28 1 956"/>
                <a:gd name="f43" fmla="*/ f29 1 1096"/>
                <a:gd name="f44" fmla="*/ f30 1 1096"/>
                <a:gd name="f45" fmla="*/ f31 1 1096"/>
                <a:gd name="f46" fmla="*/ f32 1 956"/>
                <a:gd name="f47" fmla="*/ f33 1 1096"/>
                <a:gd name="f48" fmla="*/ f34 1 956"/>
                <a:gd name="f49" fmla="*/ f35 1 956"/>
                <a:gd name="f50" fmla="*/ f36 1 1096"/>
                <a:gd name="f51" fmla="*/ f37 1 956"/>
                <a:gd name="f52" fmla="*/ 0 1 f23"/>
                <a:gd name="f53" fmla="*/ f6 1 f23"/>
                <a:gd name="f54" fmla="*/ 0 1 f24"/>
                <a:gd name="f55" fmla="*/ f7 1 f24"/>
                <a:gd name="f56" fmla="+- f38 0 f1"/>
                <a:gd name="f57" fmla="*/ f39 1 f23"/>
                <a:gd name="f58" fmla="*/ f40 1 f24"/>
                <a:gd name="f59" fmla="*/ f41 1 f23"/>
                <a:gd name="f60" fmla="*/ f42 1 f24"/>
                <a:gd name="f61" fmla="*/ f43 1 f23"/>
                <a:gd name="f62" fmla="*/ f44 1 f23"/>
                <a:gd name="f63" fmla="*/ f45 1 f23"/>
                <a:gd name="f64" fmla="*/ f46 1 f24"/>
                <a:gd name="f65" fmla="*/ f47 1 f23"/>
                <a:gd name="f66" fmla="*/ f48 1 f24"/>
                <a:gd name="f67" fmla="*/ f49 1 f24"/>
                <a:gd name="f68" fmla="*/ f50 1 f23"/>
                <a:gd name="f69" fmla="*/ f51 1 f24"/>
                <a:gd name="f70" fmla="*/ f52 f18 1"/>
                <a:gd name="f71" fmla="*/ f53 f18 1"/>
                <a:gd name="f72" fmla="*/ f55 f19 1"/>
                <a:gd name="f73" fmla="*/ f54 f19 1"/>
                <a:gd name="f74" fmla="*/ f57 f18 1"/>
                <a:gd name="f75" fmla="*/ f58 f19 1"/>
                <a:gd name="f76" fmla="*/ f59 f18 1"/>
                <a:gd name="f77" fmla="*/ f60 f19 1"/>
                <a:gd name="f78" fmla="*/ f61 f18 1"/>
                <a:gd name="f79" fmla="*/ f62 f18 1"/>
                <a:gd name="f80" fmla="*/ f63 f18 1"/>
                <a:gd name="f81" fmla="*/ f64 f19 1"/>
                <a:gd name="f82" fmla="*/ f65 f18 1"/>
                <a:gd name="f83" fmla="*/ f66 f19 1"/>
                <a:gd name="f84" fmla="*/ f67 f19 1"/>
                <a:gd name="f85" fmla="*/ f68 f18 1"/>
                <a:gd name="f86" fmla="*/ f69 f19 1"/>
              </a:gdLst>
              <a:ahLst/>
              <a:cxnLst>
                <a:cxn ang="3cd4">
                  <a:pos x="hc" y="t"/>
                </a:cxn>
                <a:cxn ang="0">
                  <a:pos x="r" y="vc"/>
                </a:cxn>
                <a:cxn ang="cd4">
                  <a:pos x="hc" y="b"/>
                </a:cxn>
                <a:cxn ang="cd2">
                  <a:pos x="l" y="vc"/>
                </a:cxn>
                <a:cxn ang="f56">
                  <a:pos x="f74" y="f75"/>
                </a:cxn>
                <a:cxn ang="f56">
                  <a:pos x="f76" y="f75"/>
                </a:cxn>
                <a:cxn ang="f56">
                  <a:pos x="f76" y="f77"/>
                </a:cxn>
                <a:cxn ang="f56">
                  <a:pos x="f78" y="f77"/>
                </a:cxn>
                <a:cxn ang="f56">
                  <a:pos x="f78" y="f77"/>
                </a:cxn>
                <a:cxn ang="f56">
                  <a:pos x="f79" y="f77"/>
                </a:cxn>
                <a:cxn ang="f56">
                  <a:pos x="f79" y="f77"/>
                </a:cxn>
                <a:cxn ang="f56">
                  <a:pos x="f74" y="f77"/>
                </a:cxn>
                <a:cxn ang="f56">
                  <a:pos x="f74" y="f75"/>
                </a:cxn>
                <a:cxn ang="f56">
                  <a:pos x="f80" y="f81"/>
                </a:cxn>
                <a:cxn ang="f56">
                  <a:pos x="f82" y="f81"/>
                </a:cxn>
                <a:cxn ang="f56">
                  <a:pos x="f82" y="f83"/>
                </a:cxn>
                <a:cxn ang="f56">
                  <a:pos x="f80" y="f83"/>
                </a:cxn>
                <a:cxn ang="f56">
                  <a:pos x="f80" y="f81"/>
                </a:cxn>
                <a:cxn ang="f56">
                  <a:pos x="f76" y="f84"/>
                </a:cxn>
                <a:cxn ang="f56">
                  <a:pos x="f85" y="f84"/>
                </a:cxn>
                <a:cxn ang="f56">
                  <a:pos x="f85" y="f81"/>
                </a:cxn>
                <a:cxn ang="f56">
                  <a:pos x="f76" y="f81"/>
                </a:cxn>
                <a:cxn ang="f56">
                  <a:pos x="f76" y="f84"/>
                </a:cxn>
                <a:cxn ang="f56">
                  <a:pos x="f80" y="f86"/>
                </a:cxn>
                <a:cxn ang="f56">
                  <a:pos x="f82" y="f86"/>
                </a:cxn>
                <a:cxn ang="f56">
                  <a:pos x="f82" y="f84"/>
                </a:cxn>
                <a:cxn ang="f56">
                  <a:pos x="f80" y="f84"/>
                </a:cxn>
                <a:cxn ang="f56">
                  <a:pos x="f80" y="f86"/>
                </a:cxn>
              </a:cxnLst>
              <a:rect l="f70" t="f73" r="f71" b="f72"/>
              <a:pathLst>
                <a:path w="1096" h="956">
                  <a:moveTo>
                    <a:pt x="f5" y="f8"/>
                  </a:moveTo>
                  <a:lnTo>
                    <a:pt x="f9" y="f8"/>
                  </a:lnTo>
                  <a:lnTo>
                    <a:pt x="f9" y="f7"/>
                  </a:lnTo>
                  <a:lnTo>
                    <a:pt x="f10" y="f7"/>
                  </a:lnTo>
                  <a:lnTo>
                    <a:pt x="f10" y="f7"/>
                  </a:lnTo>
                  <a:lnTo>
                    <a:pt x="f11" y="f7"/>
                  </a:lnTo>
                  <a:lnTo>
                    <a:pt x="f11" y="f7"/>
                  </a:lnTo>
                  <a:lnTo>
                    <a:pt x="f5" y="f7"/>
                  </a:lnTo>
                  <a:lnTo>
                    <a:pt x="f5" y="f8"/>
                  </a:lnTo>
                  <a:close/>
                  <a:moveTo>
                    <a:pt x="f12" y="f13"/>
                  </a:moveTo>
                  <a:lnTo>
                    <a:pt x="f6" y="f13"/>
                  </a:lnTo>
                  <a:lnTo>
                    <a:pt x="f6" y="f14"/>
                  </a:lnTo>
                  <a:lnTo>
                    <a:pt x="f12" y="f14"/>
                  </a:lnTo>
                  <a:lnTo>
                    <a:pt x="f12" y="f13"/>
                  </a:lnTo>
                  <a:close/>
                  <a:moveTo>
                    <a:pt x="f9" y="f15"/>
                  </a:moveTo>
                  <a:lnTo>
                    <a:pt x="f16" y="f15"/>
                  </a:lnTo>
                  <a:lnTo>
                    <a:pt x="f16" y="f13"/>
                  </a:lnTo>
                  <a:lnTo>
                    <a:pt x="f9" y="f13"/>
                  </a:lnTo>
                  <a:lnTo>
                    <a:pt x="f9" y="f15"/>
                  </a:lnTo>
                  <a:close/>
                  <a:moveTo>
                    <a:pt x="f12" y="f5"/>
                  </a:moveTo>
                  <a:lnTo>
                    <a:pt x="f6" y="f5"/>
                  </a:lnTo>
                  <a:lnTo>
                    <a:pt x="f6" y="f15"/>
                  </a:lnTo>
                  <a:lnTo>
                    <a:pt x="f12" y="f15"/>
                  </a:lnTo>
                  <a:lnTo>
                    <a:pt x="f12" y="f5"/>
                  </a:lnTo>
                  <a:close/>
                </a:path>
              </a:pathLst>
            </a:custGeom>
            <a:solidFill>
              <a:srgbClr val="94E6EB"/>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sp>
          <p:nvSpPr>
            <p:cNvPr id="275" name="Freeform 14">
              <a:extLst>
                <a:ext uri="{FF2B5EF4-FFF2-40B4-BE49-F238E27FC236}">
                  <a16:creationId xmlns:a16="http://schemas.microsoft.com/office/drawing/2014/main" id="{611A92DE-2219-44FD-BD8E-961260DD05A4}"/>
                </a:ext>
              </a:extLst>
            </p:cNvPr>
            <p:cNvSpPr/>
            <p:nvPr/>
          </p:nvSpPr>
          <p:spPr>
            <a:xfrm>
              <a:off x="4712442" y="2718035"/>
              <a:ext cx="138339" cy="283043"/>
            </a:xfrm>
            <a:custGeom>
              <a:avLst/>
              <a:gdLst>
                <a:gd name="f0" fmla="val 10800000"/>
                <a:gd name="f1" fmla="val 5400000"/>
                <a:gd name="f2" fmla="val 180"/>
                <a:gd name="f3" fmla="val w"/>
                <a:gd name="f4" fmla="val h"/>
                <a:gd name="f5" fmla="val 0"/>
                <a:gd name="f6" fmla="val 548"/>
                <a:gd name="f7" fmla="val 765"/>
                <a:gd name="f8" fmla="val 183"/>
                <a:gd name="f9" fmla="val 574"/>
                <a:gd name="f10" fmla="val 651"/>
                <a:gd name="f11" fmla="val 659"/>
                <a:gd name="f12" fmla="val 666"/>
                <a:gd name="f13" fmla="val 715"/>
                <a:gd name="f14" fmla="val 736"/>
                <a:gd name="f15" fmla="val 365"/>
                <a:gd name="f16" fmla="val 191"/>
                <a:gd name="f17" fmla="val 383"/>
                <a:gd name="f18" fmla="+- 0 0 -90"/>
                <a:gd name="f19" fmla="*/ f3 1 548"/>
                <a:gd name="f20" fmla="*/ f4 1 765"/>
                <a:gd name="f21" fmla="+- f7 0 f5"/>
                <a:gd name="f22" fmla="+- f6 0 f5"/>
                <a:gd name="f23" fmla="*/ f18 f0 1"/>
                <a:gd name="f24" fmla="*/ f22 1 548"/>
                <a:gd name="f25" fmla="*/ f21 1 765"/>
                <a:gd name="f26" fmla="*/ 183 f22 1"/>
                <a:gd name="f27" fmla="*/ 574 f21 1"/>
                <a:gd name="f28" fmla="*/ 548 f22 1"/>
                <a:gd name="f29" fmla="*/ 651 f21 1"/>
                <a:gd name="f30" fmla="*/ 659 f21 1"/>
                <a:gd name="f31" fmla="*/ 666 f21 1"/>
                <a:gd name="f32" fmla="*/ 715 f21 1"/>
                <a:gd name="f33" fmla="*/ 736 f21 1"/>
                <a:gd name="f34" fmla="*/ 765 f21 1"/>
                <a:gd name="f35" fmla="*/ 365 f22 1"/>
                <a:gd name="f36" fmla="*/ 191 f21 1"/>
                <a:gd name="f37" fmla="*/ 383 f21 1"/>
                <a:gd name="f38" fmla="*/ 0 f22 1"/>
                <a:gd name="f39" fmla="*/ 0 f21 1"/>
                <a:gd name="f40" fmla="*/ f23 1 f2"/>
                <a:gd name="f41" fmla="*/ f26 1 548"/>
                <a:gd name="f42" fmla="*/ f27 1 765"/>
                <a:gd name="f43" fmla="*/ f28 1 548"/>
                <a:gd name="f44" fmla="*/ f29 1 765"/>
                <a:gd name="f45" fmla="*/ f30 1 765"/>
                <a:gd name="f46" fmla="*/ f31 1 765"/>
                <a:gd name="f47" fmla="*/ f32 1 765"/>
                <a:gd name="f48" fmla="*/ f33 1 765"/>
                <a:gd name="f49" fmla="*/ f34 1 765"/>
                <a:gd name="f50" fmla="*/ f35 1 548"/>
                <a:gd name="f51" fmla="*/ f36 1 765"/>
                <a:gd name="f52" fmla="*/ f37 1 765"/>
                <a:gd name="f53" fmla="*/ f38 1 548"/>
                <a:gd name="f54" fmla="*/ f39 1 765"/>
                <a:gd name="f55" fmla="*/ 0 1 f24"/>
                <a:gd name="f56" fmla="*/ f6 1 f24"/>
                <a:gd name="f57" fmla="*/ 0 1 f25"/>
                <a:gd name="f58" fmla="*/ f7 1 f25"/>
                <a:gd name="f59" fmla="+- f40 0 f1"/>
                <a:gd name="f60" fmla="*/ f41 1 f24"/>
                <a:gd name="f61" fmla="*/ f42 1 f25"/>
                <a:gd name="f62" fmla="*/ f43 1 f24"/>
                <a:gd name="f63" fmla="*/ f44 1 f25"/>
                <a:gd name="f64" fmla="*/ f45 1 f25"/>
                <a:gd name="f65" fmla="*/ f46 1 f25"/>
                <a:gd name="f66" fmla="*/ f47 1 f25"/>
                <a:gd name="f67" fmla="*/ f48 1 f25"/>
                <a:gd name="f68" fmla="*/ f49 1 f25"/>
                <a:gd name="f69" fmla="*/ f50 1 f24"/>
                <a:gd name="f70" fmla="*/ f51 1 f25"/>
                <a:gd name="f71" fmla="*/ f52 1 f25"/>
                <a:gd name="f72" fmla="*/ f53 1 f24"/>
                <a:gd name="f73" fmla="*/ f54 1 f25"/>
                <a:gd name="f74" fmla="*/ f55 f19 1"/>
                <a:gd name="f75" fmla="*/ f56 f19 1"/>
                <a:gd name="f76" fmla="*/ f58 f20 1"/>
                <a:gd name="f77" fmla="*/ f57 f20 1"/>
                <a:gd name="f78" fmla="*/ f60 f19 1"/>
                <a:gd name="f79" fmla="*/ f61 f20 1"/>
                <a:gd name="f80" fmla="*/ f62 f19 1"/>
                <a:gd name="f81" fmla="*/ f63 f20 1"/>
                <a:gd name="f82" fmla="*/ f64 f20 1"/>
                <a:gd name="f83" fmla="*/ f65 f20 1"/>
                <a:gd name="f84" fmla="*/ f66 f20 1"/>
                <a:gd name="f85" fmla="*/ f67 f20 1"/>
                <a:gd name="f86" fmla="*/ f68 f20 1"/>
                <a:gd name="f87" fmla="*/ f69 f19 1"/>
                <a:gd name="f88" fmla="*/ f70 f20 1"/>
                <a:gd name="f89" fmla="*/ f71 f20 1"/>
                <a:gd name="f90" fmla="*/ f72 f19 1"/>
                <a:gd name="f91" fmla="*/ f73 f20 1"/>
              </a:gdLst>
              <a:ahLst/>
              <a:cxnLst>
                <a:cxn ang="3cd4">
                  <a:pos x="hc" y="t"/>
                </a:cxn>
                <a:cxn ang="0">
                  <a:pos x="r" y="vc"/>
                </a:cxn>
                <a:cxn ang="cd4">
                  <a:pos x="hc" y="b"/>
                </a:cxn>
                <a:cxn ang="cd2">
                  <a:pos x="l" y="vc"/>
                </a:cxn>
                <a:cxn ang="f59">
                  <a:pos x="f78" y="f79"/>
                </a:cxn>
                <a:cxn ang="f59">
                  <a:pos x="f80" y="f79"/>
                </a:cxn>
                <a:cxn ang="f59">
                  <a:pos x="f80" y="f81"/>
                </a:cxn>
                <a:cxn ang="f59">
                  <a:pos x="f80" y="f82"/>
                </a:cxn>
                <a:cxn ang="f59">
                  <a:pos x="f80" y="f83"/>
                </a:cxn>
                <a:cxn ang="f59">
                  <a:pos x="f80" y="f84"/>
                </a:cxn>
                <a:cxn ang="f59">
                  <a:pos x="f80" y="f85"/>
                </a:cxn>
                <a:cxn ang="f59">
                  <a:pos x="f80" y="f86"/>
                </a:cxn>
                <a:cxn ang="f59">
                  <a:pos x="f80" y="f86"/>
                </a:cxn>
                <a:cxn ang="f59">
                  <a:pos x="f87" y="f86"/>
                </a:cxn>
                <a:cxn ang="f59">
                  <a:pos x="f87" y="f86"/>
                </a:cxn>
                <a:cxn ang="f59">
                  <a:pos x="f78" y="f86"/>
                </a:cxn>
                <a:cxn ang="f59">
                  <a:pos x="f78" y="f79"/>
                </a:cxn>
                <a:cxn ang="f59">
                  <a:pos x="f87" y="f88"/>
                </a:cxn>
                <a:cxn ang="f59">
                  <a:pos x="f80" y="f88"/>
                </a:cxn>
                <a:cxn ang="f59">
                  <a:pos x="f80" y="f89"/>
                </a:cxn>
                <a:cxn ang="f59">
                  <a:pos x="f87" y="f89"/>
                </a:cxn>
                <a:cxn ang="f59">
                  <a:pos x="f87" y="f88"/>
                </a:cxn>
                <a:cxn ang="f59">
                  <a:pos x="f90" y="f88"/>
                </a:cxn>
                <a:cxn ang="f59">
                  <a:pos x="f78" y="f88"/>
                </a:cxn>
                <a:cxn ang="f59">
                  <a:pos x="f78" y="f89"/>
                </a:cxn>
                <a:cxn ang="f59">
                  <a:pos x="f90" y="f89"/>
                </a:cxn>
                <a:cxn ang="f59">
                  <a:pos x="f90" y="f88"/>
                </a:cxn>
                <a:cxn ang="f59">
                  <a:pos x="f78" y="f91"/>
                </a:cxn>
                <a:cxn ang="f59">
                  <a:pos x="f87" y="f91"/>
                </a:cxn>
                <a:cxn ang="f59">
                  <a:pos x="f87" y="f88"/>
                </a:cxn>
                <a:cxn ang="f59">
                  <a:pos x="f78" y="f88"/>
                </a:cxn>
                <a:cxn ang="f59">
                  <a:pos x="f78" y="f91"/>
                </a:cxn>
              </a:cxnLst>
              <a:rect l="f74" t="f77" r="f75" b="f76"/>
              <a:pathLst>
                <a:path w="548" h="765">
                  <a:moveTo>
                    <a:pt x="f8" y="f9"/>
                  </a:moveTo>
                  <a:lnTo>
                    <a:pt x="f6" y="f9"/>
                  </a:lnTo>
                  <a:lnTo>
                    <a:pt x="f6" y="f10"/>
                  </a:lnTo>
                  <a:lnTo>
                    <a:pt x="f6" y="f11"/>
                  </a:lnTo>
                  <a:lnTo>
                    <a:pt x="f6" y="f12"/>
                  </a:lnTo>
                  <a:lnTo>
                    <a:pt x="f6" y="f13"/>
                  </a:lnTo>
                  <a:lnTo>
                    <a:pt x="f6" y="f14"/>
                  </a:lnTo>
                  <a:lnTo>
                    <a:pt x="f6" y="f7"/>
                  </a:lnTo>
                  <a:lnTo>
                    <a:pt x="f6" y="f7"/>
                  </a:lnTo>
                  <a:lnTo>
                    <a:pt x="f15" y="f7"/>
                  </a:lnTo>
                  <a:lnTo>
                    <a:pt x="f15" y="f7"/>
                  </a:lnTo>
                  <a:lnTo>
                    <a:pt x="f8" y="f7"/>
                  </a:lnTo>
                  <a:lnTo>
                    <a:pt x="f8" y="f9"/>
                  </a:lnTo>
                  <a:close/>
                  <a:moveTo>
                    <a:pt x="f15" y="f16"/>
                  </a:moveTo>
                  <a:lnTo>
                    <a:pt x="f6" y="f16"/>
                  </a:lnTo>
                  <a:lnTo>
                    <a:pt x="f6" y="f17"/>
                  </a:lnTo>
                  <a:lnTo>
                    <a:pt x="f15" y="f17"/>
                  </a:lnTo>
                  <a:lnTo>
                    <a:pt x="f15" y="f16"/>
                  </a:lnTo>
                  <a:close/>
                  <a:moveTo>
                    <a:pt x="f5" y="f16"/>
                  </a:moveTo>
                  <a:lnTo>
                    <a:pt x="f8" y="f16"/>
                  </a:lnTo>
                  <a:lnTo>
                    <a:pt x="f8" y="f17"/>
                  </a:lnTo>
                  <a:lnTo>
                    <a:pt x="f5" y="f17"/>
                  </a:lnTo>
                  <a:lnTo>
                    <a:pt x="f5" y="f16"/>
                  </a:lnTo>
                  <a:close/>
                  <a:moveTo>
                    <a:pt x="f8" y="f5"/>
                  </a:moveTo>
                  <a:lnTo>
                    <a:pt x="f15" y="f5"/>
                  </a:lnTo>
                  <a:lnTo>
                    <a:pt x="f15" y="f16"/>
                  </a:lnTo>
                  <a:lnTo>
                    <a:pt x="f8" y="f16"/>
                  </a:lnTo>
                  <a:lnTo>
                    <a:pt x="f8" y="f5"/>
                  </a:lnTo>
                  <a:close/>
                </a:path>
              </a:pathLst>
            </a:custGeom>
            <a:solidFill>
              <a:srgbClr val="DDECB7"/>
            </a:solidFill>
            <a:ln cap="flat">
              <a:noFill/>
              <a:prstDash val="solid"/>
            </a:ln>
            <a:effectLst>
              <a:outerShdw dist="22997" dir="5400000" algn="tl">
                <a:srgbClr val="000000">
                  <a:alpha val="35000"/>
                </a:srgbClr>
              </a:outerShdw>
            </a:effectLst>
          </p:spPr>
          <p:txBody>
            <a:bodyPr vert="horz" wrap="square" lIns="91416" tIns="45708" rIns="91416" bIns="45708" anchor="t" anchorCtr="0" compatLnSpc="1">
              <a:noAutofit/>
            </a:bodyPr>
            <a:lstStyle/>
            <a:p>
              <a:pPr defTabSz="457063">
                <a:defRPr sz="1800" b="0" i="0" u="none" strike="noStrike" kern="0" cap="none" spc="0" baseline="0">
                  <a:solidFill>
                    <a:srgbClr val="000000"/>
                  </a:solidFill>
                  <a:uFillTx/>
                </a:defRPr>
              </a:pPr>
              <a:endParaRPr lang="en-US" sz="1799">
                <a:solidFill>
                  <a:srgbClr val="FFFFFF"/>
                </a:solidFill>
                <a:latin typeface="+mj-lt"/>
                <a:ea typeface="ＭＳ Ｐゴシック"/>
                <a:cs typeface="ＭＳ Ｐゴシック"/>
              </a:endParaRPr>
            </a:p>
          </p:txBody>
        </p:sp>
      </p:grpSp>
      <p:sp>
        <p:nvSpPr>
          <p:cNvPr id="276" name="Rectangle 275">
            <a:extLst>
              <a:ext uri="{FF2B5EF4-FFF2-40B4-BE49-F238E27FC236}">
                <a16:creationId xmlns:a16="http://schemas.microsoft.com/office/drawing/2014/main" id="{14F8D479-77A8-4587-902D-DB2FE64A53B3}"/>
              </a:ext>
            </a:extLst>
          </p:cNvPr>
          <p:cNvSpPr/>
          <p:nvPr/>
        </p:nvSpPr>
        <p:spPr>
          <a:xfrm>
            <a:off x="1973687" y="2892533"/>
            <a:ext cx="1616148" cy="954107"/>
          </a:xfrm>
          <a:prstGeom prst="rect">
            <a:avLst/>
          </a:prstGeom>
        </p:spPr>
        <p:txBody>
          <a:bodyPr wrap="none">
            <a:spAutoFit/>
          </a:bodyPr>
          <a:lstStyle/>
          <a:p>
            <a:pPr algn="ctr" defTabSz="457063"/>
            <a:r>
              <a:rPr lang="en-US" sz="1400" dirty="0">
                <a:solidFill>
                  <a:srgbClr val="F89927">
                    <a:lumMod val="60000"/>
                    <a:lumOff val="40000"/>
                  </a:srgbClr>
                </a:solidFill>
                <a:latin typeface="+mj-lt"/>
                <a:ea typeface="ＭＳ Ｐゴシック"/>
              </a:rPr>
              <a:t>Tools to</a:t>
            </a:r>
          </a:p>
          <a:p>
            <a:pPr algn="ctr" defTabSz="457063"/>
            <a:r>
              <a:rPr lang="en-US" sz="1400" dirty="0">
                <a:solidFill>
                  <a:srgbClr val="F89927">
                    <a:lumMod val="60000"/>
                    <a:lumOff val="40000"/>
                  </a:srgbClr>
                </a:solidFill>
                <a:latin typeface="+mj-lt"/>
                <a:ea typeface="ＭＳ Ｐゴシック"/>
              </a:rPr>
              <a:t>Generate training </a:t>
            </a:r>
          </a:p>
          <a:p>
            <a:pPr algn="ctr" defTabSz="457063"/>
            <a:r>
              <a:rPr lang="en-US" sz="1400" dirty="0">
                <a:solidFill>
                  <a:srgbClr val="F89927">
                    <a:lumMod val="60000"/>
                    <a:lumOff val="40000"/>
                  </a:srgbClr>
                </a:solidFill>
                <a:latin typeface="+mj-lt"/>
                <a:ea typeface="ＭＳ Ｐゴシック"/>
              </a:rPr>
              <a:t>data</a:t>
            </a:r>
          </a:p>
          <a:p>
            <a:pPr algn="ctr" defTabSz="457063"/>
            <a:endParaRPr lang="en-US" sz="1400" dirty="0">
              <a:solidFill>
                <a:srgbClr val="F89927">
                  <a:lumMod val="60000"/>
                  <a:lumOff val="40000"/>
                </a:srgbClr>
              </a:solidFill>
              <a:latin typeface="+mj-lt"/>
              <a:ea typeface="ＭＳ Ｐゴシック"/>
            </a:endParaRPr>
          </a:p>
        </p:txBody>
      </p:sp>
      <p:sp>
        <p:nvSpPr>
          <p:cNvPr id="277" name="TextBox 228">
            <a:extLst>
              <a:ext uri="{FF2B5EF4-FFF2-40B4-BE49-F238E27FC236}">
                <a16:creationId xmlns:a16="http://schemas.microsoft.com/office/drawing/2014/main" id="{CDFABA93-9AB6-4329-AB48-453E8278E684}"/>
              </a:ext>
            </a:extLst>
          </p:cNvPr>
          <p:cNvSpPr txBox="1"/>
          <p:nvPr/>
        </p:nvSpPr>
        <p:spPr>
          <a:xfrm>
            <a:off x="590419" y="3731115"/>
            <a:ext cx="854954" cy="293786"/>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defTabSz="457063" hangingPunct="0">
              <a:lnSpc>
                <a:spcPts val="1799"/>
              </a:lnSpc>
              <a:defRPr sz="1800" b="0" i="0" u="none" strike="noStrike" kern="0" cap="none" spc="0" baseline="0">
                <a:solidFill>
                  <a:srgbClr val="000000"/>
                </a:solidFill>
                <a:uFillTx/>
              </a:defRPr>
            </a:pPr>
            <a:r>
              <a:rPr lang="en-US" sz="1100" dirty="0">
                <a:solidFill>
                  <a:srgbClr val="F89927">
                    <a:lumMod val="60000"/>
                    <a:lumOff val="40000"/>
                  </a:srgbClr>
                </a:solidFill>
                <a:latin typeface="+mj-lt"/>
                <a:ea typeface="ＭＳ Ｐゴシック"/>
                <a:cs typeface="Calibri" panose="020F0502020204030204" pitchFamily="34" charset="0"/>
              </a:rPr>
              <a:t>Training sites</a:t>
            </a:r>
          </a:p>
        </p:txBody>
      </p:sp>
      <p:sp>
        <p:nvSpPr>
          <p:cNvPr id="305" name="Arrow: Right 304">
            <a:extLst>
              <a:ext uri="{FF2B5EF4-FFF2-40B4-BE49-F238E27FC236}">
                <a16:creationId xmlns:a16="http://schemas.microsoft.com/office/drawing/2014/main" id="{5DD0C2BC-5702-4BDD-B60B-8FC05D854CAA}"/>
              </a:ext>
            </a:extLst>
          </p:cNvPr>
          <p:cNvSpPr/>
          <p:nvPr/>
        </p:nvSpPr>
        <p:spPr>
          <a:xfrm rot="1880141">
            <a:off x="1324378" y="2931186"/>
            <a:ext cx="669020" cy="154371"/>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799" kern="0">
              <a:solidFill>
                <a:prstClr val="white"/>
              </a:solidFill>
              <a:latin typeface="+mj-lt"/>
              <a:ea typeface="ＭＳ Ｐゴシック"/>
            </a:endParaRPr>
          </a:p>
        </p:txBody>
      </p:sp>
      <p:sp>
        <p:nvSpPr>
          <p:cNvPr id="306" name="Arrow: Right 305">
            <a:extLst>
              <a:ext uri="{FF2B5EF4-FFF2-40B4-BE49-F238E27FC236}">
                <a16:creationId xmlns:a16="http://schemas.microsoft.com/office/drawing/2014/main" id="{5B7F32B4-96CA-4645-9765-805CABEC8984}"/>
              </a:ext>
            </a:extLst>
          </p:cNvPr>
          <p:cNvSpPr/>
          <p:nvPr/>
        </p:nvSpPr>
        <p:spPr>
          <a:xfrm rot="19771312">
            <a:off x="1358978" y="3584320"/>
            <a:ext cx="618838" cy="156752"/>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799" kern="0">
              <a:solidFill>
                <a:prstClr val="white"/>
              </a:solidFill>
              <a:latin typeface="+mj-lt"/>
              <a:ea typeface="ＭＳ Ｐゴシック"/>
            </a:endParaRPr>
          </a:p>
        </p:txBody>
      </p:sp>
      <p:sp>
        <p:nvSpPr>
          <p:cNvPr id="307" name="Arrow: Right 306">
            <a:extLst>
              <a:ext uri="{FF2B5EF4-FFF2-40B4-BE49-F238E27FC236}">
                <a16:creationId xmlns:a16="http://schemas.microsoft.com/office/drawing/2014/main" id="{FC69E719-DA0F-4650-8F14-55597D04B894}"/>
              </a:ext>
            </a:extLst>
          </p:cNvPr>
          <p:cNvSpPr/>
          <p:nvPr/>
        </p:nvSpPr>
        <p:spPr>
          <a:xfrm>
            <a:off x="3407721" y="3230213"/>
            <a:ext cx="523149" cy="154038"/>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000" kern="0" dirty="0">
              <a:solidFill>
                <a:srgbClr val="F89927">
                  <a:lumMod val="60000"/>
                  <a:lumOff val="40000"/>
                </a:srgbClr>
              </a:solidFill>
              <a:latin typeface="+mj-lt"/>
              <a:ea typeface="ＭＳ Ｐゴシック"/>
            </a:endParaRPr>
          </a:p>
        </p:txBody>
      </p:sp>
      <p:sp>
        <p:nvSpPr>
          <p:cNvPr id="308" name="Arrow: Right 307">
            <a:extLst>
              <a:ext uri="{FF2B5EF4-FFF2-40B4-BE49-F238E27FC236}">
                <a16:creationId xmlns:a16="http://schemas.microsoft.com/office/drawing/2014/main" id="{20FE6B8A-BB75-4CE3-916E-A000B04BE3BA}"/>
              </a:ext>
            </a:extLst>
          </p:cNvPr>
          <p:cNvSpPr/>
          <p:nvPr/>
        </p:nvSpPr>
        <p:spPr>
          <a:xfrm>
            <a:off x="4217886" y="3231484"/>
            <a:ext cx="926787" cy="174660"/>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000" kern="0" dirty="0">
              <a:solidFill>
                <a:srgbClr val="AAD04B">
                  <a:lumMod val="60000"/>
                  <a:lumOff val="40000"/>
                </a:srgbClr>
              </a:solidFill>
              <a:latin typeface="+mj-lt"/>
              <a:ea typeface="ＭＳ Ｐゴシック"/>
            </a:endParaRPr>
          </a:p>
        </p:txBody>
      </p:sp>
      <p:sp>
        <p:nvSpPr>
          <p:cNvPr id="327" name="Arrow: Right 326">
            <a:extLst>
              <a:ext uri="{FF2B5EF4-FFF2-40B4-BE49-F238E27FC236}">
                <a16:creationId xmlns:a16="http://schemas.microsoft.com/office/drawing/2014/main" id="{5325E6E3-FF17-4B74-8045-E8285F133B06}"/>
              </a:ext>
            </a:extLst>
          </p:cNvPr>
          <p:cNvSpPr/>
          <p:nvPr/>
        </p:nvSpPr>
        <p:spPr>
          <a:xfrm>
            <a:off x="10351628" y="3091144"/>
            <a:ext cx="1056612" cy="198395"/>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r>
              <a:rPr lang="en-US" sz="1000" kern="0" dirty="0">
                <a:solidFill>
                  <a:prstClr val="white"/>
                </a:solidFill>
                <a:latin typeface="+mj-lt"/>
                <a:ea typeface="ＭＳ Ｐゴシック"/>
              </a:rPr>
              <a:t>Inference results</a:t>
            </a:r>
          </a:p>
        </p:txBody>
      </p:sp>
      <p:sp>
        <p:nvSpPr>
          <p:cNvPr id="328" name="Rounded Rectangle 137">
            <a:extLst>
              <a:ext uri="{FF2B5EF4-FFF2-40B4-BE49-F238E27FC236}">
                <a16:creationId xmlns:a16="http://schemas.microsoft.com/office/drawing/2014/main" id="{E570482D-4FDB-4E75-A093-A062498CDB1D}"/>
              </a:ext>
            </a:extLst>
          </p:cNvPr>
          <p:cNvSpPr/>
          <p:nvPr/>
        </p:nvSpPr>
        <p:spPr bwMode="auto">
          <a:xfrm>
            <a:off x="5215327" y="2954732"/>
            <a:ext cx="1613272" cy="772232"/>
          </a:xfrm>
          <a:prstGeom prst="roundRect">
            <a:avLst/>
          </a:prstGeom>
          <a:solidFill>
            <a:schemeClr val="bg2">
              <a:lumMod val="50000"/>
              <a:alpha val="72000"/>
            </a:schemeClr>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defTabSz="457063" eaLnBrk="0" fontAlgn="base" hangingPunct="0">
              <a:spcBef>
                <a:spcPct val="0"/>
              </a:spcBef>
              <a:spcAft>
                <a:spcPct val="0"/>
              </a:spcAft>
            </a:pPr>
            <a:endParaRPr lang="en-US" sz="1400" b="1" dirty="0">
              <a:solidFill>
                <a:srgbClr val="000000"/>
              </a:solidFill>
              <a:latin typeface="+mj-lt"/>
              <a:ea typeface="ＭＳ Ｐゴシック" pitchFamily="16" charset="-128"/>
              <a:cs typeface="ＭＳ Ｐゴシック" pitchFamily="-97" charset="-128"/>
            </a:endParaRPr>
          </a:p>
        </p:txBody>
      </p:sp>
      <p:sp>
        <p:nvSpPr>
          <p:cNvPr id="330" name="Arrow: Right 329">
            <a:extLst>
              <a:ext uri="{FF2B5EF4-FFF2-40B4-BE49-F238E27FC236}">
                <a16:creationId xmlns:a16="http://schemas.microsoft.com/office/drawing/2014/main" id="{A07FC20C-7EF6-4944-A725-8A7D3CBB31CF}"/>
              </a:ext>
            </a:extLst>
          </p:cNvPr>
          <p:cNvSpPr/>
          <p:nvPr/>
        </p:nvSpPr>
        <p:spPr>
          <a:xfrm>
            <a:off x="6923512" y="3184062"/>
            <a:ext cx="589018" cy="179374"/>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000" kern="0" dirty="0">
              <a:solidFill>
                <a:srgbClr val="AAD04B">
                  <a:lumMod val="60000"/>
                  <a:lumOff val="40000"/>
                </a:srgbClr>
              </a:solidFill>
              <a:latin typeface="+mj-lt"/>
              <a:ea typeface="ＭＳ Ｐゴシック"/>
            </a:endParaRPr>
          </a:p>
        </p:txBody>
      </p:sp>
      <p:sp>
        <p:nvSpPr>
          <p:cNvPr id="332" name="Arrow: Right 331">
            <a:extLst>
              <a:ext uri="{FF2B5EF4-FFF2-40B4-BE49-F238E27FC236}">
                <a16:creationId xmlns:a16="http://schemas.microsoft.com/office/drawing/2014/main" id="{C5500F74-696B-49DC-A3CD-532EA9D220A1}"/>
              </a:ext>
            </a:extLst>
          </p:cNvPr>
          <p:cNvSpPr/>
          <p:nvPr/>
        </p:nvSpPr>
        <p:spPr>
          <a:xfrm rot="16200000">
            <a:off x="9274645" y="3884505"/>
            <a:ext cx="707858" cy="140372"/>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000" kern="0" dirty="0">
              <a:solidFill>
                <a:srgbClr val="F89927">
                  <a:lumMod val="60000"/>
                  <a:lumOff val="40000"/>
                </a:srgbClr>
              </a:solidFill>
              <a:latin typeface="+mj-lt"/>
              <a:ea typeface="ＭＳ Ｐゴシック"/>
            </a:endParaRPr>
          </a:p>
        </p:txBody>
      </p:sp>
      <p:sp>
        <p:nvSpPr>
          <p:cNvPr id="333" name="TextBox 332">
            <a:extLst>
              <a:ext uri="{FF2B5EF4-FFF2-40B4-BE49-F238E27FC236}">
                <a16:creationId xmlns:a16="http://schemas.microsoft.com/office/drawing/2014/main" id="{1AEF64FD-DBC2-43A2-AC74-AF145070832B}"/>
              </a:ext>
            </a:extLst>
          </p:cNvPr>
          <p:cNvSpPr txBox="1"/>
          <p:nvPr/>
        </p:nvSpPr>
        <p:spPr>
          <a:xfrm>
            <a:off x="9948334" y="4435063"/>
            <a:ext cx="997389" cy="261610"/>
          </a:xfrm>
          <a:prstGeom prst="rect">
            <a:avLst/>
          </a:prstGeom>
          <a:noFill/>
        </p:spPr>
        <p:txBody>
          <a:bodyPr wrap="none" rtlCol="0">
            <a:spAutoFit/>
          </a:bodyPr>
          <a:lstStyle/>
          <a:p>
            <a:pPr defTabSz="914126"/>
            <a:r>
              <a:rPr lang="en-US" sz="1100" dirty="0">
                <a:solidFill>
                  <a:prstClr val="white"/>
                </a:solidFill>
                <a:effectLst>
                  <a:outerShdw blurRad="38100" dist="38100" dir="2700000" algn="tl">
                    <a:srgbClr val="000000">
                      <a:alpha val="43137"/>
                    </a:srgbClr>
                  </a:outerShdw>
                </a:effectLst>
                <a:latin typeface="+mj-lt"/>
                <a:ea typeface="ＭＳ Ｐゴシック"/>
              </a:rPr>
              <a:t>Input Images</a:t>
            </a:r>
          </a:p>
        </p:txBody>
      </p:sp>
      <p:pic>
        <p:nvPicPr>
          <p:cNvPr id="335" name="Picture 334" descr="A close up of a sign&#10;&#10;Description generated with very high confidence">
            <a:extLst>
              <a:ext uri="{FF2B5EF4-FFF2-40B4-BE49-F238E27FC236}">
                <a16:creationId xmlns:a16="http://schemas.microsoft.com/office/drawing/2014/main" id="{E6F57AD7-218D-4017-B78A-B963BAF9040C}"/>
              </a:ext>
            </a:extLst>
          </p:cNvPr>
          <p:cNvPicPr>
            <a:picLocks noChangeAspect="1"/>
          </p:cNvPicPr>
          <p:nvPr/>
        </p:nvPicPr>
        <p:blipFill>
          <a:blip r:embed="rId8"/>
          <a:stretch>
            <a:fillRect/>
          </a:stretch>
        </p:blipFill>
        <p:spPr>
          <a:xfrm>
            <a:off x="7459940" y="3059073"/>
            <a:ext cx="399316" cy="399316"/>
          </a:xfrm>
          <a:prstGeom prst="rect">
            <a:avLst/>
          </a:prstGeom>
        </p:spPr>
      </p:pic>
      <p:sp>
        <p:nvSpPr>
          <p:cNvPr id="336" name="Arrow: Right 335">
            <a:extLst>
              <a:ext uri="{FF2B5EF4-FFF2-40B4-BE49-F238E27FC236}">
                <a16:creationId xmlns:a16="http://schemas.microsoft.com/office/drawing/2014/main" id="{DFBB60E2-D454-4B22-AED5-1182BE89CF09}"/>
              </a:ext>
            </a:extLst>
          </p:cNvPr>
          <p:cNvSpPr/>
          <p:nvPr/>
        </p:nvSpPr>
        <p:spPr>
          <a:xfrm>
            <a:off x="7916071" y="3194427"/>
            <a:ext cx="842535" cy="174660"/>
          </a:xfrm>
          <a:prstGeom prst="rightArrow">
            <a:avLst/>
          </a:prstGeom>
          <a:solidFill>
            <a:sysClr val="window" lastClr="FFFFFF">
              <a:lumMod val="95000"/>
              <a:alpha val="20000"/>
            </a:sysClr>
          </a:solidFill>
          <a:ln w="12700" cap="flat" cmpd="sng" algn="ctr">
            <a:noFill/>
            <a:prstDash val="solid"/>
            <a:miter lim="800000"/>
          </a:ln>
          <a:effectLst/>
        </p:spPr>
        <p:txBody>
          <a:bodyPr rtlCol="0" anchor="ctr"/>
          <a:lstStyle/>
          <a:p>
            <a:pPr algn="ctr" defTabSz="914126">
              <a:defRPr/>
            </a:pPr>
            <a:endParaRPr lang="en-US" sz="1000" kern="0" dirty="0">
              <a:solidFill>
                <a:srgbClr val="AAD04B">
                  <a:lumMod val="60000"/>
                  <a:lumOff val="40000"/>
                </a:srgbClr>
              </a:solidFill>
              <a:latin typeface="+mj-lt"/>
              <a:ea typeface="ＭＳ Ｐゴシック"/>
            </a:endParaRPr>
          </a:p>
        </p:txBody>
      </p:sp>
      <p:sp>
        <p:nvSpPr>
          <p:cNvPr id="337" name="TextBox 179">
            <a:extLst>
              <a:ext uri="{FF2B5EF4-FFF2-40B4-BE49-F238E27FC236}">
                <a16:creationId xmlns:a16="http://schemas.microsoft.com/office/drawing/2014/main" id="{A2967E2A-5B10-4419-BCEC-48C449FFACB7}"/>
              </a:ext>
            </a:extLst>
          </p:cNvPr>
          <p:cNvSpPr txBox="1"/>
          <p:nvPr/>
        </p:nvSpPr>
        <p:spPr>
          <a:xfrm>
            <a:off x="5542245" y="3059828"/>
            <a:ext cx="981757" cy="229429"/>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dirty="0">
                <a:solidFill>
                  <a:srgbClr val="AAD04B">
                    <a:lumMod val="60000"/>
                    <a:lumOff val="40000"/>
                  </a:srgbClr>
                </a:solidFill>
                <a:latin typeface="+mj-lt"/>
                <a:ea typeface="ＭＳ Ｐゴシック"/>
                <a:cs typeface="ＭＳ Ｐゴシック"/>
              </a:rPr>
              <a:t>Tools &amp; APIs</a:t>
            </a:r>
            <a:br>
              <a:rPr lang="en-US" sz="1400" dirty="0">
                <a:solidFill>
                  <a:srgbClr val="AAD04B">
                    <a:lumMod val="60000"/>
                    <a:lumOff val="40000"/>
                  </a:srgbClr>
                </a:solidFill>
                <a:latin typeface="+mj-lt"/>
                <a:ea typeface="ＭＳ Ｐゴシック"/>
                <a:cs typeface="ＭＳ Ｐゴシック"/>
              </a:rPr>
            </a:br>
            <a:r>
              <a:rPr lang="en-US" sz="1400" dirty="0">
                <a:solidFill>
                  <a:srgbClr val="AAD04B">
                    <a:lumMod val="60000"/>
                    <a:lumOff val="40000"/>
                  </a:srgbClr>
                </a:solidFill>
                <a:latin typeface="+mj-lt"/>
                <a:ea typeface="ＭＳ Ｐゴシック"/>
                <a:cs typeface="ＭＳ Ｐゴシック"/>
              </a:rPr>
              <a:t>for Training</a:t>
            </a:r>
          </a:p>
          <a:p>
            <a:pPr algn="ctr" defTabSz="457063" hangingPunct="0">
              <a:lnSpc>
                <a:spcPts val="1799"/>
              </a:lnSpc>
              <a:defRPr sz="1800" b="0" i="0" u="none" strike="noStrike" kern="0" cap="none" spc="0" baseline="0">
                <a:solidFill>
                  <a:srgbClr val="000000"/>
                </a:solidFill>
                <a:uFillTx/>
              </a:defRPr>
            </a:pPr>
            <a:r>
              <a:rPr lang="en-US" sz="1400" dirty="0">
                <a:solidFill>
                  <a:srgbClr val="AAD04B">
                    <a:lumMod val="60000"/>
                    <a:lumOff val="40000"/>
                  </a:srgbClr>
                </a:solidFill>
                <a:latin typeface="+mj-lt"/>
                <a:ea typeface="ＭＳ Ｐゴシック"/>
                <a:cs typeface="ＭＳ Ｐゴシック"/>
              </a:rPr>
              <a:t>models</a:t>
            </a:r>
          </a:p>
        </p:txBody>
      </p:sp>
      <p:sp>
        <p:nvSpPr>
          <p:cNvPr id="338" name="Rounded Rectangle 137">
            <a:extLst>
              <a:ext uri="{FF2B5EF4-FFF2-40B4-BE49-F238E27FC236}">
                <a16:creationId xmlns:a16="http://schemas.microsoft.com/office/drawing/2014/main" id="{773710CE-EFC3-4909-906C-8361CC584F1F}"/>
              </a:ext>
            </a:extLst>
          </p:cNvPr>
          <p:cNvSpPr/>
          <p:nvPr/>
        </p:nvSpPr>
        <p:spPr bwMode="auto">
          <a:xfrm>
            <a:off x="8865889" y="2933374"/>
            <a:ext cx="1398638" cy="643952"/>
          </a:xfrm>
          <a:prstGeom prst="roundRect">
            <a:avLst/>
          </a:prstGeom>
          <a:solidFill>
            <a:schemeClr val="bg2">
              <a:lumMod val="50000"/>
              <a:alpha val="72000"/>
            </a:schemeClr>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defTabSz="457063" eaLnBrk="0" fontAlgn="base" hangingPunct="0">
              <a:spcBef>
                <a:spcPct val="0"/>
              </a:spcBef>
              <a:spcAft>
                <a:spcPct val="0"/>
              </a:spcAft>
            </a:pPr>
            <a:endParaRPr lang="en-US" sz="1400" b="1" dirty="0">
              <a:solidFill>
                <a:srgbClr val="000000"/>
              </a:solidFill>
              <a:latin typeface="+mj-lt"/>
              <a:ea typeface="ＭＳ Ｐゴシック" pitchFamily="16" charset="-128"/>
              <a:cs typeface="ＭＳ Ｐゴシック" pitchFamily="-97" charset="-128"/>
            </a:endParaRPr>
          </a:p>
        </p:txBody>
      </p:sp>
      <p:sp>
        <p:nvSpPr>
          <p:cNvPr id="339" name="TextBox 179">
            <a:extLst>
              <a:ext uri="{FF2B5EF4-FFF2-40B4-BE49-F238E27FC236}">
                <a16:creationId xmlns:a16="http://schemas.microsoft.com/office/drawing/2014/main" id="{769999D1-0F59-4411-AF1B-B420DA8258AA}"/>
              </a:ext>
            </a:extLst>
          </p:cNvPr>
          <p:cNvSpPr txBox="1"/>
          <p:nvPr/>
        </p:nvSpPr>
        <p:spPr>
          <a:xfrm>
            <a:off x="9051239" y="3059923"/>
            <a:ext cx="981757" cy="285870"/>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400" dirty="0">
                <a:solidFill>
                  <a:prstClr val="white">
                    <a:lumMod val="95000"/>
                  </a:prstClr>
                </a:solidFill>
                <a:latin typeface="+mj-lt"/>
                <a:ea typeface="ＭＳ Ｐゴシック"/>
                <a:cs typeface="ＭＳ Ｐゴシック"/>
              </a:rPr>
              <a:t>Inferencing</a:t>
            </a:r>
            <a:endParaRPr lang="en-US" sz="1400" kern="0" dirty="0">
              <a:solidFill>
                <a:prstClr val="white">
                  <a:lumMod val="95000"/>
                </a:prstClr>
              </a:solidFill>
              <a:latin typeface="+mj-lt"/>
              <a:ea typeface="ＭＳ Ｐゴシック"/>
              <a:cs typeface="ＭＳ Ｐゴシック"/>
            </a:endParaRPr>
          </a:p>
          <a:p>
            <a:pPr algn="ctr" defTabSz="457063" hangingPunct="0">
              <a:lnSpc>
                <a:spcPts val="1799"/>
              </a:lnSpc>
              <a:defRPr sz="1800" b="0" i="0" u="none" strike="noStrike" kern="0" cap="none" spc="0" baseline="0">
                <a:solidFill>
                  <a:srgbClr val="000000"/>
                </a:solidFill>
                <a:uFillTx/>
              </a:defRPr>
            </a:pPr>
            <a:r>
              <a:rPr lang="en-US" sz="1400" dirty="0">
                <a:solidFill>
                  <a:prstClr val="white">
                    <a:lumMod val="95000"/>
                  </a:prstClr>
                </a:solidFill>
                <a:latin typeface="+mj-lt"/>
                <a:ea typeface="ＭＳ Ｐゴシック"/>
                <a:cs typeface="ＭＳ Ｐゴシック"/>
              </a:rPr>
              <a:t>Tools</a:t>
            </a:r>
          </a:p>
        </p:txBody>
      </p:sp>
      <p:sp>
        <p:nvSpPr>
          <p:cNvPr id="324" name="Rectangle 323">
            <a:extLst>
              <a:ext uri="{FF2B5EF4-FFF2-40B4-BE49-F238E27FC236}">
                <a16:creationId xmlns:a16="http://schemas.microsoft.com/office/drawing/2014/main" id="{9E0540B3-90DA-437D-9924-6C0B77FC7F4E}"/>
              </a:ext>
            </a:extLst>
          </p:cNvPr>
          <p:cNvSpPr/>
          <p:nvPr/>
        </p:nvSpPr>
        <p:spPr>
          <a:xfrm>
            <a:off x="804388" y="5313928"/>
            <a:ext cx="4274266" cy="1282402"/>
          </a:xfrm>
          <a:prstGeom prst="rect">
            <a:avLst/>
          </a:prstGeom>
        </p:spPr>
        <p:txBody>
          <a:bodyPr wrap="square" lIns="0" tIns="0" rIns="0" bIns="0">
            <a:spAutoFit/>
          </a:bodyPr>
          <a:lstStyle/>
          <a:p>
            <a:pPr marL="120650" defTabSz="914126">
              <a:spcBef>
                <a:spcPts val="400"/>
              </a:spcBef>
              <a:buClr>
                <a:schemeClr val="accent4">
                  <a:lumMod val="40000"/>
                  <a:lumOff val="60000"/>
                </a:schemeClr>
              </a:buClr>
              <a:buSzPct val="80000"/>
              <a:defRPr/>
            </a:pPr>
            <a:r>
              <a:rPr lang="en-US" sz="1400" b="1" kern="0" dirty="0">
                <a:latin typeface="Arial" panose="020B0604020202020204" pitchFamily="34" charset="0"/>
                <a:cs typeface="Arial" panose="020B0604020202020204" pitchFamily="34" charset="0"/>
              </a:rPr>
              <a:t>Tools to generate training samples</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Image Analyst in ArcGIS Pro</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Image Server on ArcGIS Enterprise</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endParaRPr lang="en-US" sz="1400" kern="0" dirty="0">
              <a:latin typeface="Arial" panose="020B0604020202020204" pitchFamily="34" charset="0"/>
              <a:cs typeface="Arial" panose="020B0604020202020204" pitchFamily="34" charset="0"/>
            </a:endParaRPr>
          </a:p>
          <a:p>
            <a:pPr marL="406400" indent="-285750" defTabSz="914126">
              <a:spcBef>
                <a:spcPts val="400"/>
              </a:spcBef>
              <a:buClr>
                <a:schemeClr val="accent4">
                  <a:lumMod val="40000"/>
                  <a:lumOff val="60000"/>
                </a:schemeClr>
              </a:buClr>
              <a:buSzPct val="80000"/>
              <a:buFontTx/>
              <a:buChar char="-"/>
              <a:defRPr/>
            </a:pPr>
            <a:endParaRPr lang="en-US" sz="1400" kern="0" dirty="0">
              <a:latin typeface="Arial" panose="020B0604020202020204" pitchFamily="34" charset="0"/>
              <a:cs typeface="Arial" panose="020B0604020202020204" pitchFamily="34" charset="0"/>
            </a:endParaRPr>
          </a:p>
        </p:txBody>
      </p:sp>
      <p:sp>
        <p:nvSpPr>
          <p:cNvPr id="326" name="Rectangle 325">
            <a:extLst>
              <a:ext uri="{FF2B5EF4-FFF2-40B4-BE49-F238E27FC236}">
                <a16:creationId xmlns:a16="http://schemas.microsoft.com/office/drawing/2014/main" id="{7D08678A-2774-41FF-ABCF-424AC01C997C}"/>
              </a:ext>
            </a:extLst>
          </p:cNvPr>
          <p:cNvSpPr/>
          <p:nvPr/>
        </p:nvSpPr>
        <p:spPr>
          <a:xfrm>
            <a:off x="4982648" y="5313928"/>
            <a:ext cx="2656421" cy="1015663"/>
          </a:xfrm>
          <a:prstGeom prst="rect">
            <a:avLst/>
          </a:prstGeom>
        </p:spPr>
        <p:txBody>
          <a:bodyPr wrap="square" lIns="0" tIns="0" rIns="0" bIns="0">
            <a:spAutoFit/>
          </a:bodyPr>
          <a:lstStyle/>
          <a:p>
            <a:pPr marL="120650" defTabSz="914126">
              <a:spcBef>
                <a:spcPts val="400"/>
              </a:spcBef>
              <a:buClr>
                <a:schemeClr val="accent4">
                  <a:lumMod val="40000"/>
                  <a:lumOff val="60000"/>
                </a:schemeClr>
              </a:buClr>
              <a:buSzPct val="80000"/>
              <a:defRPr/>
            </a:pPr>
            <a:r>
              <a:rPr lang="en-US" sz="1400" b="1" kern="0" dirty="0">
                <a:latin typeface="Arial" panose="020B0604020202020204" pitchFamily="34" charset="0"/>
                <a:cs typeface="Arial" panose="020B0604020202020204" pitchFamily="34" charset="0"/>
              </a:rPr>
              <a:t>Model Training </a:t>
            </a:r>
          </a:p>
          <a:p>
            <a:pPr marL="406400" indent="-285750" defTabSz="914126">
              <a:spcBef>
                <a:spcPts val="400"/>
              </a:spcBef>
              <a:buClr>
                <a:schemeClr val="accent4">
                  <a:lumMod val="40000"/>
                  <a:lumOff val="60000"/>
                </a:schemeClr>
              </a:buClr>
              <a:buSzPct val="80000"/>
              <a:buFontTx/>
              <a:buChar char="-"/>
              <a:defRPr/>
            </a:pPr>
            <a:r>
              <a:rPr lang="en-US" sz="1400" kern="0" dirty="0">
                <a:latin typeface="Arial" panose="020B0604020202020204" pitchFamily="34" charset="0"/>
                <a:cs typeface="Arial" panose="020B0604020202020204" pitchFamily="34" charset="0"/>
              </a:rPr>
              <a:t>Notebooks</a:t>
            </a:r>
          </a:p>
          <a:p>
            <a:pPr marL="406400" indent="-285750" defTabSz="914126">
              <a:spcBef>
                <a:spcPts val="400"/>
              </a:spcBef>
              <a:buClr>
                <a:schemeClr val="accent4">
                  <a:lumMod val="40000"/>
                  <a:lumOff val="60000"/>
                </a:schemeClr>
              </a:buClr>
              <a:buSzPct val="80000"/>
              <a:buFontTx/>
              <a:buChar char="-"/>
              <a:defRPr/>
            </a:pPr>
            <a:endParaRPr lang="en-US" sz="1400" kern="0" dirty="0">
              <a:latin typeface="Arial" panose="020B0604020202020204" pitchFamily="34" charset="0"/>
              <a:cs typeface="Arial" panose="020B0604020202020204" pitchFamily="34" charset="0"/>
            </a:endParaRPr>
          </a:p>
          <a:p>
            <a:pPr marL="406400" indent="-285750" defTabSz="914126">
              <a:spcBef>
                <a:spcPts val="400"/>
              </a:spcBef>
              <a:buClr>
                <a:schemeClr val="accent4">
                  <a:lumMod val="40000"/>
                  <a:lumOff val="60000"/>
                </a:schemeClr>
              </a:buClr>
              <a:buSzPct val="80000"/>
              <a:buFontTx/>
              <a:buChar char="-"/>
              <a:defRPr/>
            </a:pPr>
            <a:endParaRPr lang="en-US" sz="1400" kern="0" dirty="0">
              <a:latin typeface="Arial" panose="020B0604020202020204"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902BC620-5CD5-4430-81C5-C66A51B4D91C}"/>
              </a:ext>
            </a:extLst>
          </p:cNvPr>
          <p:cNvSpPr/>
          <p:nvPr/>
        </p:nvSpPr>
        <p:spPr>
          <a:xfrm>
            <a:off x="8721878" y="5313928"/>
            <a:ext cx="2656421" cy="1231106"/>
          </a:xfrm>
          <a:prstGeom prst="rect">
            <a:avLst/>
          </a:prstGeom>
        </p:spPr>
        <p:txBody>
          <a:bodyPr wrap="square" lIns="0" tIns="0" rIns="0" bIns="0">
            <a:spAutoFit/>
          </a:bodyPr>
          <a:lstStyle/>
          <a:p>
            <a:pPr marL="120650" defTabSz="914126">
              <a:spcBef>
                <a:spcPts val="400"/>
              </a:spcBef>
              <a:buClr>
                <a:schemeClr val="accent4">
                  <a:lumMod val="40000"/>
                  <a:lumOff val="60000"/>
                </a:schemeClr>
              </a:buClr>
              <a:buSzPct val="80000"/>
              <a:defRPr/>
            </a:pPr>
            <a:r>
              <a:rPr lang="en-US" sz="1400" b="1" kern="0" dirty="0">
                <a:latin typeface="Arial" panose="020B0604020202020204" pitchFamily="34" charset="0"/>
                <a:cs typeface="Arial" panose="020B0604020202020204" pitchFamily="34" charset="0"/>
              </a:rPr>
              <a:t>Inferencing</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Image Analyst in ArcGIS Pro</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Image Server on ArcGIS Enterprise</a:t>
            </a:r>
          </a:p>
          <a:p>
            <a:pPr marL="406400" indent="-285750" defTabSz="914126">
              <a:spcBef>
                <a:spcPts val="400"/>
              </a:spcBef>
              <a:buClr>
                <a:schemeClr val="accent4">
                  <a:lumMod val="40000"/>
                  <a:lumOff val="60000"/>
                </a:schemeClr>
              </a:buClr>
              <a:buSzPct val="80000"/>
              <a:buFontTx/>
              <a:buChar char="-"/>
              <a:defRPr/>
            </a:pPr>
            <a:endParaRPr lang="en-US" sz="1400" kern="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EB340E1-15AC-40A7-B18B-96A026C57995}"/>
              </a:ext>
            </a:extLst>
          </p:cNvPr>
          <p:cNvSpPr/>
          <p:nvPr/>
        </p:nvSpPr>
        <p:spPr bwMode="auto">
          <a:xfrm>
            <a:off x="7512530" y="3301851"/>
            <a:ext cx="310175" cy="89909"/>
          </a:xfrm>
          <a:prstGeom prst="rect">
            <a:avLst/>
          </a:prstGeom>
          <a:gradFill flip="none" rotWithShape="1">
            <a:gsLst>
              <a:gs pos="0">
                <a:schemeClr val="accent4"/>
              </a:gs>
              <a:gs pos="100000">
                <a:schemeClr val="accent4"/>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 name="TextBox 216">
            <a:extLst>
              <a:ext uri="{FF2B5EF4-FFF2-40B4-BE49-F238E27FC236}">
                <a16:creationId xmlns:a16="http://schemas.microsoft.com/office/drawing/2014/main" id="{4A5A9DD0-6522-464B-9BBD-688C885B3A07}"/>
              </a:ext>
            </a:extLst>
          </p:cNvPr>
          <p:cNvSpPr txBox="1"/>
          <p:nvPr/>
        </p:nvSpPr>
        <p:spPr>
          <a:xfrm>
            <a:off x="7323832" y="3216780"/>
            <a:ext cx="687592" cy="220589"/>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800" kern="0" dirty="0">
                <a:solidFill>
                  <a:prstClr val="white">
                    <a:lumMod val="95000"/>
                  </a:prstClr>
                </a:solidFill>
                <a:latin typeface="+mj-lt"/>
                <a:ea typeface="ＭＳ Ｐゴシック"/>
              </a:rPr>
              <a:t>DLPK</a:t>
            </a:r>
          </a:p>
        </p:txBody>
      </p:sp>
      <p:sp>
        <p:nvSpPr>
          <p:cNvPr id="334" name="TextBox 216">
            <a:extLst>
              <a:ext uri="{FF2B5EF4-FFF2-40B4-BE49-F238E27FC236}">
                <a16:creationId xmlns:a16="http://schemas.microsoft.com/office/drawing/2014/main" id="{6C6A833C-1B35-4842-A295-656E0788582D}"/>
              </a:ext>
            </a:extLst>
          </p:cNvPr>
          <p:cNvSpPr txBox="1"/>
          <p:nvPr/>
        </p:nvSpPr>
        <p:spPr>
          <a:xfrm>
            <a:off x="7412302" y="3505308"/>
            <a:ext cx="687592" cy="220589"/>
          </a:xfrm>
          <a:prstGeom prst="rect">
            <a:avLst/>
          </a:prstGeom>
          <a:noFill/>
          <a:ln cap="flat">
            <a:noFill/>
          </a:ln>
          <a:effectLst>
            <a:outerShdw dist="22997" dir="5400000" algn="tl">
              <a:srgbClr val="000000">
                <a:alpha val="35000"/>
              </a:srgbClr>
            </a:outerShdw>
          </a:effectLst>
        </p:spPr>
        <p:txBody>
          <a:bodyPr vert="horz" wrap="none" lIns="0" tIns="0" rIns="0" bIns="0" anchor="t" anchorCtr="0" compatLnSpc="1">
            <a:noAutofit/>
          </a:bodyPr>
          <a:lstStyle/>
          <a:p>
            <a:pPr algn="ctr" defTabSz="457063" hangingPunct="0">
              <a:lnSpc>
                <a:spcPts val="1799"/>
              </a:lnSpc>
              <a:defRPr sz="1800" b="0" i="0" u="none" strike="noStrike" kern="0" cap="none" spc="0" baseline="0">
                <a:solidFill>
                  <a:srgbClr val="000000"/>
                </a:solidFill>
                <a:uFillTx/>
              </a:defRPr>
            </a:pPr>
            <a:r>
              <a:rPr lang="en-US" sz="1100" kern="0" dirty="0">
                <a:solidFill>
                  <a:prstClr val="white">
                    <a:lumMod val="95000"/>
                  </a:prstClr>
                </a:solidFill>
                <a:latin typeface="+mj-lt"/>
                <a:ea typeface="ＭＳ Ｐゴシック"/>
              </a:rPr>
              <a:t>Deep Learning Package</a:t>
            </a:r>
          </a:p>
        </p:txBody>
      </p:sp>
    </p:spTree>
    <p:extLst>
      <p:ext uri="{BB962C8B-B14F-4D97-AF65-F5344CB8AC3E}">
        <p14:creationId xmlns:p14="http://schemas.microsoft.com/office/powerpoint/2010/main" val="238543817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85F581DA-5A40-49F3-B491-D881E5C46308}"/>
              </a:ext>
            </a:extLst>
          </p:cNvPr>
          <p:cNvGrpSpPr/>
          <p:nvPr/>
        </p:nvGrpSpPr>
        <p:grpSpPr>
          <a:xfrm>
            <a:off x="-1" y="-3000"/>
            <a:ext cx="12192001" cy="6858000"/>
            <a:chOff x="0" y="0"/>
            <a:chExt cx="12192001" cy="6858000"/>
          </a:xfrm>
        </p:grpSpPr>
        <p:pic>
          <p:nvPicPr>
            <p:cNvPr id="124" name="Picture 123">
              <a:extLst>
                <a:ext uri="{FF2B5EF4-FFF2-40B4-BE49-F238E27FC236}">
                  <a16:creationId xmlns:a16="http://schemas.microsoft.com/office/drawing/2014/main" id="{EB1172A7-5995-416E-86A1-F58BBE81DF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5" name="Rectangle 124">
              <a:extLst>
                <a:ext uri="{FF2B5EF4-FFF2-40B4-BE49-F238E27FC236}">
                  <a16:creationId xmlns:a16="http://schemas.microsoft.com/office/drawing/2014/main" id="{6217435A-6656-4A21-8547-624ABC201AA4}"/>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26" name="Picture 125">
              <a:extLst>
                <a:ext uri="{FF2B5EF4-FFF2-40B4-BE49-F238E27FC236}">
                  <a16:creationId xmlns:a16="http://schemas.microsoft.com/office/drawing/2014/main" id="{AEC6BC5C-C438-4096-8196-49CF28079A9E}"/>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27" name="Picture 126">
              <a:extLst>
                <a:ext uri="{FF2B5EF4-FFF2-40B4-BE49-F238E27FC236}">
                  <a16:creationId xmlns:a16="http://schemas.microsoft.com/office/drawing/2014/main" id="{41B4AA58-2DB4-4B6C-BBE8-EE3A3D2212F1}"/>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28" name="Rectangle 127">
              <a:extLst>
                <a:ext uri="{FF2B5EF4-FFF2-40B4-BE49-F238E27FC236}">
                  <a16:creationId xmlns:a16="http://schemas.microsoft.com/office/drawing/2014/main" id="{376A9BE4-0E0C-4032-8323-69E9318FD64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120" name="Rectangle: Rounded Corners 119">
            <a:extLst>
              <a:ext uri="{FF2B5EF4-FFF2-40B4-BE49-F238E27FC236}">
                <a16:creationId xmlns:a16="http://schemas.microsoft.com/office/drawing/2014/main" id="{0E613561-F6B7-4A6F-A93E-0761E43A27D9}"/>
              </a:ext>
            </a:extLst>
          </p:cNvPr>
          <p:cNvSpPr/>
          <p:nvPr/>
        </p:nvSpPr>
        <p:spPr>
          <a:xfrm>
            <a:off x="2003483" y="2077401"/>
            <a:ext cx="6008109" cy="2793083"/>
          </a:xfrm>
          <a:prstGeom prst="roundRect">
            <a:avLst/>
          </a:prstGeom>
          <a:solidFill>
            <a:srgbClr val="FFC851">
              <a:alpha val="6000"/>
            </a:srgbClr>
          </a:solidFill>
          <a:ln>
            <a:solidFill>
              <a:srgbClr val="FFC85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mj-lt"/>
              <a:ea typeface="ＭＳ Ｐゴシック"/>
            </a:endParaRPr>
          </a:p>
        </p:txBody>
      </p:sp>
      <p:grpSp>
        <p:nvGrpSpPr>
          <p:cNvPr id="45" name="Group 44">
            <a:extLst>
              <a:ext uri="{FF2B5EF4-FFF2-40B4-BE49-F238E27FC236}">
                <a16:creationId xmlns:a16="http://schemas.microsoft.com/office/drawing/2014/main" id="{E3217AFB-E592-4774-A182-6A973D70D604}"/>
              </a:ext>
            </a:extLst>
          </p:cNvPr>
          <p:cNvGrpSpPr/>
          <p:nvPr/>
        </p:nvGrpSpPr>
        <p:grpSpPr>
          <a:xfrm>
            <a:off x="209837" y="146910"/>
            <a:ext cx="11728016" cy="6594204"/>
            <a:chOff x="208303" y="146055"/>
            <a:chExt cx="11731071" cy="6595922"/>
          </a:xfrm>
        </p:grpSpPr>
        <p:grpSp>
          <p:nvGrpSpPr>
            <p:cNvPr id="47" name="Group 46">
              <a:extLst>
                <a:ext uri="{FF2B5EF4-FFF2-40B4-BE49-F238E27FC236}">
                  <a16:creationId xmlns:a16="http://schemas.microsoft.com/office/drawing/2014/main" id="{14E4E95E-6227-4CD3-ABFD-B016503024FB}"/>
                </a:ext>
              </a:extLst>
            </p:cNvPr>
            <p:cNvGrpSpPr/>
            <p:nvPr/>
          </p:nvGrpSpPr>
          <p:grpSpPr>
            <a:xfrm>
              <a:off x="11604987" y="146055"/>
              <a:ext cx="334387" cy="435843"/>
              <a:chOff x="11604987" y="146055"/>
              <a:chExt cx="334387" cy="435843"/>
            </a:xfrm>
          </p:grpSpPr>
          <p:grpSp>
            <p:nvGrpSpPr>
              <p:cNvPr id="60" name="Group 59">
                <a:extLst>
                  <a:ext uri="{FF2B5EF4-FFF2-40B4-BE49-F238E27FC236}">
                    <a16:creationId xmlns:a16="http://schemas.microsoft.com/office/drawing/2014/main" id="{98E7F041-825F-4AD1-BC5B-75F65228AE55}"/>
                  </a:ext>
                </a:extLst>
              </p:cNvPr>
              <p:cNvGrpSpPr>
                <a:grpSpLocks noChangeAspect="1"/>
              </p:cNvGrpSpPr>
              <p:nvPr/>
            </p:nvGrpSpPr>
            <p:grpSpPr>
              <a:xfrm>
                <a:off x="11770125" y="399018"/>
                <a:ext cx="169249" cy="182880"/>
                <a:chOff x="7310041" y="760941"/>
                <a:chExt cx="1043386" cy="1127422"/>
              </a:xfrm>
            </p:grpSpPr>
            <p:sp>
              <p:nvSpPr>
                <p:cNvPr id="65" name="Freeform 33">
                  <a:extLst>
                    <a:ext uri="{FF2B5EF4-FFF2-40B4-BE49-F238E27FC236}">
                      <a16:creationId xmlns:a16="http://schemas.microsoft.com/office/drawing/2014/main" id="{DF54375E-8FCC-45E3-ADCC-34BC16F4B29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58E84ED5-7D07-4D8D-9FF4-4A271413FC8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7" name="Rectangle 66">
                  <a:extLst>
                    <a:ext uri="{FF2B5EF4-FFF2-40B4-BE49-F238E27FC236}">
                      <a16:creationId xmlns:a16="http://schemas.microsoft.com/office/drawing/2014/main" id="{1D26F408-5436-483B-90BB-7DF321C7B1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61" name="Group 60">
                <a:extLst>
                  <a:ext uri="{FF2B5EF4-FFF2-40B4-BE49-F238E27FC236}">
                    <a16:creationId xmlns:a16="http://schemas.microsoft.com/office/drawing/2014/main" id="{C8250ADD-F53B-4DE3-B321-98098DDE05D4}"/>
                  </a:ext>
                </a:extLst>
              </p:cNvPr>
              <p:cNvGrpSpPr>
                <a:grpSpLocks noChangeAspect="1"/>
              </p:cNvGrpSpPr>
              <p:nvPr/>
            </p:nvGrpSpPr>
            <p:grpSpPr>
              <a:xfrm>
                <a:off x="11604987" y="146055"/>
                <a:ext cx="73152" cy="73152"/>
                <a:chOff x="7310041" y="760941"/>
                <a:chExt cx="1043386" cy="1127422"/>
              </a:xfrm>
            </p:grpSpPr>
            <p:sp>
              <p:nvSpPr>
                <p:cNvPr id="62" name="Freeform 30">
                  <a:extLst>
                    <a:ext uri="{FF2B5EF4-FFF2-40B4-BE49-F238E27FC236}">
                      <a16:creationId xmlns:a16="http://schemas.microsoft.com/office/drawing/2014/main" id="{9A977484-3BE9-4132-BC1D-CF894E3DAF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E62FC8C5-EEF0-49BF-9500-508CC84792C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4" name="Rectangle 63">
                  <a:extLst>
                    <a:ext uri="{FF2B5EF4-FFF2-40B4-BE49-F238E27FC236}">
                      <a16:creationId xmlns:a16="http://schemas.microsoft.com/office/drawing/2014/main" id="{CA8E24B2-A000-4D88-A49E-D2368096F1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53" name="Group 52">
              <a:extLst>
                <a:ext uri="{FF2B5EF4-FFF2-40B4-BE49-F238E27FC236}">
                  <a16:creationId xmlns:a16="http://schemas.microsoft.com/office/drawing/2014/main" id="{C859A410-84C0-4E01-A29E-4E1D050EB03C}"/>
                </a:ext>
              </a:extLst>
            </p:cNvPr>
            <p:cNvGrpSpPr/>
            <p:nvPr/>
          </p:nvGrpSpPr>
          <p:grpSpPr>
            <a:xfrm>
              <a:off x="208303" y="5787704"/>
              <a:ext cx="437544" cy="389381"/>
              <a:chOff x="9178262" y="1315181"/>
              <a:chExt cx="437544" cy="389381"/>
            </a:xfrm>
          </p:grpSpPr>
          <p:pic>
            <p:nvPicPr>
              <p:cNvPr id="58" name="Picture 57">
                <a:extLst>
                  <a:ext uri="{FF2B5EF4-FFF2-40B4-BE49-F238E27FC236}">
                    <a16:creationId xmlns:a16="http://schemas.microsoft.com/office/drawing/2014/main" id="{E8393BA9-3CB9-4C37-966E-EA5A2C815D3D}"/>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9" name="Picture 58">
                <a:extLst>
                  <a:ext uri="{FF2B5EF4-FFF2-40B4-BE49-F238E27FC236}">
                    <a16:creationId xmlns:a16="http://schemas.microsoft.com/office/drawing/2014/main" id="{E6167AD3-89BB-4706-8680-A9076DAAD676}"/>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4" name="Group 53">
              <a:extLst>
                <a:ext uri="{FF2B5EF4-FFF2-40B4-BE49-F238E27FC236}">
                  <a16:creationId xmlns:a16="http://schemas.microsoft.com/office/drawing/2014/main" id="{6119C0F6-5850-46B1-BF2F-6F849E4553BA}"/>
                </a:ext>
              </a:extLst>
            </p:cNvPr>
            <p:cNvGrpSpPr/>
            <p:nvPr/>
          </p:nvGrpSpPr>
          <p:grpSpPr>
            <a:xfrm>
              <a:off x="250899" y="6421937"/>
              <a:ext cx="669934" cy="274320"/>
              <a:chOff x="9445759" y="1430242"/>
              <a:chExt cx="669934" cy="274320"/>
            </a:xfrm>
          </p:grpSpPr>
          <p:pic>
            <p:nvPicPr>
              <p:cNvPr id="56" name="Picture 55">
                <a:extLst>
                  <a:ext uri="{FF2B5EF4-FFF2-40B4-BE49-F238E27FC236}">
                    <a16:creationId xmlns:a16="http://schemas.microsoft.com/office/drawing/2014/main" id="{3140CBBE-2E3A-450D-8D33-5CCAA5E17CF0}"/>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7" name="Picture 56">
                <a:extLst>
                  <a:ext uri="{FF2B5EF4-FFF2-40B4-BE49-F238E27FC236}">
                    <a16:creationId xmlns:a16="http://schemas.microsoft.com/office/drawing/2014/main" id="{961FE8A1-5DBD-4723-889C-5A71D6A97C51}"/>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5" name="Picture 54">
              <a:extLst>
                <a:ext uri="{FF2B5EF4-FFF2-40B4-BE49-F238E27FC236}">
                  <a16:creationId xmlns:a16="http://schemas.microsoft.com/office/drawing/2014/main" id="{66E0A128-CA15-45DE-8607-B447F2C0FDC8}"/>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sp>
        <p:nvSpPr>
          <p:cNvPr id="72" name="Rectangle 71">
            <a:extLst>
              <a:ext uri="{FF2B5EF4-FFF2-40B4-BE49-F238E27FC236}">
                <a16:creationId xmlns:a16="http://schemas.microsoft.com/office/drawing/2014/main" id="{B99090A0-9792-47ED-9CB4-F1923B0C7AB0}"/>
              </a:ext>
            </a:extLst>
          </p:cNvPr>
          <p:cNvSpPr/>
          <p:nvPr/>
        </p:nvSpPr>
        <p:spPr>
          <a:xfrm>
            <a:off x="505622" y="900538"/>
            <a:ext cx="5960335" cy="338466"/>
          </a:xfrm>
          <a:prstGeom prst="rect">
            <a:avLst/>
          </a:prstGeom>
        </p:spPr>
        <p:txBody>
          <a:bodyPr wrap="none">
            <a:spAutoFit/>
          </a:bodyPr>
          <a:lstStyle/>
          <a:p>
            <a:pPr defTabSz="456926"/>
            <a:r>
              <a:rPr lang="en-US" sz="1600" kern="0">
                <a:solidFill>
                  <a:schemeClr val="accent4">
                    <a:lumMod val="20000"/>
                    <a:lumOff val="80000"/>
                  </a:schemeClr>
                </a:solidFill>
                <a:latin typeface="+mj-lt"/>
                <a:ea typeface="ＭＳ Ｐゴシック"/>
              </a:rPr>
              <a:t>End-to-end from raw imagery to structured information products</a:t>
            </a:r>
            <a:endParaRPr lang="en-US" sz="1600">
              <a:solidFill>
                <a:schemeClr val="accent4">
                  <a:lumMod val="20000"/>
                  <a:lumOff val="80000"/>
                </a:schemeClr>
              </a:solidFill>
              <a:latin typeface="+mj-lt"/>
              <a:ea typeface="ＭＳ Ｐゴシック"/>
            </a:endParaRPr>
          </a:p>
        </p:txBody>
      </p:sp>
      <p:sp>
        <p:nvSpPr>
          <p:cNvPr id="102" name="Title 1">
            <a:extLst>
              <a:ext uri="{FF2B5EF4-FFF2-40B4-BE49-F238E27FC236}">
                <a16:creationId xmlns:a16="http://schemas.microsoft.com/office/drawing/2014/main" id="{EACD0C84-84F0-4C7F-B0F0-1BA0FE716150}"/>
              </a:ext>
            </a:extLst>
          </p:cNvPr>
          <p:cNvSpPr txBox="1">
            <a:spLocks/>
          </p:cNvSpPr>
          <p:nvPr/>
        </p:nvSpPr>
        <p:spPr>
          <a:xfrm>
            <a:off x="574027" y="547481"/>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a:t>Deep Learning Workflow in ArcGIS</a:t>
            </a:r>
          </a:p>
        </p:txBody>
      </p:sp>
      <p:sp>
        <p:nvSpPr>
          <p:cNvPr id="73" name="TextBox 72">
            <a:extLst>
              <a:ext uri="{FF2B5EF4-FFF2-40B4-BE49-F238E27FC236}">
                <a16:creationId xmlns:a16="http://schemas.microsoft.com/office/drawing/2014/main" id="{3A879005-E7F2-4A76-978F-51CA43652CB1}"/>
              </a:ext>
            </a:extLst>
          </p:cNvPr>
          <p:cNvSpPr txBox="1"/>
          <p:nvPr/>
        </p:nvSpPr>
        <p:spPr>
          <a:xfrm>
            <a:off x="338646" y="2366670"/>
            <a:ext cx="1901932" cy="646074"/>
          </a:xfrm>
          <a:prstGeom prst="rect">
            <a:avLst/>
          </a:prstGeom>
          <a:noFill/>
        </p:spPr>
        <p:txBody>
          <a:bodyPr wrap="square" rtlCol="0">
            <a:spAutoFit/>
          </a:bodyPr>
          <a:lstStyle/>
          <a:p>
            <a:pPr algn="ctr"/>
            <a:r>
              <a:rPr lang="en-IN" sz="1799"/>
              <a:t>Image</a:t>
            </a:r>
          </a:p>
          <a:p>
            <a:pPr algn="ctr"/>
            <a:r>
              <a:rPr lang="en-IN" sz="1799"/>
              <a:t>Management</a:t>
            </a:r>
          </a:p>
        </p:txBody>
      </p:sp>
      <p:sp>
        <p:nvSpPr>
          <p:cNvPr id="75" name="TextBox 74">
            <a:extLst>
              <a:ext uri="{FF2B5EF4-FFF2-40B4-BE49-F238E27FC236}">
                <a16:creationId xmlns:a16="http://schemas.microsoft.com/office/drawing/2014/main" id="{D65CEB84-E2D8-4D06-B8B0-5E03EDAA15CE}"/>
              </a:ext>
            </a:extLst>
          </p:cNvPr>
          <p:cNvSpPr txBox="1"/>
          <p:nvPr/>
        </p:nvSpPr>
        <p:spPr>
          <a:xfrm>
            <a:off x="2097203" y="2366670"/>
            <a:ext cx="1341371" cy="369170"/>
          </a:xfrm>
          <a:prstGeom prst="rect">
            <a:avLst/>
          </a:prstGeom>
          <a:noFill/>
        </p:spPr>
        <p:txBody>
          <a:bodyPr wrap="square" rtlCol="0">
            <a:spAutoFit/>
          </a:bodyPr>
          <a:lstStyle/>
          <a:p>
            <a:pPr algn="ctr"/>
            <a:r>
              <a:rPr lang="en-IN" sz="1799"/>
              <a:t>Labelling</a:t>
            </a:r>
          </a:p>
        </p:txBody>
      </p:sp>
      <p:sp>
        <p:nvSpPr>
          <p:cNvPr id="76" name="TextBox 75">
            <a:extLst>
              <a:ext uri="{FF2B5EF4-FFF2-40B4-BE49-F238E27FC236}">
                <a16:creationId xmlns:a16="http://schemas.microsoft.com/office/drawing/2014/main" id="{4005F622-1FB3-429D-83BB-0A1DEF323A08}"/>
              </a:ext>
            </a:extLst>
          </p:cNvPr>
          <p:cNvSpPr txBox="1"/>
          <p:nvPr/>
        </p:nvSpPr>
        <p:spPr>
          <a:xfrm>
            <a:off x="3450496" y="2344463"/>
            <a:ext cx="1287885" cy="646163"/>
          </a:xfrm>
          <a:prstGeom prst="rect">
            <a:avLst/>
          </a:prstGeom>
          <a:noFill/>
        </p:spPr>
        <p:txBody>
          <a:bodyPr wrap="square" rtlCol="0">
            <a:spAutoFit/>
          </a:bodyPr>
          <a:lstStyle/>
          <a:p>
            <a:pPr algn="ctr"/>
            <a:r>
              <a:rPr lang="en-IN" sz="1799"/>
              <a:t>Data </a:t>
            </a:r>
          </a:p>
          <a:p>
            <a:pPr algn="ctr"/>
            <a:r>
              <a:rPr lang="en-IN" sz="1799"/>
              <a:t>Prep</a:t>
            </a:r>
          </a:p>
        </p:txBody>
      </p:sp>
      <p:sp>
        <p:nvSpPr>
          <p:cNvPr id="77" name="TextBox 76">
            <a:extLst>
              <a:ext uri="{FF2B5EF4-FFF2-40B4-BE49-F238E27FC236}">
                <a16:creationId xmlns:a16="http://schemas.microsoft.com/office/drawing/2014/main" id="{8227E793-D57C-4BD3-9BFD-13E021716D97}"/>
              </a:ext>
            </a:extLst>
          </p:cNvPr>
          <p:cNvSpPr txBox="1"/>
          <p:nvPr/>
        </p:nvSpPr>
        <p:spPr>
          <a:xfrm>
            <a:off x="4760060" y="2352911"/>
            <a:ext cx="1494149" cy="646163"/>
          </a:xfrm>
          <a:prstGeom prst="rect">
            <a:avLst/>
          </a:prstGeom>
          <a:noFill/>
        </p:spPr>
        <p:txBody>
          <a:bodyPr wrap="square" rtlCol="0">
            <a:spAutoFit/>
          </a:bodyPr>
          <a:lstStyle/>
          <a:p>
            <a:pPr algn="ctr"/>
            <a:r>
              <a:rPr lang="en-IN" sz="1799"/>
              <a:t>Train </a:t>
            </a:r>
          </a:p>
          <a:p>
            <a:pPr algn="ctr"/>
            <a:r>
              <a:rPr lang="en-IN" sz="1799"/>
              <a:t>Model</a:t>
            </a:r>
          </a:p>
        </p:txBody>
      </p:sp>
      <p:sp>
        <p:nvSpPr>
          <p:cNvPr id="78" name="TextBox 77">
            <a:extLst>
              <a:ext uri="{FF2B5EF4-FFF2-40B4-BE49-F238E27FC236}">
                <a16:creationId xmlns:a16="http://schemas.microsoft.com/office/drawing/2014/main" id="{39C056B3-A4FA-44F1-A2B1-E41DD5C0D47F}"/>
              </a:ext>
            </a:extLst>
          </p:cNvPr>
          <p:cNvSpPr txBox="1"/>
          <p:nvPr/>
        </p:nvSpPr>
        <p:spPr>
          <a:xfrm>
            <a:off x="6254209" y="2358237"/>
            <a:ext cx="1812456" cy="369204"/>
          </a:xfrm>
          <a:prstGeom prst="rect">
            <a:avLst/>
          </a:prstGeom>
          <a:noFill/>
        </p:spPr>
        <p:txBody>
          <a:bodyPr wrap="square" rtlCol="0">
            <a:spAutoFit/>
          </a:bodyPr>
          <a:lstStyle/>
          <a:p>
            <a:pPr algn="ctr"/>
            <a:r>
              <a:rPr lang="en-IN" sz="1799"/>
              <a:t>Inferencing</a:t>
            </a:r>
          </a:p>
        </p:txBody>
      </p:sp>
      <p:sp>
        <p:nvSpPr>
          <p:cNvPr id="79" name="TextBox 78">
            <a:extLst>
              <a:ext uri="{FF2B5EF4-FFF2-40B4-BE49-F238E27FC236}">
                <a16:creationId xmlns:a16="http://schemas.microsoft.com/office/drawing/2014/main" id="{4D46CB22-99DC-4CA7-AEA3-F778B9D69D2C}"/>
              </a:ext>
            </a:extLst>
          </p:cNvPr>
          <p:cNvSpPr txBox="1"/>
          <p:nvPr/>
        </p:nvSpPr>
        <p:spPr>
          <a:xfrm>
            <a:off x="8619388" y="2377657"/>
            <a:ext cx="1073133" cy="369236"/>
          </a:xfrm>
          <a:prstGeom prst="rect">
            <a:avLst/>
          </a:prstGeom>
          <a:noFill/>
        </p:spPr>
        <p:txBody>
          <a:bodyPr wrap="square" rtlCol="0">
            <a:spAutoFit/>
          </a:bodyPr>
          <a:lstStyle/>
          <a:p>
            <a:pPr algn="ctr"/>
            <a:r>
              <a:rPr lang="en-IN" sz="1799"/>
              <a:t>Analysis</a:t>
            </a:r>
          </a:p>
        </p:txBody>
      </p:sp>
      <p:pic>
        <p:nvPicPr>
          <p:cNvPr id="80" name="Picture 79">
            <a:extLst>
              <a:ext uri="{FF2B5EF4-FFF2-40B4-BE49-F238E27FC236}">
                <a16:creationId xmlns:a16="http://schemas.microsoft.com/office/drawing/2014/main" id="{5909A857-47B0-4227-99D7-F35F09DBA553}"/>
              </a:ext>
            </a:extLst>
          </p:cNvPr>
          <p:cNvPicPr>
            <a:picLocks noChangeAspect="1"/>
          </p:cNvPicPr>
          <p:nvPr/>
        </p:nvPicPr>
        <p:blipFill>
          <a:blip r:embed="rId10"/>
          <a:stretch>
            <a:fillRect/>
          </a:stretch>
        </p:blipFill>
        <p:spPr>
          <a:xfrm>
            <a:off x="4869981" y="3066458"/>
            <a:ext cx="1307585" cy="1667172"/>
          </a:xfrm>
          <a:prstGeom prst="rect">
            <a:avLst/>
          </a:prstGeom>
        </p:spPr>
      </p:pic>
      <p:pic>
        <p:nvPicPr>
          <p:cNvPr id="82" name="Picture 81">
            <a:extLst>
              <a:ext uri="{FF2B5EF4-FFF2-40B4-BE49-F238E27FC236}">
                <a16:creationId xmlns:a16="http://schemas.microsoft.com/office/drawing/2014/main" id="{675EA789-81F3-48DB-823F-DE343BEF15CA}"/>
              </a:ext>
            </a:extLst>
          </p:cNvPr>
          <p:cNvPicPr>
            <a:picLocks noChangeAspect="1"/>
          </p:cNvPicPr>
          <p:nvPr/>
        </p:nvPicPr>
        <p:blipFill>
          <a:blip r:embed="rId11"/>
          <a:stretch>
            <a:fillRect/>
          </a:stretch>
        </p:blipFill>
        <p:spPr>
          <a:xfrm>
            <a:off x="3604760" y="3107826"/>
            <a:ext cx="932341" cy="953725"/>
          </a:xfrm>
          <a:prstGeom prst="rect">
            <a:avLst/>
          </a:prstGeom>
        </p:spPr>
      </p:pic>
      <p:pic>
        <p:nvPicPr>
          <p:cNvPr id="83" name="Picture 82">
            <a:extLst>
              <a:ext uri="{FF2B5EF4-FFF2-40B4-BE49-F238E27FC236}">
                <a16:creationId xmlns:a16="http://schemas.microsoft.com/office/drawing/2014/main" id="{85D86F3E-EB37-4B04-9E33-20E4BA6718E7}"/>
              </a:ext>
            </a:extLst>
          </p:cNvPr>
          <p:cNvPicPr>
            <a:picLocks noChangeAspect="1"/>
          </p:cNvPicPr>
          <p:nvPr/>
        </p:nvPicPr>
        <p:blipFill>
          <a:blip r:embed="rId12"/>
          <a:stretch>
            <a:fillRect/>
          </a:stretch>
        </p:blipFill>
        <p:spPr>
          <a:xfrm>
            <a:off x="2244329" y="3115950"/>
            <a:ext cx="1048223" cy="955801"/>
          </a:xfrm>
          <a:prstGeom prst="rect">
            <a:avLst/>
          </a:prstGeom>
        </p:spPr>
      </p:pic>
      <p:pic>
        <p:nvPicPr>
          <p:cNvPr id="86" name="Picture 85">
            <a:extLst>
              <a:ext uri="{FF2B5EF4-FFF2-40B4-BE49-F238E27FC236}">
                <a16:creationId xmlns:a16="http://schemas.microsoft.com/office/drawing/2014/main" id="{F097EEAD-5F85-42D1-815F-BECC2DB67704}"/>
              </a:ext>
            </a:extLst>
          </p:cNvPr>
          <p:cNvPicPr>
            <a:picLocks noChangeAspect="1"/>
          </p:cNvPicPr>
          <p:nvPr/>
        </p:nvPicPr>
        <p:blipFill>
          <a:blip r:embed="rId13"/>
          <a:stretch>
            <a:fillRect/>
          </a:stretch>
        </p:blipFill>
        <p:spPr>
          <a:xfrm>
            <a:off x="724159" y="3123703"/>
            <a:ext cx="1164342" cy="921564"/>
          </a:xfrm>
          <a:prstGeom prst="rect">
            <a:avLst/>
          </a:prstGeom>
        </p:spPr>
      </p:pic>
      <p:sp>
        <p:nvSpPr>
          <p:cNvPr id="87" name="Arrow: Right 86">
            <a:extLst>
              <a:ext uri="{FF2B5EF4-FFF2-40B4-BE49-F238E27FC236}">
                <a16:creationId xmlns:a16="http://schemas.microsoft.com/office/drawing/2014/main" id="{C32CC25B-7709-487A-B12A-20526EB51889}"/>
              </a:ext>
            </a:extLst>
          </p:cNvPr>
          <p:cNvSpPr/>
          <p:nvPr/>
        </p:nvSpPr>
        <p:spPr>
          <a:xfrm>
            <a:off x="1947051" y="3430457"/>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pic>
        <p:nvPicPr>
          <p:cNvPr id="88" name="Picture 87">
            <a:extLst>
              <a:ext uri="{FF2B5EF4-FFF2-40B4-BE49-F238E27FC236}">
                <a16:creationId xmlns:a16="http://schemas.microsoft.com/office/drawing/2014/main" id="{27F62491-E3D4-4011-B63C-20580CE88ED6}"/>
              </a:ext>
            </a:extLst>
          </p:cNvPr>
          <p:cNvPicPr>
            <a:picLocks noChangeAspect="1"/>
          </p:cNvPicPr>
          <p:nvPr/>
        </p:nvPicPr>
        <p:blipFill>
          <a:blip r:embed="rId14"/>
          <a:stretch>
            <a:fillRect/>
          </a:stretch>
        </p:blipFill>
        <p:spPr>
          <a:xfrm>
            <a:off x="6501433" y="3039770"/>
            <a:ext cx="1362335" cy="1150831"/>
          </a:xfrm>
          <a:prstGeom prst="rect">
            <a:avLst/>
          </a:prstGeom>
        </p:spPr>
      </p:pic>
      <p:pic>
        <p:nvPicPr>
          <p:cNvPr id="90" name="Picture 89">
            <a:extLst>
              <a:ext uri="{FF2B5EF4-FFF2-40B4-BE49-F238E27FC236}">
                <a16:creationId xmlns:a16="http://schemas.microsoft.com/office/drawing/2014/main" id="{6DAD3D87-F49F-4506-BF3F-2F22572BA4D9}"/>
              </a:ext>
            </a:extLst>
          </p:cNvPr>
          <p:cNvPicPr>
            <a:picLocks noChangeAspect="1"/>
          </p:cNvPicPr>
          <p:nvPr/>
        </p:nvPicPr>
        <p:blipFill>
          <a:blip r:embed="rId15"/>
          <a:stretch>
            <a:fillRect/>
          </a:stretch>
        </p:blipFill>
        <p:spPr>
          <a:xfrm>
            <a:off x="8227704" y="3032544"/>
            <a:ext cx="968313" cy="821388"/>
          </a:xfrm>
          <a:prstGeom prst="rect">
            <a:avLst/>
          </a:prstGeom>
        </p:spPr>
      </p:pic>
      <p:pic>
        <p:nvPicPr>
          <p:cNvPr id="91" name="Picture 90">
            <a:extLst>
              <a:ext uri="{FF2B5EF4-FFF2-40B4-BE49-F238E27FC236}">
                <a16:creationId xmlns:a16="http://schemas.microsoft.com/office/drawing/2014/main" id="{951D26E3-7B14-4A41-8A6B-FAEC32CBDC20}"/>
              </a:ext>
            </a:extLst>
          </p:cNvPr>
          <p:cNvPicPr>
            <a:picLocks noChangeAspect="1"/>
          </p:cNvPicPr>
          <p:nvPr/>
        </p:nvPicPr>
        <p:blipFill>
          <a:blip r:embed="rId16"/>
          <a:stretch>
            <a:fillRect/>
          </a:stretch>
        </p:blipFill>
        <p:spPr>
          <a:xfrm>
            <a:off x="9208365" y="3040083"/>
            <a:ext cx="1026975" cy="796454"/>
          </a:xfrm>
          <a:prstGeom prst="rect">
            <a:avLst/>
          </a:prstGeom>
        </p:spPr>
      </p:pic>
      <p:pic>
        <p:nvPicPr>
          <p:cNvPr id="92" name="Picture 91">
            <a:extLst>
              <a:ext uri="{FF2B5EF4-FFF2-40B4-BE49-F238E27FC236}">
                <a16:creationId xmlns:a16="http://schemas.microsoft.com/office/drawing/2014/main" id="{AE58854D-C6D5-4139-8615-9C834BD4D18F}"/>
              </a:ext>
            </a:extLst>
          </p:cNvPr>
          <p:cNvPicPr>
            <a:picLocks noChangeAspect="1"/>
          </p:cNvPicPr>
          <p:nvPr/>
        </p:nvPicPr>
        <p:blipFill>
          <a:blip r:embed="rId17"/>
          <a:stretch>
            <a:fillRect/>
          </a:stretch>
        </p:blipFill>
        <p:spPr>
          <a:xfrm>
            <a:off x="8724208" y="3853932"/>
            <a:ext cx="968313" cy="864730"/>
          </a:xfrm>
          <a:prstGeom prst="rect">
            <a:avLst/>
          </a:prstGeom>
        </p:spPr>
      </p:pic>
      <p:sp>
        <p:nvSpPr>
          <p:cNvPr id="96" name="Arrow: Right 95">
            <a:extLst>
              <a:ext uri="{FF2B5EF4-FFF2-40B4-BE49-F238E27FC236}">
                <a16:creationId xmlns:a16="http://schemas.microsoft.com/office/drawing/2014/main" id="{89FE1F9C-A1F3-4BD2-BE94-E0D4CF056C1A}"/>
              </a:ext>
            </a:extLst>
          </p:cNvPr>
          <p:cNvSpPr/>
          <p:nvPr/>
        </p:nvSpPr>
        <p:spPr>
          <a:xfrm>
            <a:off x="3321810" y="3468547"/>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98" name="Arrow: Right 97">
            <a:extLst>
              <a:ext uri="{FF2B5EF4-FFF2-40B4-BE49-F238E27FC236}">
                <a16:creationId xmlns:a16="http://schemas.microsoft.com/office/drawing/2014/main" id="{8384B3A9-BC17-4C57-902C-36DD8C03E40E}"/>
              </a:ext>
            </a:extLst>
          </p:cNvPr>
          <p:cNvSpPr/>
          <p:nvPr/>
        </p:nvSpPr>
        <p:spPr>
          <a:xfrm>
            <a:off x="4578783" y="3459025"/>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99" name="Arrow: Right 98">
            <a:extLst>
              <a:ext uri="{FF2B5EF4-FFF2-40B4-BE49-F238E27FC236}">
                <a16:creationId xmlns:a16="http://schemas.microsoft.com/office/drawing/2014/main" id="{504FAE34-390B-491B-A92C-AFDAE2CBE992}"/>
              </a:ext>
            </a:extLst>
          </p:cNvPr>
          <p:cNvSpPr/>
          <p:nvPr/>
        </p:nvSpPr>
        <p:spPr>
          <a:xfrm>
            <a:off x="6216656" y="3468547"/>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100" name="Arrow: Right 99">
            <a:extLst>
              <a:ext uri="{FF2B5EF4-FFF2-40B4-BE49-F238E27FC236}">
                <a16:creationId xmlns:a16="http://schemas.microsoft.com/office/drawing/2014/main" id="{B6909DEF-D543-4375-A930-3A65D6A73D5E}"/>
              </a:ext>
            </a:extLst>
          </p:cNvPr>
          <p:cNvSpPr/>
          <p:nvPr/>
        </p:nvSpPr>
        <p:spPr>
          <a:xfrm>
            <a:off x="7930709" y="3459025"/>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103" name="Group 102">
            <a:extLst>
              <a:ext uri="{FF2B5EF4-FFF2-40B4-BE49-F238E27FC236}">
                <a16:creationId xmlns:a16="http://schemas.microsoft.com/office/drawing/2014/main" id="{270C2F11-466B-4CF2-8922-93A6F0F51013}"/>
              </a:ext>
            </a:extLst>
          </p:cNvPr>
          <p:cNvGrpSpPr>
            <a:grpSpLocks noChangeAspect="1"/>
          </p:cNvGrpSpPr>
          <p:nvPr/>
        </p:nvGrpSpPr>
        <p:grpSpPr>
          <a:xfrm>
            <a:off x="10615562" y="3024115"/>
            <a:ext cx="1102723" cy="841723"/>
            <a:chOff x="9577388" y="3132138"/>
            <a:chExt cx="536575" cy="409575"/>
          </a:xfrm>
        </p:grpSpPr>
        <p:sp>
          <p:nvSpPr>
            <p:cNvPr id="104" name="Freeform 155">
              <a:extLst>
                <a:ext uri="{FF2B5EF4-FFF2-40B4-BE49-F238E27FC236}">
                  <a16:creationId xmlns:a16="http://schemas.microsoft.com/office/drawing/2014/main" id="{C2C72C75-5C4B-4EA4-84B3-FA6E8CBF69E6}"/>
                </a:ext>
              </a:extLst>
            </p:cNvPr>
            <p:cNvSpPr>
              <a:spLocks/>
            </p:cNvSpPr>
            <p:nvPr/>
          </p:nvSpPr>
          <p:spPr bwMode="white">
            <a:xfrm>
              <a:off x="9577388" y="3132138"/>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5" name="Rectangle 104">
              <a:extLst>
                <a:ext uri="{FF2B5EF4-FFF2-40B4-BE49-F238E27FC236}">
                  <a16:creationId xmlns:a16="http://schemas.microsoft.com/office/drawing/2014/main" id="{C2BD92C6-CC52-4D28-9836-87097FDAAB53}"/>
                </a:ext>
              </a:extLst>
            </p:cNvPr>
            <p:cNvSpPr>
              <a:spLocks noChangeArrowheads="1"/>
            </p:cNvSpPr>
            <p:nvPr/>
          </p:nvSpPr>
          <p:spPr bwMode="auto">
            <a:xfrm>
              <a:off x="9820276" y="3209926"/>
              <a:ext cx="215900" cy="127000"/>
            </a:xfrm>
            <a:prstGeom prst="rect">
              <a:avLst/>
            </a:prstGeom>
            <a:solidFill>
              <a:srgbClr val="7FD9FF"/>
            </a:solidFill>
            <a:ln w="0">
              <a:noFill/>
              <a:prstDash val="solid"/>
              <a:miter lim="800000"/>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6" name="Freeform 157">
              <a:extLst>
                <a:ext uri="{FF2B5EF4-FFF2-40B4-BE49-F238E27FC236}">
                  <a16:creationId xmlns:a16="http://schemas.microsoft.com/office/drawing/2014/main" id="{543400AC-A131-4F98-BBB3-6DD2E84116CA}"/>
                </a:ext>
              </a:extLst>
            </p:cNvPr>
            <p:cNvSpPr>
              <a:spLocks/>
            </p:cNvSpPr>
            <p:nvPr/>
          </p:nvSpPr>
          <p:spPr bwMode="auto">
            <a:xfrm>
              <a:off x="9820276" y="3209926"/>
              <a:ext cx="215900" cy="127000"/>
            </a:xfrm>
            <a:custGeom>
              <a:avLst/>
              <a:gdLst>
                <a:gd name="T0" fmla="*/ 303 w 955"/>
                <a:gd name="T1" fmla="*/ 0 h 562"/>
                <a:gd name="T2" fmla="*/ 314 w 955"/>
                <a:gd name="T3" fmla="*/ 6 h 562"/>
                <a:gd name="T4" fmla="*/ 339 w 955"/>
                <a:gd name="T5" fmla="*/ 34 h 562"/>
                <a:gd name="T6" fmla="*/ 367 w 955"/>
                <a:gd name="T7" fmla="*/ 74 h 562"/>
                <a:gd name="T8" fmla="*/ 391 w 955"/>
                <a:gd name="T9" fmla="*/ 121 h 562"/>
                <a:gd name="T10" fmla="*/ 407 w 955"/>
                <a:gd name="T11" fmla="*/ 171 h 562"/>
                <a:gd name="T12" fmla="*/ 411 w 955"/>
                <a:gd name="T13" fmla="*/ 222 h 562"/>
                <a:gd name="T14" fmla="*/ 410 w 955"/>
                <a:gd name="T15" fmla="*/ 268 h 562"/>
                <a:gd name="T16" fmla="*/ 410 w 955"/>
                <a:gd name="T17" fmla="*/ 301 h 562"/>
                <a:gd name="T18" fmla="*/ 424 w 955"/>
                <a:gd name="T19" fmla="*/ 329 h 562"/>
                <a:gd name="T20" fmla="*/ 445 w 955"/>
                <a:gd name="T21" fmla="*/ 356 h 562"/>
                <a:gd name="T22" fmla="*/ 464 w 955"/>
                <a:gd name="T23" fmla="*/ 379 h 562"/>
                <a:gd name="T24" fmla="*/ 484 w 955"/>
                <a:gd name="T25" fmla="*/ 400 h 562"/>
                <a:gd name="T26" fmla="*/ 500 w 955"/>
                <a:gd name="T27" fmla="*/ 397 h 562"/>
                <a:gd name="T28" fmla="*/ 514 w 955"/>
                <a:gd name="T29" fmla="*/ 368 h 562"/>
                <a:gd name="T30" fmla="*/ 527 w 955"/>
                <a:gd name="T31" fmla="*/ 331 h 562"/>
                <a:gd name="T32" fmla="*/ 536 w 955"/>
                <a:gd name="T33" fmla="*/ 298 h 562"/>
                <a:gd name="T34" fmla="*/ 541 w 955"/>
                <a:gd name="T35" fmla="*/ 268 h 562"/>
                <a:gd name="T36" fmla="*/ 562 w 955"/>
                <a:gd name="T37" fmla="*/ 231 h 562"/>
                <a:gd name="T38" fmla="*/ 595 w 955"/>
                <a:gd name="T39" fmla="*/ 196 h 562"/>
                <a:gd name="T40" fmla="*/ 628 w 955"/>
                <a:gd name="T41" fmla="*/ 168 h 562"/>
                <a:gd name="T42" fmla="*/ 648 w 955"/>
                <a:gd name="T43" fmla="*/ 154 h 562"/>
                <a:gd name="T44" fmla="*/ 666 w 955"/>
                <a:gd name="T45" fmla="*/ 148 h 562"/>
                <a:gd name="T46" fmla="*/ 695 w 955"/>
                <a:gd name="T47" fmla="*/ 143 h 562"/>
                <a:gd name="T48" fmla="*/ 744 w 955"/>
                <a:gd name="T49" fmla="*/ 138 h 562"/>
                <a:gd name="T50" fmla="*/ 793 w 955"/>
                <a:gd name="T51" fmla="*/ 135 h 562"/>
                <a:gd name="T52" fmla="*/ 812 w 955"/>
                <a:gd name="T53" fmla="*/ 130 h 562"/>
                <a:gd name="T54" fmla="*/ 802 w 955"/>
                <a:gd name="T55" fmla="*/ 115 h 562"/>
                <a:gd name="T56" fmla="*/ 779 w 955"/>
                <a:gd name="T57" fmla="*/ 95 h 562"/>
                <a:gd name="T58" fmla="*/ 767 w 955"/>
                <a:gd name="T59" fmla="*/ 72 h 562"/>
                <a:gd name="T60" fmla="*/ 769 w 955"/>
                <a:gd name="T61" fmla="*/ 41 h 562"/>
                <a:gd name="T62" fmla="*/ 782 w 955"/>
                <a:gd name="T63" fmla="*/ 0 h 562"/>
                <a:gd name="T64" fmla="*/ 955 w 955"/>
                <a:gd name="T65" fmla="*/ 562 h 562"/>
                <a:gd name="T66" fmla="*/ 0 w 955"/>
                <a:gd name="T6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5" h="562">
                  <a:moveTo>
                    <a:pt x="0" y="0"/>
                  </a:moveTo>
                  <a:lnTo>
                    <a:pt x="303" y="0"/>
                  </a:lnTo>
                  <a:lnTo>
                    <a:pt x="304" y="0"/>
                  </a:lnTo>
                  <a:lnTo>
                    <a:pt x="314" y="6"/>
                  </a:lnTo>
                  <a:lnTo>
                    <a:pt x="325" y="18"/>
                  </a:lnTo>
                  <a:lnTo>
                    <a:pt x="339" y="34"/>
                  </a:lnTo>
                  <a:lnTo>
                    <a:pt x="353" y="52"/>
                  </a:lnTo>
                  <a:lnTo>
                    <a:pt x="367" y="74"/>
                  </a:lnTo>
                  <a:lnTo>
                    <a:pt x="379" y="97"/>
                  </a:lnTo>
                  <a:lnTo>
                    <a:pt x="391" y="121"/>
                  </a:lnTo>
                  <a:lnTo>
                    <a:pt x="400" y="147"/>
                  </a:lnTo>
                  <a:lnTo>
                    <a:pt x="407" y="171"/>
                  </a:lnTo>
                  <a:lnTo>
                    <a:pt x="411" y="194"/>
                  </a:lnTo>
                  <a:lnTo>
                    <a:pt x="411" y="222"/>
                  </a:lnTo>
                  <a:lnTo>
                    <a:pt x="410" y="254"/>
                  </a:lnTo>
                  <a:lnTo>
                    <a:pt x="410" y="268"/>
                  </a:lnTo>
                  <a:lnTo>
                    <a:pt x="410" y="285"/>
                  </a:lnTo>
                  <a:lnTo>
                    <a:pt x="410" y="301"/>
                  </a:lnTo>
                  <a:lnTo>
                    <a:pt x="410" y="314"/>
                  </a:lnTo>
                  <a:lnTo>
                    <a:pt x="424" y="329"/>
                  </a:lnTo>
                  <a:lnTo>
                    <a:pt x="438" y="348"/>
                  </a:lnTo>
                  <a:lnTo>
                    <a:pt x="445" y="356"/>
                  </a:lnTo>
                  <a:lnTo>
                    <a:pt x="454" y="368"/>
                  </a:lnTo>
                  <a:lnTo>
                    <a:pt x="464" y="379"/>
                  </a:lnTo>
                  <a:lnTo>
                    <a:pt x="474" y="391"/>
                  </a:lnTo>
                  <a:lnTo>
                    <a:pt x="484" y="400"/>
                  </a:lnTo>
                  <a:lnTo>
                    <a:pt x="493" y="406"/>
                  </a:lnTo>
                  <a:lnTo>
                    <a:pt x="500" y="397"/>
                  </a:lnTo>
                  <a:lnTo>
                    <a:pt x="507" y="383"/>
                  </a:lnTo>
                  <a:lnTo>
                    <a:pt x="514" y="368"/>
                  </a:lnTo>
                  <a:lnTo>
                    <a:pt x="522" y="349"/>
                  </a:lnTo>
                  <a:lnTo>
                    <a:pt x="527" y="331"/>
                  </a:lnTo>
                  <a:lnTo>
                    <a:pt x="532" y="313"/>
                  </a:lnTo>
                  <a:lnTo>
                    <a:pt x="536" y="298"/>
                  </a:lnTo>
                  <a:lnTo>
                    <a:pt x="538" y="285"/>
                  </a:lnTo>
                  <a:lnTo>
                    <a:pt x="541" y="268"/>
                  </a:lnTo>
                  <a:lnTo>
                    <a:pt x="549" y="250"/>
                  </a:lnTo>
                  <a:lnTo>
                    <a:pt x="562" y="231"/>
                  </a:lnTo>
                  <a:lnTo>
                    <a:pt x="578" y="213"/>
                  </a:lnTo>
                  <a:lnTo>
                    <a:pt x="595" y="196"/>
                  </a:lnTo>
                  <a:lnTo>
                    <a:pt x="612" y="182"/>
                  </a:lnTo>
                  <a:lnTo>
                    <a:pt x="628" y="168"/>
                  </a:lnTo>
                  <a:lnTo>
                    <a:pt x="641" y="158"/>
                  </a:lnTo>
                  <a:lnTo>
                    <a:pt x="648" y="154"/>
                  </a:lnTo>
                  <a:lnTo>
                    <a:pt x="656" y="150"/>
                  </a:lnTo>
                  <a:lnTo>
                    <a:pt x="666" y="148"/>
                  </a:lnTo>
                  <a:lnTo>
                    <a:pt x="678" y="145"/>
                  </a:lnTo>
                  <a:lnTo>
                    <a:pt x="695" y="143"/>
                  </a:lnTo>
                  <a:lnTo>
                    <a:pt x="717" y="141"/>
                  </a:lnTo>
                  <a:lnTo>
                    <a:pt x="744" y="138"/>
                  </a:lnTo>
                  <a:lnTo>
                    <a:pt x="778" y="136"/>
                  </a:lnTo>
                  <a:lnTo>
                    <a:pt x="793" y="135"/>
                  </a:lnTo>
                  <a:lnTo>
                    <a:pt x="808" y="134"/>
                  </a:lnTo>
                  <a:lnTo>
                    <a:pt x="812" y="130"/>
                  </a:lnTo>
                  <a:lnTo>
                    <a:pt x="817" y="125"/>
                  </a:lnTo>
                  <a:lnTo>
                    <a:pt x="802" y="115"/>
                  </a:lnTo>
                  <a:lnTo>
                    <a:pt x="789" y="105"/>
                  </a:lnTo>
                  <a:lnTo>
                    <a:pt x="779" y="95"/>
                  </a:lnTo>
                  <a:lnTo>
                    <a:pt x="771" y="85"/>
                  </a:lnTo>
                  <a:lnTo>
                    <a:pt x="767" y="72"/>
                  </a:lnTo>
                  <a:lnTo>
                    <a:pt x="766" y="57"/>
                  </a:lnTo>
                  <a:lnTo>
                    <a:pt x="769" y="41"/>
                  </a:lnTo>
                  <a:lnTo>
                    <a:pt x="774" y="22"/>
                  </a:lnTo>
                  <a:lnTo>
                    <a:pt x="782" y="0"/>
                  </a:lnTo>
                  <a:lnTo>
                    <a:pt x="955" y="0"/>
                  </a:lnTo>
                  <a:lnTo>
                    <a:pt x="955" y="562"/>
                  </a:lnTo>
                  <a:lnTo>
                    <a:pt x="0" y="562"/>
                  </a:lnTo>
                  <a:lnTo>
                    <a:pt x="0" y="0"/>
                  </a:lnTo>
                  <a:close/>
                </a:path>
              </a:pathLst>
            </a:custGeom>
            <a:solidFill>
              <a:srgbClr val="50B348"/>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7" name="Freeform 158">
              <a:extLst>
                <a:ext uri="{FF2B5EF4-FFF2-40B4-BE49-F238E27FC236}">
                  <a16:creationId xmlns:a16="http://schemas.microsoft.com/office/drawing/2014/main" id="{52145C2D-89AD-4403-B5CE-C87464D0C4B7}"/>
                </a:ext>
              </a:extLst>
            </p:cNvPr>
            <p:cNvSpPr>
              <a:spLocks/>
            </p:cNvSpPr>
            <p:nvPr/>
          </p:nvSpPr>
          <p:spPr bwMode="auto">
            <a:xfrm>
              <a:off x="9820276" y="3209926"/>
              <a:ext cx="215900" cy="127000"/>
            </a:xfrm>
            <a:custGeom>
              <a:avLst/>
              <a:gdLst>
                <a:gd name="T0" fmla="*/ 230 w 955"/>
                <a:gd name="T1" fmla="*/ 0 h 562"/>
                <a:gd name="T2" fmla="*/ 256 w 955"/>
                <a:gd name="T3" fmla="*/ 20 h 562"/>
                <a:gd name="T4" fmla="*/ 278 w 955"/>
                <a:gd name="T5" fmla="*/ 37 h 562"/>
                <a:gd name="T6" fmla="*/ 294 w 955"/>
                <a:gd name="T7" fmla="*/ 46 h 562"/>
                <a:gd name="T8" fmla="*/ 313 w 955"/>
                <a:gd name="T9" fmla="*/ 71 h 562"/>
                <a:gd name="T10" fmla="*/ 333 w 955"/>
                <a:gd name="T11" fmla="*/ 106 h 562"/>
                <a:gd name="T12" fmla="*/ 352 w 955"/>
                <a:gd name="T13" fmla="*/ 146 h 562"/>
                <a:gd name="T14" fmla="*/ 363 w 955"/>
                <a:gd name="T15" fmla="*/ 182 h 562"/>
                <a:gd name="T16" fmla="*/ 367 w 955"/>
                <a:gd name="T17" fmla="*/ 211 h 562"/>
                <a:gd name="T18" fmla="*/ 366 w 955"/>
                <a:gd name="T19" fmla="*/ 246 h 562"/>
                <a:gd name="T20" fmla="*/ 364 w 955"/>
                <a:gd name="T21" fmla="*/ 283 h 562"/>
                <a:gd name="T22" fmla="*/ 366 w 955"/>
                <a:gd name="T23" fmla="*/ 316 h 562"/>
                <a:gd name="T24" fmla="*/ 371 w 955"/>
                <a:gd name="T25" fmla="*/ 338 h 562"/>
                <a:gd name="T26" fmla="*/ 382 w 955"/>
                <a:gd name="T27" fmla="*/ 349 h 562"/>
                <a:gd name="T28" fmla="*/ 401 w 955"/>
                <a:gd name="T29" fmla="*/ 372 h 562"/>
                <a:gd name="T30" fmla="*/ 426 w 955"/>
                <a:gd name="T31" fmla="*/ 404 h 562"/>
                <a:gd name="T32" fmla="*/ 454 w 955"/>
                <a:gd name="T33" fmla="*/ 433 h 562"/>
                <a:gd name="T34" fmla="*/ 484 w 955"/>
                <a:gd name="T35" fmla="*/ 450 h 562"/>
                <a:gd name="T36" fmla="*/ 512 w 955"/>
                <a:gd name="T37" fmla="*/ 447 h 562"/>
                <a:gd name="T38" fmla="*/ 537 w 955"/>
                <a:gd name="T39" fmla="*/ 423 h 562"/>
                <a:gd name="T40" fmla="*/ 556 w 955"/>
                <a:gd name="T41" fmla="*/ 386 h 562"/>
                <a:gd name="T42" fmla="*/ 570 w 955"/>
                <a:gd name="T43" fmla="*/ 344 h 562"/>
                <a:gd name="T44" fmla="*/ 579 w 955"/>
                <a:gd name="T45" fmla="*/ 308 h 562"/>
                <a:gd name="T46" fmla="*/ 582 w 955"/>
                <a:gd name="T47" fmla="*/ 286 h 562"/>
                <a:gd name="T48" fmla="*/ 592 w 955"/>
                <a:gd name="T49" fmla="*/ 266 h 562"/>
                <a:gd name="T50" fmla="*/ 614 w 955"/>
                <a:gd name="T51" fmla="*/ 242 h 562"/>
                <a:gd name="T52" fmla="*/ 640 w 955"/>
                <a:gd name="T53" fmla="*/ 218 h 562"/>
                <a:gd name="T54" fmla="*/ 662 w 955"/>
                <a:gd name="T55" fmla="*/ 199 h 562"/>
                <a:gd name="T56" fmla="*/ 675 w 955"/>
                <a:gd name="T57" fmla="*/ 191 h 562"/>
                <a:gd name="T58" fmla="*/ 704 w 955"/>
                <a:gd name="T59" fmla="*/ 187 h 562"/>
                <a:gd name="T60" fmla="*/ 744 w 955"/>
                <a:gd name="T61" fmla="*/ 184 h 562"/>
                <a:gd name="T62" fmla="*/ 785 w 955"/>
                <a:gd name="T63" fmla="*/ 181 h 562"/>
                <a:gd name="T64" fmla="*/ 816 w 955"/>
                <a:gd name="T65" fmla="*/ 179 h 562"/>
                <a:gd name="T66" fmla="*/ 831 w 955"/>
                <a:gd name="T67" fmla="*/ 174 h 562"/>
                <a:gd name="T68" fmla="*/ 850 w 955"/>
                <a:gd name="T69" fmla="*/ 153 h 562"/>
                <a:gd name="T70" fmla="*/ 872 w 955"/>
                <a:gd name="T71" fmla="*/ 125 h 562"/>
                <a:gd name="T72" fmla="*/ 864 w 955"/>
                <a:gd name="T73" fmla="*/ 101 h 562"/>
                <a:gd name="T74" fmla="*/ 835 w 955"/>
                <a:gd name="T75" fmla="*/ 83 h 562"/>
                <a:gd name="T76" fmla="*/ 816 w 955"/>
                <a:gd name="T77" fmla="*/ 69 h 562"/>
                <a:gd name="T78" fmla="*/ 811 w 955"/>
                <a:gd name="T79" fmla="*/ 59 h 562"/>
                <a:gd name="T80" fmla="*/ 816 w 955"/>
                <a:gd name="T81" fmla="*/ 40 h 562"/>
                <a:gd name="T82" fmla="*/ 824 w 955"/>
                <a:gd name="T83" fmla="*/ 14 h 562"/>
                <a:gd name="T84" fmla="*/ 955 w 955"/>
                <a:gd name="T85" fmla="*/ 0 h 562"/>
                <a:gd name="T86" fmla="*/ 0 w 955"/>
                <a:gd name="T8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5" h="562">
                  <a:moveTo>
                    <a:pt x="0" y="0"/>
                  </a:moveTo>
                  <a:lnTo>
                    <a:pt x="230" y="0"/>
                  </a:lnTo>
                  <a:lnTo>
                    <a:pt x="243" y="11"/>
                  </a:lnTo>
                  <a:lnTo>
                    <a:pt x="256" y="20"/>
                  </a:lnTo>
                  <a:lnTo>
                    <a:pt x="267" y="30"/>
                  </a:lnTo>
                  <a:lnTo>
                    <a:pt x="278" y="37"/>
                  </a:lnTo>
                  <a:lnTo>
                    <a:pt x="286" y="41"/>
                  </a:lnTo>
                  <a:lnTo>
                    <a:pt x="294" y="46"/>
                  </a:lnTo>
                  <a:lnTo>
                    <a:pt x="303" y="57"/>
                  </a:lnTo>
                  <a:lnTo>
                    <a:pt x="313" y="71"/>
                  </a:lnTo>
                  <a:lnTo>
                    <a:pt x="323" y="88"/>
                  </a:lnTo>
                  <a:lnTo>
                    <a:pt x="333" y="106"/>
                  </a:lnTo>
                  <a:lnTo>
                    <a:pt x="342" y="126"/>
                  </a:lnTo>
                  <a:lnTo>
                    <a:pt x="352" y="146"/>
                  </a:lnTo>
                  <a:lnTo>
                    <a:pt x="358" y="165"/>
                  </a:lnTo>
                  <a:lnTo>
                    <a:pt x="363" y="182"/>
                  </a:lnTo>
                  <a:lnTo>
                    <a:pt x="366" y="198"/>
                  </a:lnTo>
                  <a:lnTo>
                    <a:pt x="367" y="211"/>
                  </a:lnTo>
                  <a:lnTo>
                    <a:pt x="367" y="228"/>
                  </a:lnTo>
                  <a:lnTo>
                    <a:pt x="366" y="246"/>
                  </a:lnTo>
                  <a:lnTo>
                    <a:pt x="366" y="265"/>
                  </a:lnTo>
                  <a:lnTo>
                    <a:pt x="364" y="283"/>
                  </a:lnTo>
                  <a:lnTo>
                    <a:pt x="364" y="301"/>
                  </a:lnTo>
                  <a:lnTo>
                    <a:pt x="366" y="316"/>
                  </a:lnTo>
                  <a:lnTo>
                    <a:pt x="368" y="329"/>
                  </a:lnTo>
                  <a:lnTo>
                    <a:pt x="371" y="338"/>
                  </a:lnTo>
                  <a:lnTo>
                    <a:pt x="375" y="343"/>
                  </a:lnTo>
                  <a:lnTo>
                    <a:pt x="382" y="349"/>
                  </a:lnTo>
                  <a:lnTo>
                    <a:pt x="391" y="359"/>
                  </a:lnTo>
                  <a:lnTo>
                    <a:pt x="401" y="372"/>
                  </a:lnTo>
                  <a:lnTo>
                    <a:pt x="413" y="388"/>
                  </a:lnTo>
                  <a:lnTo>
                    <a:pt x="426" y="404"/>
                  </a:lnTo>
                  <a:lnTo>
                    <a:pt x="439" y="419"/>
                  </a:lnTo>
                  <a:lnTo>
                    <a:pt x="454" y="433"/>
                  </a:lnTo>
                  <a:lnTo>
                    <a:pt x="469" y="444"/>
                  </a:lnTo>
                  <a:lnTo>
                    <a:pt x="484" y="450"/>
                  </a:lnTo>
                  <a:lnTo>
                    <a:pt x="500" y="452"/>
                  </a:lnTo>
                  <a:lnTo>
                    <a:pt x="512" y="447"/>
                  </a:lnTo>
                  <a:lnTo>
                    <a:pt x="525" y="436"/>
                  </a:lnTo>
                  <a:lnTo>
                    <a:pt x="537" y="423"/>
                  </a:lnTo>
                  <a:lnTo>
                    <a:pt x="547" y="405"/>
                  </a:lnTo>
                  <a:lnTo>
                    <a:pt x="556" y="386"/>
                  </a:lnTo>
                  <a:lnTo>
                    <a:pt x="564" y="364"/>
                  </a:lnTo>
                  <a:lnTo>
                    <a:pt x="570" y="344"/>
                  </a:lnTo>
                  <a:lnTo>
                    <a:pt x="576" y="325"/>
                  </a:lnTo>
                  <a:lnTo>
                    <a:pt x="579" y="308"/>
                  </a:lnTo>
                  <a:lnTo>
                    <a:pt x="581" y="295"/>
                  </a:lnTo>
                  <a:lnTo>
                    <a:pt x="582" y="286"/>
                  </a:lnTo>
                  <a:lnTo>
                    <a:pt x="585" y="278"/>
                  </a:lnTo>
                  <a:lnTo>
                    <a:pt x="592" y="266"/>
                  </a:lnTo>
                  <a:lnTo>
                    <a:pt x="602" y="255"/>
                  </a:lnTo>
                  <a:lnTo>
                    <a:pt x="614" y="242"/>
                  </a:lnTo>
                  <a:lnTo>
                    <a:pt x="628" y="229"/>
                  </a:lnTo>
                  <a:lnTo>
                    <a:pt x="640" y="218"/>
                  </a:lnTo>
                  <a:lnTo>
                    <a:pt x="652" y="207"/>
                  </a:lnTo>
                  <a:lnTo>
                    <a:pt x="662" y="199"/>
                  </a:lnTo>
                  <a:lnTo>
                    <a:pt x="668" y="194"/>
                  </a:lnTo>
                  <a:lnTo>
                    <a:pt x="675" y="191"/>
                  </a:lnTo>
                  <a:lnTo>
                    <a:pt x="688" y="189"/>
                  </a:lnTo>
                  <a:lnTo>
                    <a:pt x="704" y="187"/>
                  </a:lnTo>
                  <a:lnTo>
                    <a:pt x="723" y="185"/>
                  </a:lnTo>
                  <a:lnTo>
                    <a:pt x="744" y="184"/>
                  </a:lnTo>
                  <a:lnTo>
                    <a:pt x="765" y="183"/>
                  </a:lnTo>
                  <a:lnTo>
                    <a:pt x="785" y="181"/>
                  </a:lnTo>
                  <a:lnTo>
                    <a:pt x="802" y="180"/>
                  </a:lnTo>
                  <a:lnTo>
                    <a:pt x="816" y="179"/>
                  </a:lnTo>
                  <a:lnTo>
                    <a:pt x="824" y="179"/>
                  </a:lnTo>
                  <a:lnTo>
                    <a:pt x="831" y="174"/>
                  </a:lnTo>
                  <a:lnTo>
                    <a:pt x="841" y="166"/>
                  </a:lnTo>
                  <a:lnTo>
                    <a:pt x="850" y="153"/>
                  </a:lnTo>
                  <a:lnTo>
                    <a:pt x="861" y="139"/>
                  </a:lnTo>
                  <a:lnTo>
                    <a:pt x="872" y="125"/>
                  </a:lnTo>
                  <a:lnTo>
                    <a:pt x="881" y="110"/>
                  </a:lnTo>
                  <a:lnTo>
                    <a:pt x="864" y="101"/>
                  </a:lnTo>
                  <a:lnTo>
                    <a:pt x="848" y="92"/>
                  </a:lnTo>
                  <a:lnTo>
                    <a:pt x="835" y="83"/>
                  </a:lnTo>
                  <a:lnTo>
                    <a:pt x="823" y="76"/>
                  </a:lnTo>
                  <a:lnTo>
                    <a:pt x="816" y="69"/>
                  </a:lnTo>
                  <a:lnTo>
                    <a:pt x="811" y="64"/>
                  </a:lnTo>
                  <a:lnTo>
                    <a:pt x="811" y="59"/>
                  </a:lnTo>
                  <a:lnTo>
                    <a:pt x="812" y="51"/>
                  </a:lnTo>
                  <a:lnTo>
                    <a:pt x="816" y="40"/>
                  </a:lnTo>
                  <a:lnTo>
                    <a:pt x="820" y="27"/>
                  </a:lnTo>
                  <a:lnTo>
                    <a:pt x="824" y="14"/>
                  </a:lnTo>
                  <a:lnTo>
                    <a:pt x="829" y="0"/>
                  </a:lnTo>
                  <a:lnTo>
                    <a:pt x="955" y="0"/>
                  </a:lnTo>
                  <a:lnTo>
                    <a:pt x="955" y="562"/>
                  </a:lnTo>
                  <a:lnTo>
                    <a:pt x="0" y="562"/>
                  </a:lnTo>
                  <a:lnTo>
                    <a:pt x="0" y="0"/>
                  </a:lnTo>
                  <a:close/>
                </a:path>
              </a:pathLst>
            </a:custGeom>
            <a:solidFill>
              <a:srgbClr val="AAD04A"/>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8" name="Freeform 159">
              <a:extLst>
                <a:ext uri="{FF2B5EF4-FFF2-40B4-BE49-F238E27FC236}">
                  <a16:creationId xmlns:a16="http://schemas.microsoft.com/office/drawing/2014/main" id="{93201613-9DAD-46AE-A4A8-1025DF875C9F}"/>
                </a:ext>
              </a:extLst>
            </p:cNvPr>
            <p:cNvSpPr>
              <a:spLocks/>
            </p:cNvSpPr>
            <p:nvPr/>
          </p:nvSpPr>
          <p:spPr bwMode="auto">
            <a:xfrm>
              <a:off x="9820276" y="3270251"/>
              <a:ext cx="69850" cy="66675"/>
            </a:xfrm>
            <a:custGeom>
              <a:avLst/>
              <a:gdLst>
                <a:gd name="T0" fmla="*/ 0 w 306"/>
                <a:gd name="T1" fmla="*/ 0 h 293"/>
                <a:gd name="T2" fmla="*/ 27 w 306"/>
                <a:gd name="T3" fmla="*/ 31 h 293"/>
                <a:gd name="T4" fmla="*/ 59 w 306"/>
                <a:gd name="T5" fmla="*/ 61 h 293"/>
                <a:gd name="T6" fmla="*/ 95 w 306"/>
                <a:gd name="T7" fmla="*/ 87 h 293"/>
                <a:gd name="T8" fmla="*/ 133 w 306"/>
                <a:gd name="T9" fmla="*/ 111 h 293"/>
                <a:gd name="T10" fmla="*/ 170 w 306"/>
                <a:gd name="T11" fmla="*/ 133 h 293"/>
                <a:gd name="T12" fmla="*/ 205 w 306"/>
                <a:gd name="T13" fmla="*/ 153 h 293"/>
                <a:gd name="T14" fmla="*/ 226 w 306"/>
                <a:gd name="T15" fmla="*/ 166 h 293"/>
                <a:gd name="T16" fmla="*/ 243 w 306"/>
                <a:gd name="T17" fmla="*/ 182 h 293"/>
                <a:gd name="T18" fmla="*/ 258 w 306"/>
                <a:gd name="T19" fmla="*/ 200 h 293"/>
                <a:gd name="T20" fmla="*/ 270 w 306"/>
                <a:gd name="T21" fmla="*/ 220 h 293"/>
                <a:gd name="T22" fmla="*/ 281 w 306"/>
                <a:gd name="T23" fmla="*/ 240 h 293"/>
                <a:gd name="T24" fmla="*/ 291 w 306"/>
                <a:gd name="T25" fmla="*/ 259 h 293"/>
                <a:gd name="T26" fmla="*/ 299 w 306"/>
                <a:gd name="T27" fmla="*/ 277 h 293"/>
                <a:gd name="T28" fmla="*/ 306 w 306"/>
                <a:gd name="T29" fmla="*/ 293 h 293"/>
                <a:gd name="T30" fmla="*/ 0 w 306"/>
                <a:gd name="T31" fmla="*/ 293 h 293"/>
                <a:gd name="T32" fmla="*/ 0 w 306"/>
                <a:gd name="T3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 h="293">
                  <a:moveTo>
                    <a:pt x="0" y="0"/>
                  </a:moveTo>
                  <a:lnTo>
                    <a:pt x="27" y="31"/>
                  </a:lnTo>
                  <a:lnTo>
                    <a:pt x="59" y="61"/>
                  </a:lnTo>
                  <a:lnTo>
                    <a:pt x="95" y="87"/>
                  </a:lnTo>
                  <a:lnTo>
                    <a:pt x="133" y="111"/>
                  </a:lnTo>
                  <a:lnTo>
                    <a:pt x="170" y="133"/>
                  </a:lnTo>
                  <a:lnTo>
                    <a:pt x="205" y="153"/>
                  </a:lnTo>
                  <a:lnTo>
                    <a:pt x="226" y="166"/>
                  </a:lnTo>
                  <a:lnTo>
                    <a:pt x="243" y="182"/>
                  </a:lnTo>
                  <a:lnTo>
                    <a:pt x="258" y="200"/>
                  </a:lnTo>
                  <a:lnTo>
                    <a:pt x="270" y="220"/>
                  </a:lnTo>
                  <a:lnTo>
                    <a:pt x="281" y="240"/>
                  </a:lnTo>
                  <a:lnTo>
                    <a:pt x="291" y="259"/>
                  </a:lnTo>
                  <a:lnTo>
                    <a:pt x="299" y="277"/>
                  </a:lnTo>
                  <a:lnTo>
                    <a:pt x="306" y="293"/>
                  </a:lnTo>
                  <a:lnTo>
                    <a:pt x="0" y="293"/>
                  </a:lnTo>
                  <a:lnTo>
                    <a:pt x="0" y="0"/>
                  </a:lnTo>
                  <a:close/>
                </a:path>
              </a:pathLst>
            </a:custGeom>
            <a:solidFill>
              <a:srgbClr val="F79A51"/>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9" name="Freeform 160">
              <a:extLst>
                <a:ext uri="{FF2B5EF4-FFF2-40B4-BE49-F238E27FC236}">
                  <a16:creationId xmlns:a16="http://schemas.microsoft.com/office/drawing/2014/main" id="{DBDA8A1F-1139-4E4D-8F7F-4ED1DAAC0914}"/>
                </a:ext>
              </a:extLst>
            </p:cNvPr>
            <p:cNvSpPr>
              <a:spLocks/>
            </p:cNvSpPr>
            <p:nvPr/>
          </p:nvSpPr>
          <p:spPr bwMode="auto">
            <a:xfrm>
              <a:off x="9820276" y="3298826"/>
              <a:ext cx="52388" cy="38100"/>
            </a:xfrm>
            <a:custGeom>
              <a:avLst/>
              <a:gdLst>
                <a:gd name="T0" fmla="*/ 0 w 230"/>
                <a:gd name="T1" fmla="*/ 0 h 169"/>
                <a:gd name="T2" fmla="*/ 24 w 230"/>
                <a:gd name="T3" fmla="*/ 14 h 169"/>
                <a:gd name="T4" fmla="*/ 53 w 230"/>
                <a:gd name="T5" fmla="*/ 25 h 169"/>
                <a:gd name="T6" fmla="*/ 83 w 230"/>
                <a:gd name="T7" fmla="*/ 36 h 169"/>
                <a:gd name="T8" fmla="*/ 114 w 230"/>
                <a:gd name="T9" fmla="*/ 48 h 169"/>
                <a:gd name="T10" fmla="*/ 145 w 230"/>
                <a:gd name="T11" fmla="*/ 60 h 169"/>
                <a:gd name="T12" fmla="*/ 174 w 230"/>
                <a:gd name="T13" fmla="*/ 75 h 169"/>
                <a:gd name="T14" fmla="*/ 189 w 230"/>
                <a:gd name="T15" fmla="*/ 87 h 169"/>
                <a:gd name="T16" fmla="*/ 202 w 230"/>
                <a:gd name="T17" fmla="*/ 100 h 169"/>
                <a:gd name="T18" fmla="*/ 212 w 230"/>
                <a:gd name="T19" fmla="*/ 116 h 169"/>
                <a:gd name="T20" fmla="*/ 220 w 230"/>
                <a:gd name="T21" fmla="*/ 133 h 169"/>
                <a:gd name="T22" fmla="*/ 226 w 230"/>
                <a:gd name="T23" fmla="*/ 151 h 169"/>
                <a:gd name="T24" fmla="*/ 230 w 230"/>
                <a:gd name="T25" fmla="*/ 169 h 169"/>
                <a:gd name="T26" fmla="*/ 0 w 230"/>
                <a:gd name="T27" fmla="*/ 169 h 169"/>
                <a:gd name="T28" fmla="*/ 0 w 230"/>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69">
                  <a:moveTo>
                    <a:pt x="0" y="0"/>
                  </a:moveTo>
                  <a:lnTo>
                    <a:pt x="24" y="14"/>
                  </a:lnTo>
                  <a:lnTo>
                    <a:pt x="53" y="25"/>
                  </a:lnTo>
                  <a:lnTo>
                    <a:pt x="83" y="36"/>
                  </a:lnTo>
                  <a:lnTo>
                    <a:pt x="114" y="48"/>
                  </a:lnTo>
                  <a:lnTo>
                    <a:pt x="145" y="60"/>
                  </a:lnTo>
                  <a:lnTo>
                    <a:pt x="174" y="75"/>
                  </a:lnTo>
                  <a:lnTo>
                    <a:pt x="189" y="87"/>
                  </a:lnTo>
                  <a:lnTo>
                    <a:pt x="202" y="100"/>
                  </a:lnTo>
                  <a:lnTo>
                    <a:pt x="212" y="116"/>
                  </a:lnTo>
                  <a:lnTo>
                    <a:pt x="220" y="133"/>
                  </a:lnTo>
                  <a:lnTo>
                    <a:pt x="226" y="151"/>
                  </a:lnTo>
                  <a:lnTo>
                    <a:pt x="230" y="169"/>
                  </a:lnTo>
                  <a:lnTo>
                    <a:pt x="0" y="169"/>
                  </a:lnTo>
                  <a:lnTo>
                    <a:pt x="0" y="0"/>
                  </a:lnTo>
                  <a:close/>
                </a:path>
              </a:pathLst>
            </a:custGeom>
            <a:solidFill>
              <a:srgbClr val="FAD152"/>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0" name="Freeform 161">
              <a:extLst>
                <a:ext uri="{FF2B5EF4-FFF2-40B4-BE49-F238E27FC236}">
                  <a16:creationId xmlns:a16="http://schemas.microsoft.com/office/drawing/2014/main" id="{3877A5EC-0E9F-434C-843B-B7381EE79014}"/>
                </a:ext>
              </a:extLst>
            </p:cNvPr>
            <p:cNvSpPr>
              <a:spLocks/>
            </p:cNvSpPr>
            <p:nvPr/>
          </p:nvSpPr>
          <p:spPr bwMode="auto">
            <a:xfrm>
              <a:off x="9858376" y="3244851"/>
              <a:ext cx="17463" cy="15875"/>
            </a:xfrm>
            <a:custGeom>
              <a:avLst/>
              <a:gdLst>
                <a:gd name="T0" fmla="*/ 37 w 73"/>
                <a:gd name="T1" fmla="*/ 0 h 73"/>
                <a:gd name="T2" fmla="*/ 51 w 73"/>
                <a:gd name="T3" fmla="*/ 3 h 73"/>
                <a:gd name="T4" fmla="*/ 62 w 73"/>
                <a:gd name="T5" fmla="*/ 11 h 73"/>
                <a:gd name="T6" fmla="*/ 70 w 73"/>
                <a:gd name="T7" fmla="*/ 22 h 73"/>
                <a:gd name="T8" fmla="*/ 73 w 73"/>
                <a:gd name="T9" fmla="*/ 37 h 73"/>
                <a:gd name="T10" fmla="*/ 70 w 73"/>
                <a:gd name="T11" fmla="*/ 51 h 73"/>
                <a:gd name="T12" fmla="*/ 62 w 73"/>
                <a:gd name="T13" fmla="*/ 63 h 73"/>
                <a:gd name="T14" fmla="*/ 51 w 73"/>
                <a:gd name="T15" fmla="*/ 70 h 73"/>
                <a:gd name="T16" fmla="*/ 37 w 73"/>
                <a:gd name="T17" fmla="*/ 73 h 73"/>
                <a:gd name="T18" fmla="*/ 22 w 73"/>
                <a:gd name="T19" fmla="*/ 70 h 73"/>
                <a:gd name="T20" fmla="*/ 11 w 73"/>
                <a:gd name="T21" fmla="*/ 63 h 73"/>
                <a:gd name="T22" fmla="*/ 3 w 73"/>
                <a:gd name="T23" fmla="*/ 51 h 73"/>
                <a:gd name="T24" fmla="*/ 0 w 73"/>
                <a:gd name="T25" fmla="*/ 37 h 73"/>
                <a:gd name="T26" fmla="*/ 3 w 73"/>
                <a:gd name="T27" fmla="*/ 22 h 73"/>
                <a:gd name="T28" fmla="*/ 11 w 73"/>
                <a:gd name="T29" fmla="*/ 11 h 73"/>
                <a:gd name="T30" fmla="*/ 22 w 73"/>
                <a:gd name="T31" fmla="*/ 3 h 73"/>
                <a:gd name="T32" fmla="*/ 37 w 73"/>
                <a:gd name="T3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3">
                  <a:moveTo>
                    <a:pt x="37" y="0"/>
                  </a:moveTo>
                  <a:lnTo>
                    <a:pt x="51" y="3"/>
                  </a:lnTo>
                  <a:lnTo>
                    <a:pt x="62" y="11"/>
                  </a:lnTo>
                  <a:lnTo>
                    <a:pt x="70" y="22"/>
                  </a:lnTo>
                  <a:lnTo>
                    <a:pt x="73" y="37"/>
                  </a:lnTo>
                  <a:lnTo>
                    <a:pt x="70" y="51"/>
                  </a:lnTo>
                  <a:lnTo>
                    <a:pt x="62" y="63"/>
                  </a:lnTo>
                  <a:lnTo>
                    <a:pt x="51" y="70"/>
                  </a:lnTo>
                  <a:lnTo>
                    <a:pt x="37" y="73"/>
                  </a:lnTo>
                  <a:lnTo>
                    <a:pt x="22" y="70"/>
                  </a:lnTo>
                  <a:lnTo>
                    <a:pt x="11" y="63"/>
                  </a:lnTo>
                  <a:lnTo>
                    <a:pt x="3" y="51"/>
                  </a:lnTo>
                  <a:lnTo>
                    <a:pt x="0" y="37"/>
                  </a:lnTo>
                  <a:lnTo>
                    <a:pt x="3" y="22"/>
                  </a:lnTo>
                  <a:lnTo>
                    <a:pt x="11" y="11"/>
                  </a:lnTo>
                  <a:lnTo>
                    <a:pt x="22" y="3"/>
                  </a:lnTo>
                  <a:lnTo>
                    <a:pt x="37" y="0"/>
                  </a:lnTo>
                  <a:close/>
                </a:path>
              </a:pathLst>
            </a:custGeom>
            <a:solidFill>
              <a:srgbClr val="288135"/>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1" name="Freeform 162">
              <a:extLst>
                <a:ext uri="{FF2B5EF4-FFF2-40B4-BE49-F238E27FC236}">
                  <a16:creationId xmlns:a16="http://schemas.microsoft.com/office/drawing/2014/main" id="{D0AD9047-D796-4E2F-898E-3137126289F2}"/>
                </a:ext>
              </a:extLst>
            </p:cNvPr>
            <p:cNvSpPr>
              <a:spLocks/>
            </p:cNvSpPr>
            <p:nvPr/>
          </p:nvSpPr>
          <p:spPr bwMode="auto">
            <a:xfrm>
              <a:off x="9840913" y="3295651"/>
              <a:ext cx="23813" cy="23813"/>
            </a:xfrm>
            <a:custGeom>
              <a:avLst/>
              <a:gdLst>
                <a:gd name="T0" fmla="*/ 55 w 110"/>
                <a:gd name="T1" fmla="*/ 0 h 111"/>
                <a:gd name="T2" fmla="*/ 73 w 110"/>
                <a:gd name="T3" fmla="*/ 3 h 111"/>
                <a:gd name="T4" fmla="*/ 87 w 110"/>
                <a:gd name="T5" fmla="*/ 11 h 111"/>
                <a:gd name="T6" fmla="*/ 99 w 110"/>
                <a:gd name="T7" fmla="*/ 23 h 111"/>
                <a:gd name="T8" fmla="*/ 108 w 110"/>
                <a:gd name="T9" fmla="*/ 38 h 111"/>
                <a:gd name="T10" fmla="*/ 110 w 110"/>
                <a:gd name="T11" fmla="*/ 55 h 111"/>
                <a:gd name="T12" fmla="*/ 108 w 110"/>
                <a:gd name="T13" fmla="*/ 73 h 111"/>
                <a:gd name="T14" fmla="*/ 99 w 110"/>
                <a:gd name="T15" fmla="*/ 88 h 111"/>
                <a:gd name="T16" fmla="*/ 87 w 110"/>
                <a:gd name="T17" fmla="*/ 99 h 111"/>
                <a:gd name="T18" fmla="*/ 73 w 110"/>
                <a:gd name="T19" fmla="*/ 108 h 111"/>
                <a:gd name="T20" fmla="*/ 55 w 110"/>
                <a:gd name="T21" fmla="*/ 111 h 111"/>
                <a:gd name="T22" fmla="*/ 38 w 110"/>
                <a:gd name="T23" fmla="*/ 108 h 111"/>
                <a:gd name="T24" fmla="*/ 22 w 110"/>
                <a:gd name="T25" fmla="*/ 99 h 111"/>
                <a:gd name="T26" fmla="*/ 10 w 110"/>
                <a:gd name="T27" fmla="*/ 88 h 111"/>
                <a:gd name="T28" fmla="*/ 3 w 110"/>
                <a:gd name="T29" fmla="*/ 73 h 111"/>
                <a:gd name="T30" fmla="*/ 0 w 110"/>
                <a:gd name="T31" fmla="*/ 55 h 111"/>
                <a:gd name="T32" fmla="*/ 3 w 110"/>
                <a:gd name="T33" fmla="*/ 38 h 111"/>
                <a:gd name="T34" fmla="*/ 10 w 110"/>
                <a:gd name="T35" fmla="*/ 23 h 111"/>
                <a:gd name="T36" fmla="*/ 22 w 110"/>
                <a:gd name="T37" fmla="*/ 11 h 111"/>
                <a:gd name="T38" fmla="*/ 38 w 110"/>
                <a:gd name="T39" fmla="*/ 3 h 111"/>
                <a:gd name="T40" fmla="*/ 55 w 110"/>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11">
                  <a:moveTo>
                    <a:pt x="55" y="0"/>
                  </a:moveTo>
                  <a:lnTo>
                    <a:pt x="73" y="3"/>
                  </a:lnTo>
                  <a:lnTo>
                    <a:pt x="87" y="11"/>
                  </a:lnTo>
                  <a:lnTo>
                    <a:pt x="99" y="23"/>
                  </a:lnTo>
                  <a:lnTo>
                    <a:pt x="108" y="38"/>
                  </a:lnTo>
                  <a:lnTo>
                    <a:pt x="110" y="55"/>
                  </a:lnTo>
                  <a:lnTo>
                    <a:pt x="108" y="73"/>
                  </a:lnTo>
                  <a:lnTo>
                    <a:pt x="99" y="88"/>
                  </a:lnTo>
                  <a:lnTo>
                    <a:pt x="87" y="99"/>
                  </a:lnTo>
                  <a:lnTo>
                    <a:pt x="73" y="108"/>
                  </a:lnTo>
                  <a:lnTo>
                    <a:pt x="55" y="111"/>
                  </a:lnTo>
                  <a:lnTo>
                    <a:pt x="38" y="108"/>
                  </a:lnTo>
                  <a:lnTo>
                    <a:pt x="22" y="99"/>
                  </a:lnTo>
                  <a:lnTo>
                    <a:pt x="10" y="88"/>
                  </a:lnTo>
                  <a:lnTo>
                    <a:pt x="3" y="73"/>
                  </a:lnTo>
                  <a:lnTo>
                    <a:pt x="0" y="55"/>
                  </a:lnTo>
                  <a:lnTo>
                    <a:pt x="3" y="38"/>
                  </a:lnTo>
                  <a:lnTo>
                    <a:pt x="10" y="23"/>
                  </a:lnTo>
                  <a:lnTo>
                    <a:pt x="22" y="11"/>
                  </a:lnTo>
                  <a:lnTo>
                    <a:pt x="38" y="3"/>
                  </a:lnTo>
                  <a:lnTo>
                    <a:pt x="55" y="0"/>
                  </a:lnTo>
                  <a:close/>
                </a:path>
              </a:pathLst>
            </a:custGeom>
            <a:solidFill>
              <a:srgbClr val="D07507"/>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2" name="Freeform 163">
              <a:extLst>
                <a:ext uri="{FF2B5EF4-FFF2-40B4-BE49-F238E27FC236}">
                  <a16:creationId xmlns:a16="http://schemas.microsoft.com/office/drawing/2014/main" id="{5E1B2A3B-436C-419E-B057-EC727ACA75B8}"/>
                </a:ext>
              </a:extLst>
            </p:cNvPr>
            <p:cNvSpPr>
              <a:spLocks/>
            </p:cNvSpPr>
            <p:nvPr/>
          </p:nvSpPr>
          <p:spPr bwMode="auto">
            <a:xfrm>
              <a:off x="9831388" y="3216276"/>
              <a:ext cx="15875" cy="17463"/>
            </a:xfrm>
            <a:custGeom>
              <a:avLst/>
              <a:gdLst>
                <a:gd name="T0" fmla="*/ 35 w 71"/>
                <a:gd name="T1" fmla="*/ 0 h 72"/>
                <a:gd name="T2" fmla="*/ 49 w 71"/>
                <a:gd name="T3" fmla="*/ 2 h 72"/>
                <a:gd name="T4" fmla="*/ 61 w 71"/>
                <a:gd name="T5" fmla="*/ 10 h 72"/>
                <a:gd name="T6" fmla="*/ 68 w 71"/>
                <a:gd name="T7" fmla="*/ 21 h 72"/>
                <a:gd name="T8" fmla="*/ 71 w 71"/>
                <a:gd name="T9" fmla="*/ 36 h 72"/>
                <a:gd name="T10" fmla="*/ 68 w 71"/>
                <a:gd name="T11" fmla="*/ 49 h 72"/>
                <a:gd name="T12" fmla="*/ 61 w 71"/>
                <a:gd name="T13" fmla="*/ 61 h 72"/>
                <a:gd name="T14" fmla="*/ 49 w 71"/>
                <a:gd name="T15" fmla="*/ 68 h 72"/>
                <a:gd name="T16" fmla="*/ 35 w 71"/>
                <a:gd name="T17" fmla="*/ 72 h 72"/>
                <a:gd name="T18" fmla="*/ 22 w 71"/>
                <a:gd name="T19" fmla="*/ 68 h 72"/>
                <a:gd name="T20" fmla="*/ 10 w 71"/>
                <a:gd name="T21" fmla="*/ 61 h 72"/>
                <a:gd name="T22" fmla="*/ 2 w 71"/>
                <a:gd name="T23" fmla="*/ 49 h 72"/>
                <a:gd name="T24" fmla="*/ 0 w 71"/>
                <a:gd name="T25" fmla="*/ 36 h 72"/>
                <a:gd name="T26" fmla="*/ 2 w 71"/>
                <a:gd name="T27" fmla="*/ 21 h 72"/>
                <a:gd name="T28" fmla="*/ 10 w 71"/>
                <a:gd name="T29" fmla="*/ 10 h 72"/>
                <a:gd name="T30" fmla="*/ 22 w 71"/>
                <a:gd name="T31" fmla="*/ 2 h 72"/>
                <a:gd name="T32" fmla="*/ 35 w 71"/>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2">
                  <a:moveTo>
                    <a:pt x="35" y="0"/>
                  </a:moveTo>
                  <a:lnTo>
                    <a:pt x="49" y="2"/>
                  </a:lnTo>
                  <a:lnTo>
                    <a:pt x="61" y="10"/>
                  </a:lnTo>
                  <a:lnTo>
                    <a:pt x="68" y="21"/>
                  </a:lnTo>
                  <a:lnTo>
                    <a:pt x="71" y="36"/>
                  </a:lnTo>
                  <a:lnTo>
                    <a:pt x="68" y="49"/>
                  </a:lnTo>
                  <a:lnTo>
                    <a:pt x="61" y="61"/>
                  </a:lnTo>
                  <a:lnTo>
                    <a:pt x="49" y="68"/>
                  </a:lnTo>
                  <a:lnTo>
                    <a:pt x="35" y="72"/>
                  </a:lnTo>
                  <a:lnTo>
                    <a:pt x="22" y="68"/>
                  </a:lnTo>
                  <a:lnTo>
                    <a:pt x="10" y="61"/>
                  </a:lnTo>
                  <a:lnTo>
                    <a:pt x="2" y="49"/>
                  </a:lnTo>
                  <a:lnTo>
                    <a:pt x="0" y="36"/>
                  </a:lnTo>
                  <a:lnTo>
                    <a:pt x="2" y="21"/>
                  </a:lnTo>
                  <a:lnTo>
                    <a:pt x="10" y="10"/>
                  </a:lnTo>
                  <a:lnTo>
                    <a:pt x="22" y="2"/>
                  </a:lnTo>
                  <a:lnTo>
                    <a:pt x="35" y="0"/>
                  </a:lnTo>
                  <a:close/>
                </a:path>
              </a:pathLst>
            </a:custGeom>
            <a:solidFill>
              <a:srgbClr val="007AC2"/>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3" name="Freeform 164">
              <a:extLst>
                <a:ext uri="{FF2B5EF4-FFF2-40B4-BE49-F238E27FC236}">
                  <a16:creationId xmlns:a16="http://schemas.microsoft.com/office/drawing/2014/main" id="{38D8C5DC-009C-4512-BD55-2D611B104E52}"/>
                </a:ext>
              </a:extLst>
            </p:cNvPr>
            <p:cNvSpPr>
              <a:spLocks/>
            </p:cNvSpPr>
            <p:nvPr/>
          </p:nvSpPr>
          <p:spPr bwMode="auto">
            <a:xfrm>
              <a:off x="9988551" y="3281363"/>
              <a:ext cx="17463" cy="15875"/>
            </a:xfrm>
            <a:custGeom>
              <a:avLst/>
              <a:gdLst>
                <a:gd name="T0" fmla="*/ 36 w 72"/>
                <a:gd name="T1" fmla="*/ 0 h 72"/>
                <a:gd name="T2" fmla="*/ 50 w 72"/>
                <a:gd name="T3" fmla="*/ 3 h 72"/>
                <a:gd name="T4" fmla="*/ 61 w 72"/>
                <a:gd name="T5" fmla="*/ 10 h 72"/>
                <a:gd name="T6" fmla="*/ 69 w 72"/>
                <a:gd name="T7" fmla="*/ 22 h 72"/>
                <a:gd name="T8" fmla="*/ 72 w 72"/>
                <a:gd name="T9" fmla="*/ 36 h 72"/>
                <a:gd name="T10" fmla="*/ 69 w 72"/>
                <a:gd name="T11" fmla="*/ 50 h 72"/>
                <a:gd name="T12" fmla="*/ 61 w 72"/>
                <a:gd name="T13" fmla="*/ 61 h 72"/>
                <a:gd name="T14" fmla="*/ 50 w 72"/>
                <a:gd name="T15" fmla="*/ 70 h 72"/>
                <a:gd name="T16" fmla="*/ 36 w 72"/>
                <a:gd name="T17" fmla="*/ 72 h 72"/>
                <a:gd name="T18" fmla="*/ 22 w 72"/>
                <a:gd name="T19" fmla="*/ 70 h 72"/>
                <a:gd name="T20" fmla="*/ 10 w 72"/>
                <a:gd name="T21" fmla="*/ 61 h 72"/>
                <a:gd name="T22" fmla="*/ 3 w 72"/>
                <a:gd name="T23" fmla="*/ 50 h 72"/>
                <a:gd name="T24" fmla="*/ 0 w 72"/>
                <a:gd name="T25" fmla="*/ 36 h 72"/>
                <a:gd name="T26" fmla="*/ 3 w 72"/>
                <a:gd name="T27" fmla="*/ 22 h 72"/>
                <a:gd name="T28" fmla="*/ 10 w 72"/>
                <a:gd name="T29" fmla="*/ 10 h 72"/>
                <a:gd name="T30" fmla="*/ 22 w 72"/>
                <a:gd name="T31" fmla="*/ 3 h 72"/>
                <a:gd name="T32" fmla="*/ 36 w 72"/>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lnTo>
                    <a:pt x="50" y="3"/>
                  </a:lnTo>
                  <a:lnTo>
                    <a:pt x="61" y="10"/>
                  </a:lnTo>
                  <a:lnTo>
                    <a:pt x="69" y="22"/>
                  </a:lnTo>
                  <a:lnTo>
                    <a:pt x="72" y="36"/>
                  </a:lnTo>
                  <a:lnTo>
                    <a:pt x="69" y="50"/>
                  </a:lnTo>
                  <a:lnTo>
                    <a:pt x="61" y="61"/>
                  </a:lnTo>
                  <a:lnTo>
                    <a:pt x="50" y="70"/>
                  </a:lnTo>
                  <a:lnTo>
                    <a:pt x="36" y="72"/>
                  </a:lnTo>
                  <a:lnTo>
                    <a:pt x="22" y="70"/>
                  </a:lnTo>
                  <a:lnTo>
                    <a:pt x="10" y="61"/>
                  </a:lnTo>
                  <a:lnTo>
                    <a:pt x="3" y="50"/>
                  </a:lnTo>
                  <a:lnTo>
                    <a:pt x="0" y="36"/>
                  </a:lnTo>
                  <a:lnTo>
                    <a:pt x="3" y="22"/>
                  </a:lnTo>
                  <a:lnTo>
                    <a:pt x="10" y="10"/>
                  </a:lnTo>
                  <a:lnTo>
                    <a:pt x="22" y="3"/>
                  </a:lnTo>
                  <a:lnTo>
                    <a:pt x="36" y="0"/>
                  </a:lnTo>
                  <a:close/>
                </a:path>
              </a:pathLst>
            </a:custGeom>
            <a:solidFill>
              <a:srgbClr val="F7FF7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4" name="Freeform 165">
              <a:extLst>
                <a:ext uri="{FF2B5EF4-FFF2-40B4-BE49-F238E27FC236}">
                  <a16:creationId xmlns:a16="http://schemas.microsoft.com/office/drawing/2014/main" id="{6F868E76-5655-4361-A3C3-873585F547FF}"/>
                </a:ext>
              </a:extLst>
            </p:cNvPr>
            <p:cNvSpPr>
              <a:spLocks noEditPoints="1"/>
            </p:cNvSpPr>
            <p:nvPr/>
          </p:nvSpPr>
          <p:spPr bwMode="auto">
            <a:xfrm>
              <a:off x="9602788" y="3159126"/>
              <a:ext cx="485775" cy="355600"/>
            </a:xfrm>
            <a:custGeom>
              <a:avLst/>
              <a:gdLst>
                <a:gd name="T0" fmla="*/ 1237 w 2136"/>
                <a:gd name="T1" fmla="*/ 1293 h 1574"/>
                <a:gd name="T2" fmla="*/ 1124 w 2136"/>
                <a:gd name="T3" fmla="*/ 1405 h 1574"/>
                <a:gd name="T4" fmla="*/ 1349 w 2136"/>
                <a:gd name="T5" fmla="*/ 1237 h 1574"/>
                <a:gd name="T6" fmla="*/ 1462 w 2136"/>
                <a:gd name="T7" fmla="*/ 1405 h 1574"/>
                <a:gd name="T8" fmla="*/ 1349 w 2136"/>
                <a:gd name="T9" fmla="*/ 1237 h 1574"/>
                <a:gd name="T10" fmla="*/ 1686 w 2136"/>
                <a:gd name="T11" fmla="*/ 1124 h 1574"/>
                <a:gd name="T12" fmla="*/ 1574 w 2136"/>
                <a:gd name="T13" fmla="*/ 1405 h 1574"/>
                <a:gd name="T14" fmla="*/ 843 w 2136"/>
                <a:gd name="T15" fmla="*/ 1012 h 1574"/>
                <a:gd name="T16" fmla="*/ 2024 w 2136"/>
                <a:gd name="T17" fmla="*/ 1462 h 1574"/>
                <a:gd name="T18" fmla="*/ 843 w 2136"/>
                <a:gd name="T19" fmla="*/ 1012 h 1574"/>
                <a:gd name="T20" fmla="*/ 393 w 2136"/>
                <a:gd name="T21" fmla="*/ 1181 h 1574"/>
                <a:gd name="T22" fmla="*/ 559 w 2136"/>
                <a:gd name="T23" fmla="*/ 1211 h 1574"/>
                <a:gd name="T24" fmla="*/ 539 w 2136"/>
                <a:gd name="T25" fmla="*/ 1266 h 1574"/>
                <a:gd name="T26" fmla="*/ 502 w 2136"/>
                <a:gd name="T27" fmla="*/ 1310 h 1574"/>
                <a:gd name="T28" fmla="*/ 452 w 2136"/>
                <a:gd name="T29" fmla="*/ 1338 h 1574"/>
                <a:gd name="T30" fmla="*/ 393 w 2136"/>
                <a:gd name="T31" fmla="*/ 1349 h 1574"/>
                <a:gd name="T32" fmla="*/ 335 w 2136"/>
                <a:gd name="T33" fmla="*/ 1338 h 1574"/>
                <a:gd name="T34" fmla="*/ 284 w 2136"/>
                <a:gd name="T35" fmla="*/ 1310 h 1574"/>
                <a:gd name="T36" fmla="*/ 247 w 2136"/>
                <a:gd name="T37" fmla="*/ 1266 h 1574"/>
                <a:gd name="T38" fmla="*/ 227 w 2136"/>
                <a:gd name="T39" fmla="*/ 1211 h 1574"/>
                <a:gd name="T40" fmla="*/ 227 w 2136"/>
                <a:gd name="T41" fmla="*/ 1150 h 1574"/>
                <a:gd name="T42" fmla="*/ 247 w 2136"/>
                <a:gd name="T43" fmla="*/ 1095 h 1574"/>
                <a:gd name="T44" fmla="*/ 284 w 2136"/>
                <a:gd name="T45" fmla="*/ 1051 h 1574"/>
                <a:gd name="T46" fmla="*/ 335 w 2136"/>
                <a:gd name="T47" fmla="*/ 1023 h 1574"/>
                <a:gd name="T48" fmla="*/ 393 w 2136"/>
                <a:gd name="T49" fmla="*/ 1012 h 1574"/>
                <a:gd name="T50" fmla="*/ 480 w 2136"/>
                <a:gd name="T51" fmla="*/ 958 h 1574"/>
                <a:gd name="T52" fmla="*/ 535 w 2136"/>
                <a:gd name="T53" fmla="*/ 978 h 1574"/>
                <a:gd name="T54" fmla="*/ 579 w 2136"/>
                <a:gd name="T55" fmla="*/ 1015 h 1574"/>
                <a:gd name="T56" fmla="*/ 607 w 2136"/>
                <a:gd name="T57" fmla="*/ 1066 h 1574"/>
                <a:gd name="T58" fmla="*/ 618 w 2136"/>
                <a:gd name="T59" fmla="*/ 1124 h 1574"/>
                <a:gd name="T60" fmla="*/ 450 w 2136"/>
                <a:gd name="T61" fmla="*/ 956 h 1574"/>
                <a:gd name="T62" fmla="*/ 618 w 2136"/>
                <a:gd name="T63" fmla="*/ 675 h 1574"/>
                <a:gd name="T64" fmla="*/ 225 w 2136"/>
                <a:gd name="T65" fmla="*/ 787 h 1574"/>
                <a:gd name="T66" fmla="*/ 225 w 2136"/>
                <a:gd name="T67" fmla="*/ 450 h 1574"/>
                <a:gd name="T68" fmla="*/ 618 w 2136"/>
                <a:gd name="T69" fmla="*/ 562 h 1574"/>
                <a:gd name="T70" fmla="*/ 225 w 2136"/>
                <a:gd name="T71" fmla="*/ 450 h 1574"/>
                <a:gd name="T72" fmla="*/ 618 w 2136"/>
                <a:gd name="T73" fmla="*/ 225 h 1574"/>
                <a:gd name="T74" fmla="*/ 225 w 2136"/>
                <a:gd name="T75" fmla="*/ 337 h 1574"/>
                <a:gd name="T76" fmla="*/ 843 w 2136"/>
                <a:gd name="T77" fmla="*/ 112 h 1574"/>
                <a:gd name="T78" fmla="*/ 2024 w 2136"/>
                <a:gd name="T79" fmla="*/ 899 h 1574"/>
                <a:gd name="T80" fmla="*/ 843 w 2136"/>
                <a:gd name="T81" fmla="*/ 112 h 1574"/>
                <a:gd name="T82" fmla="*/ 112 w 2136"/>
                <a:gd name="T83" fmla="*/ 1462 h 1574"/>
                <a:gd name="T84" fmla="*/ 731 w 2136"/>
                <a:gd name="T85" fmla="*/ 112 h 1574"/>
                <a:gd name="T86" fmla="*/ 0 w 2136"/>
                <a:gd name="T87" fmla="*/ 0 h 1574"/>
                <a:gd name="T88" fmla="*/ 2136 w 2136"/>
                <a:gd name="T89" fmla="*/ 1574 h 1574"/>
                <a:gd name="T90" fmla="*/ 0 w 2136"/>
                <a:gd name="T91"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36" h="1574">
                  <a:moveTo>
                    <a:pt x="1124" y="1293"/>
                  </a:moveTo>
                  <a:lnTo>
                    <a:pt x="1237" y="1293"/>
                  </a:lnTo>
                  <a:lnTo>
                    <a:pt x="1237" y="1405"/>
                  </a:lnTo>
                  <a:lnTo>
                    <a:pt x="1124" y="1405"/>
                  </a:lnTo>
                  <a:lnTo>
                    <a:pt x="1124" y="1293"/>
                  </a:lnTo>
                  <a:close/>
                  <a:moveTo>
                    <a:pt x="1349" y="1237"/>
                  </a:moveTo>
                  <a:lnTo>
                    <a:pt x="1462" y="1237"/>
                  </a:lnTo>
                  <a:lnTo>
                    <a:pt x="1462" y="1405"/>
                  </a:lnTo>
                  <a:lnTo>
                    <a:pt x="1349" y="1405"/>
                  </a:lnTo>
                  <a:lnTo>
                    <a:pt x="1349" y="1237"/>
                  </a:lnTo>
                  <a:close/>
                  <a:moveTo>
                    <a:pt x="1574" y="1124"/>
                  </a:moveTo>
                  <a:lnTo>
                    <a:pt x="1686" y="1124"/>
                  </a:lnTo>
                  <a:lnTo>
                    <a:pt x="1686" y="1405"/>
                  </a:lnTo>
                  <a:lnTo>
                    <a:pt x="1574" y="1405"/>
                  </a:lnTo>
                  <a:lnTo>
                    <a:pt x="1574" y="1124"/>
                  </a:lnTo>
                  <a:close/>
                  <a:moveTo>
                    <a:pt x="843" y="1012"/>
                  </a:moveTo>
                  <a:lnTo>
                    <a:pt x="843" y="1462"/>
                  </a:lnTo>
                  <a:lnTo>
                    <a:pt x="2024" y="1462"/>
                  </a:lnTo>
                  <a:lnTo>
                    <a:pt x="2024" y="1012"/>
                  </a:lnTo>
                  <a:lnTo>
                    <a:pt x="843" y="1012"/>
                  </a:lnTo>
                  <a:close/>
                  <a:moveTo>
                    <a:pt x="393" y="1012"/>
                  </a:moveTo>
                  <a:lnTo>
                    <a:pt x="393" y="1181"/>
                  </a:lnTo>
                  <a:lnTo>
                    <a:pt x="562" y="1181"/>
                  </a:lnTo>
                  <a:lnTo>
                    <a:pt x="559" y="1211"/>
                  </a:lnTo>
                  <a:lnTo>
                    <a:pt x="551" y="1239"/>
                  </a:lnTo>
                  <a:lnTo>
                    <a:pt x="539" y="1266"/>
                  </a:lnTo>
                  <a:lnTo>
                    <a:pt x="522" y="1289"/>
                  </a:lnTo>
                  <a:lnTo>
                    <a:pt x="502" y="1310"/>
                  </a:lnTo>
                  <a:lnTo>
                    <a:pt x="479" y="1326"/>
                  </a:lnTo>
                  <a:lnTo>
                    <a:pt x="452" y="1338"/>
                  </a:lnTo>
                  <a:lnTo>
                    <a:pt x="424" y="1347"/>
                  </a:lnTo>
                  <a:lnTo>
                    <a:pt x="393" y="1349"/>
                  </a:lnTo>
                  <a:lnTo>
                    <a:pt x="363" y="1347"/>
                  </a:lnTo>
                  <a:lnTo>
                    <a:pt x="335" y="1338"/>
                  </a:lnTo>
                  <a:lnTo>
                    <a:pt x="308" y="1326"/>
                  </a:lnTo>
                  <a:lnTo>
                    <a:pt x="284" y="1310"/>
                  </a:lnTo>
                  <a:lnTo>
                    <a:pt x="264" y="1289"/>
                  </a:lnTo>
                  <a:lnTo>
                    <a:pt x="247" y="1266"/>
                  </a:lnTo>
                  <a:lnTo>
                    <a:pt x="236" y="1239"/>
                  </a:lnTo>
                  <a:lnTo>
                    <a:pt x="227" y="1211"/>
                  </a:lnTo>
                  <a:lnTo>
                    <a:pt x="225" y="1181"/>
                  </a:lnTo>
                  <a:lnTo>
                    <a:pt x="227" y="1150"/>
                  </a:lnTo>
                  <a:lnTo>
                    <a:pt x="236" y="1122"/>
                  </a:lnTo>
                  <a:lnTo>
                    <a:pt x="247" y="1095"/>
                  </a:lnTo>
                  <a:lnTo>
                    <a:pt x="264" y="1072"/>
                  </a:lnTo>
                  <a:lnTo>
                    <a:pt x="284" y="1051"/>
                  </a:lnTo>
                  <a:lnTo>
                    <a:pt x="308" y="1035"/>
                  </a:lnTo>
                  <a:lnTo>
                    <a:pt x="335" y="1023"/>
                  </a:lnTo>
                  <a:lnTo>
                    <a:pt x="363" y="1014"/>
                  </a:lnTo>
                  <a:lnTo>
                    <a:pt x="393" y="1012"/>
                  </a:lnTo>
                  <a:close/>
                  <a:moveTo>
                    <a:pt x="450" y="956"/>
                  </a:moveTo>
                  <a:lnTo>
                    <a:pt x="480" y="958"/>
                  </a:lnTo>
                  <a:lnTo>
                    <a:pt x="508" y="967"/>
                  </a:lnTo>
                  <a:lnTo>
                    <a:pt x="535" y="978"/>
                  </a:lnTo>
                  <a:lnTo>
                    <a:pt x="558" y="995"/>
                  </a:lnTo>
                  <a:lnTo>
                    <a:pt x="579" y="1015"/>
                  </a:lnTo>
                  <a:lnTo>
                    <a:pt x="595" y="1039"/>
                  </a:lnTo>
                  <a:lnTo>
                    <a:pt x="607" y="1066"/>
                  </a:lnTo>
                  <a:lnTo>
                    <a:pt x="616" y="1094"/>
                  </a:lnTo>
                  <a:lnTo>
                    <a:pt x="618" y="1124"/>
                  </a:lnTo>
                  <a:lnTo>
                    <a:pt x="450" y="1124"/>
                  </a:lnTo>
                  <a:lnTo>
                    <a:pt x="450" y="956"/>
                  </a:lnTo>
                  <a:close/>
                  <a:moveTo>
                    <a:pt x="225" y="675"/>
                  </a:moveTo>
                  <a:lnTo>
                    <a:pt x="618" y="675"/>
                  </a:lnTo>
                  <a:lnTo>
                    <a:pt x="618" y="787"/>
                  </a:lnTo>
                  <a:lnTo>
                    <a:pt x="225" y="787"/>
                  </a:lnTo>
                  <a:lnTo>
                    <a:pt x="225" y="675"/>
                  </a:lnTo>
                  <a:close/>
                  <a:moveTo>
                    <a:pt x="225" y="450"/>
                  </a:moveTo>
                  <a:lnTo>
                    <a:pt x="618" y="450"/>
                  </a:lnTo>
                  <a:lnTo>
                    <a:pt x="618" y="562"/>
                  </a:lnTo>
                  <a:lnTo>
                    <a:pt x="225" y="562"/>
                  </a:lnTo>
                  <a:lnTo>
                    <a:pt x="225" y="450"/>
                  </a:lnTo>
                  <a:close/>
                  <a:moveTo>
                    <a:pt x="225" y="225"/>
                  </a:moveTo>
                  <a:lnTo>
                    <a:pt x="618" y="225"/>
                  </a:lnTo>
                  <a:lnTo>
                    <a:pt x="618" y="337"/>
                  </a:lnTo>
                  <a:lnTo>
                    <a:pt x="225" y="337"/>
                  </a:lnTo>
                  <a:lnTo>
                    <a:pt x="225" y="225"/>
                  </a:lnTo>
                  <a:close/>
                  <a:moveTo>
                    <a:pt x="843" y="112"/>
                  </a:moveTo>
                  <a:lnTo>
                    <a:pt x="843" y="899"/>
                  </a:lnTo>
                  <a:lnTo>
                    <a:pt x="2024" y="899"/>
                  </a:lnTo>
                  <a:lnTo>
                    <a:pt x="2024" y="112"/>
                  </a:lnTo>
                  <a:lnTo>
                    <a:pt x="843" y="112"/>
                  </a:lnTo>
                  <a:close/>
                  <a:moveTo>
                    <a:pt x="112" y="112"/>
                  </a:moveTo>
                  <a:lnTo>
                    <a:pt x="112" y="1462"/>
                  </a:lnTo>
                  <a:lnTo>
                    <a:pt x="731" y="1462"/>
                  </a:lnTo>
                  <a:lnTo>
                    <a:pt x="731"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grpSp>
      <p:sp>
        <p:nvSpPr>
          <p:cNvPr id="116" name="TextBox 69">
            <a:extLst>
              <a:ext uri="{FF2B5EF4-FFF2-40B4-BE49-F238E27FC236}">
                <a16:creationId xmlns:a16="http://schemas.microsoft.com/office/drawing/2014/main" id="{6E41B0DA-A219-43C7-905D-8590F5F308EB}"/>
              </a:ext>
            </a:extLst>
          </p:cNvPr>
          <p:cNvSpPr txBox="1"/>
          <p:nvPr/>
        </p:nvSpPr>
        <p:spPr>
          <a:xfrm>
            <a:off x="10377525" y="2340237"/>
            <a:ext cx="1552696" cy="215388"/>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lnSpc>
                <a:spcPts val="1799"/>
              </a:lnSpc>
            </a:pPr>
            <a:r>
              <a:rPr lang="en-US" sz="1799"/>
              <a:t>Field </a:t>
            </a:r>
          </a:p>
          <a:p>
            <a:pPr algn="ctr" eaLnBrk="0" hangingPunct="0">
              <a:lnSpc>
                <a:spcPts val="1799"/>
              </a:lnSpc>
            </a:pPr>
            <a:r>
              <a:rPr lang="en-US" sz="1799"/>
              <a:t>Mobility, Monitoring</a:t>
            </a:r>
          </a:p>
        </p:txBody>
      </p:sp>
      <p:sp>
        <p:nvSpPr>
          <p:cNvPr id="117" name="Arrow: Right 116">
            <a:extLst>
              <a:ext uri="{FF2B5EF4-FFF2-40B4-BE49-F238E27FC236}">
                <a16:creationId xmlns:a16="http://schemas.microsoft.com/office/drawing/2014/main" id="{AB8D46FD-680D-4DFB-95C7-BF952FE04F7E}"/>
              </a:ext>
            </a:extLst>
          </p:cNvPr>
          <p:cNvSpPr/>
          <p:nvPr/>
        </p:nvSpPr>
        <p:spPr>
          <a:xfrm>
            <a:off x="10325964" y="3462562"/>
            <a:ext cx="236137" cy="58881"/>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pic>
        <p:nvPicPr>
          <p:cNvPr id="16" name="Picture 15">
            <a:extLst>
              <a:ext uri="{FF2B5EF4-FFF2-40B4-BE49-F238E27FC236}">
                <a16:creationId xmlns:a16="http://schemas.microsoft.com/office/drawing/2014/main" id="{B8E941E7-4146-4D07-B271-96B7A42AE033}"/>
              </a:ext>
            </a:extLst>
          </p:cNvPr>
          <p:cNvPicPr>
            <a:picLocks noChangeAspect="1"/>
          </p:cNvPicPr>
          <p:nvPr/>
        </p:nvPicPr>
        <p:blipFill>
          <a:blip r:embed="rId18"/>
          <a:stretch>
            <a:fillRect/>
          </a:stretch>
        </p:blipFill>
        <p:spPr>
          <a:xfrm>
            <a:off x="10796750" y="3845836"/>
            <a:ext cx="334532" cy="334532"/>
          </a:xfrm>
          <a:prstGeom prst="rect">
            <a:avLst/>
          </a:prstGeom>
        </p:spPr>
      </p:pic>
      <p:pic>
        <p:nvPicPr>
          <p:cNvPr id="18" name="Picture 17">
            <a:extLst>
              <a:ext uri="{FF2B5EF4-FFF2-40B4-BE49-F238E27FC236}">
                <a16:creationId xmlns:a16="http://schemas.microsoft.com/office/drawing/2014/main" id="{EA2FCAAA-0C9A-4BB1-BFA3-EAAE62AEA001}"/>
              </a:ext>
            </a:extLst>
          </p:cNvPr>
          <p:cNvPicPr>
            <a:picLocks noChangeAspect="1"/>
          </p:cNvPicPr>
          <p:nvPr/>
        </p:nvPicPr>
        <p:blipFill>
          <a:blip r:embed="rId19"/>
          <a:stretch>
            <a:fillRect/>
          </a:stretch>
        </p:blipFill>
        <p:spPr>
          <a:xfrm>
            <a:off x="11000833" y="4035598"/>
            <a:ext cx="322414" cy="322414"/>
          </a:xfrm>
          <a:prstGeom prst="rect">
            <a:avLst/>
          </a:prstGeom>
        </p:spPr>
      </p:pic>
      <p:pic>
        <p:nvPicPr>
          <p:cNvPr id="20" name="Picture 19">
            <a:extLst>
              <a:ext uri="{FF2B5EF4-FFF2-40B4-BE49-F238E27FC236}">
                <a16:creationId xmlns:a16="http://schemas.microsoft.com/office/drawing/2014/main" id="{D6193566-4C25-4400-86EE-9F625CA6D4CE}"/>
              </a:ext>
            </a:extLst>
          </p:cNvPr>
          <p:cNvPicPr>
            <a:picLocks noChangeAspect="1"/>
          </p:cNvPicPr>
          <p:nvPr/>
        </p:nvPicPr>
        <p:blipFill>
          <a:blip r:embed="rId20"/>
          <a:stretch>
            <a:fillRect/>
          </a:stretch>
        </p:blipFill>
        <p:spPr>
          <a:xfrm>
            <a:off x="11167706" y="3844302"/>
            <a:ext cx="335318" cy="335318"/>
          </a:xfrm>
          <a:prstGeom prst="rect">
            <a:avLst/>
          </a:prstGeom>
        </p:spPr>
      </p:pic>
      <p:sp>
        <p:nvSpPr>
          <p:cNvPr id="71" name="Arrow: Left-Right 70">
            <a:extLst>
              <a:ext uri="{FF2B5EF4-FFF2-40B4-BE49-F238E27FC236}">
                <a16:creationId xmlns:a16="http://schemas.microsoft.com/office/drawing/2014/main" id="{C54BD2DD-6127-4CEC-9A4E-773E907BAC91}"/>
              </a:ext>
            </a:extLst>
          </p:cNvPr>
          <p:cNvSpPr/>
          <p:nvPr/>
        </p:nvSpPr>
        <p:spPr>
          <a:xfrm>
            <a:off x="643622" y="5032278"/>
            <a:ext cx="11295173" cy="4834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74" name="Title 1">
            <a:extLst>
              <a:ext uri="{FF2B5EF4-FFF2-40B4-BE49-F238E27FC236}">
                <a16:creationId xmlns:a16="http://schemas.microsoft.com/office/drawing/2014/main" id="{43E03F3A-C3AA-4843-BBF8-1CD927B36564}"/>
              </a:ext>
            </a:extLst>
          </p:cNvPr>
          <p:cNvSpPr txBox="1">
            <a:spLocks/>
          </p:cNvSpPr>
          <p:nvPr/>
        </p:nvSpPr>
        <p:spPr>
          <a:xfrm>
            <a:off x="2141185" y="5063693"/>
            <a:ext cx="7664950" cy="553854"/>
          </a:xfrm>
          <a:prstGeom prst="rect">
            <a:avLst/>
          </a:prstGeom>
          <a:noFill/>
          <a:ln>
            <a:noFill/>
          </a:ln>
        </p:spPr>
        <p:txBody>
          <a:bodyPr spcFirstLastPara="1" wrap="square" lIns="91401" tIns="91401" rIns="91401" bIns="91401"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algn="ctr" defTabSz="914126"/>
            <a:r>
              <a:rPr lang="en-US" sz="1600" kern="0">
                <a:solidFill>
                  <a:schemeClr val="tx1">
                    <a:lumMod val="65000"/>
                    <a:lumOff val="35000"/>
                  </a:schemeClr>
                </a:solidFill>
                <a:latin typeface="AvenirNext LT Pro Regular" panose="020B0503020202020204" pitchFamily="34" charset="0"/>
              </a:rPr>
              <a:t>ArcGIS being used for each step of the deep learning workflow</a:t>
            </a:r>
          </a:p>
        </p:txBody>
      </p:sp>
    </p:spTree>
    <p:extLst>
      <p:ext uri="{BB962C8B-B14F-4D97-AF65-F5344CB8AC3E}">
        <p14:creationId xmlns:p14="http://schemas.microsoft.com/office/powerpoint/2010/main" val="26034153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par>
                                <p:cTn id="31" presetID="10" presetClass="entr" presetSubtype="0" fill="hold"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9" grpId="0"/>
      <p:bldP spid="87" grpId="0" animBg="1"/>
      <p:bldP spid="100" grpId="0" animBg="1"/>
      <p:bldP spid="116" grpId="0"/>
      <p:bldP spid="1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3BA7290-5EEA-4304-8855-EC1521DDF7B0}"/>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DB59C9F3-261B-46DD-B59B-94E1A3F39B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ECD08B65-DE2A-41BA-BFFF-5127D8CAE27F}"/>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219F3539-7514-4CA8-A275-CE4C16F283DA}"/>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C4AD7CAC-4F6F-4C7A-8BD1-E3F29188437D}"/>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C776C616-D103-45BB-8104-95FF844C2C1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Text Placeholder 2"/>
          <p:cNvSpPr>
            <a:spLocks noGrp="1"/>
          </p:cNvSpPr>
          <p:nvPr>
            <p:ph type="body" idx="1"/>
          </p:nvPr>
        </p:nvSpPr>
        <p:spPr/>
        <p:txBody>
          <a:bodyPr/>
          <a:lstStyle/>
          <a:p>
            <a:endParaRPr lang="en-US" dirty="0"/>
          </a:p>
        </p:txBody>
      </p:sp>
      <p:sp>
        <p:nvSpPr>
          <p:cNvPr id="2" name="Title 1"/>
          <p:cNvSpPr>
            <a:spLocks noGrp="1"/>
          </p:cNvSpPr>
          <p:nvPr>
            <p:ph type="title"/>
          </p:nvPr>
        </p:nvSpPr>
        <p:spPr>
          <a:xfrm>
            <a:off x="915749" y="2734056"/>
            <a:ext cx="8686800" cy="738664"/>
          </a:xfrm>
        </p:spPr>
        <p:txBody>
          <a:bodyPr/>
          <a:lstStyle/>
          <a:p>
            <a:r>
              <a:rPr lang="en-US" b="0" dirty="0"/>
              <a:t>Training Deep Learning Models</a:t>
            </a:r>
          </a:p>
        </p:txBody>
      </p:sp>
    </p:spTree>
    <p:extLst>
      <p:ext uri="{BB962C8B-B14F-4D97-AF65-F5344CB8AC3E}">
        <p14:creationId xmlns:p14="http://schemas.microsoft.com/office/powerpoint/2010/main" val="390026515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DE37DA7-EBF5-4B8A-A0D4-C86D0D1B06EB}"/>
              </a:ext>
            </a:extLst>
          </p:cNvPr>
          <p:cNvGrpSpPr/>
          <p:nvPr/>
        </p:nvGrpSpPr>
        <p:grpSpPr>
          <a:xfrm>
            <a:off x="0" y="0"/>
            <a:ext cx="12192001" cy="6858000"/>
            <a:chOff x="0" y="0"/>
            <a:chExt cx="12192001" cy="6858000"/>
          </a:xfrm>
        </p:grpSpPr>
        <p:pic>
          <p:nvPicPr>
            <p:cNvPr id="32" name="Picture 31">
              <a:extLst>
                <a:ext uri="{FF2B5EF4-FFF2-40B4-BE49-F238E27FC236}">
                  <a16:creationId xmlns:a16="http://schemas.microsoft.com/office/drawing/2014/main" id="{65E21CDC-30A9-48E1-81AE-1E04F340B9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D10744BE-89CB-4D9B-8FDF-83BAB984804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7B93D090-8D11-412D-A723-DC1769459D9D}"/>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 name="Picture 34">
              <a:extLst>
                <a:ext uri="{FF2B5EF4-FFF2-40B4-BE49-F238E27FC236}">
                  <a16:creationId xmlns:a16="http://schemas.microsoft.com/office/drawing/2014/main" id="{1E70B65C-8C33-48A1-851B-CA0FA2EAF657}"/>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6" name="Rectangle 35">
              <a:extLst>
                <a:ext uri="{FF2B5EF4-FFF2-40B4-BE49-F238E27FC236}">
                  <a16:creationId xmlns:a16="http://schemas.microsoft.com/office/drawing/2014/main" id="{2CCF6C3E-9365-4BFD-A45F-C4BC171AFC37}"/>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8" name="Title 8">
            <a:extLst>
              <a:ext uri="{FF2B5EF4-FFF2-40B4-BE49-F238E27FC236}">
                <a16:creationId xmlns:a16="http://schemas.microsoft.com/office/drawing/2014/main" id="{01ED4208-4D8C-49A2-BAB6-726A641F199F}"/>
              </a:ext>
            </a:extLst>
          </p:cNvPr>
          <p:cNvSpPr txBox="1">
            <a:spLocks/>
          </p:cNvSpPr>
          <p:nvPr/>
        </p:nvSpPr>
        <p:spPr>
          <a:xfrm>
            <a:off x="685800" y="682625"/>
            <a:ext cx="5181600"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a:t>Session Overview</a:t>
            </a:r>
          </a:p>
        </p:txBody>
      </p:sp>
      <p:sp>
        <p:nvSpPr>
          <p:cNvPr id="10" name="Content Placeholder 1">
            <a:extLst>
              <a:ext uri="{FF2B5EF4-FFF2-40B4-BE49-F238E27FC236}">
                <a16:creationId xmlns:a16="http://schemas.microsoft.com/office/drawing/2014/main" id="{0564AEF1-6F62-4778-9F9D-9E2D762786A3}"/>
              </a:ext>
            </a:extLst>
          </p:cNvPr>
          <p:cNvSpPr txBox="1">
            <a:spLocks/>
          </p:cNvSpPr>
          <p:nvPr/>
        </p:nvSpPr>
        <p:spPr>
          <a:xfrm>
            <a:off x="829804" y="1427644"/>
            <a:ext cx="10369296" cy="37820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a:t>AI, Machine Learning &amp; Deep Learning</a:t>
            </a:r>
          </a:p>
          <a:p>
            <a:r>
              <a:rPr lang="en-US" b="0"/>
              <a:t>Deep Learning Workflow</a:t>
            </a:r>
          </a:p>
          <a:p>
            <a:r>
              <a:rPr lang="en-US" b="0"/>
              <a:t>Training Models</a:t>
            </a:r>
          </a:p>
          <a:p>
            <a:r>
              <a:rPr lang="en-US" b="0"/>
              <a:t>Types of models and their applications</a:t>
            </a:r>
          </a:p>
          <a:p>
            <a:r>
              <a:rPr lang="en-US" b="0"/>
              <a:t>Scalable deep learning with Image Server</a:t>
            </a:r>
          </a:p>
          <a:p>
            <a:pPr marL="0" indent="0">
              <a:buNone/>
            </a:pPr>
            <a:endParaRPr lang="en-US" b="0"/>
          </a:p>
        </p:txBody>
      </p:sp>
    </p:spTree>
    <p:extLst>
      <p:ext uri="{BB962C8B-B14F-4D97-AF65-F5344CB8AC3E}">
        <p14:creationId xmlns:p14="http://schemas.microsoft.com/office/powerpoint/2010/main" val="385025496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3D4ACF6B-A6F0-4269-BA6A-37D15B6CA5D7}"/>
              </a:ext>
            </a:extLst>
          </p:cNvPr>
          <p:cNvGrpSpPr/>
          <p:nvPr/>
        </p:nvGrpSpPr>
        <p:grpSpPr>
          <a:xfrm>
            <a:off x="-1" y="-3000"/>
            <a:ext cx="12192001" cy="6858000"/>
            <a:chOff x="0" y="0"/>
            <a:chExt cx="12192001" cy="6858000"/>
          </a:xfrm>
        </p:grpSpPr>
        <p:pic>
          <p:nvPicPr>
            <p:cNvPr id="134" name="Picture 133">
              <a:extLst>
                <a:ext uri="{FF2B5EF4-FFF2-40B4-BE49-F238E27FC236}">
                  <a16:creationId xmlns:a16="http://schemas.microsoft.com/office/drawing/2014/main" id="{37707173-63CB-48F9-875D-45D4AF261E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5" name="Rectangle 134">
              <a:extLst>
                <a:ext uri="{FF2B5EF4-FFF2-40B4-BE49-F238E27FC236}">
                  <a16:creationId xmlns:a16="http://schemas.microsoft.com/office/drawing/2014/main" id="{729E4137-F412-4FB6-970A-E7C1E45682E4}"/>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36" name="Picture 135">
              <a:extLst>
                <a:ext uri="{FF2B5EF4-FFF2-40B4-BE49-F238E27FC236}">
                  <a16:creationId xmlns:a16="http://schemas.microsoft.com/office/drawing/2014/main" id="{CED3512D-B1C1-4C16-9FD2-8BD99590F42B}"/>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37" name="Picture 136">
              <a:extLst>
                <a:ext uri="{FF2B5EF4-FFF2-40B4-BE49-F238E27FC236}">
                  <a16:creationId xmlns:a16="http://schemas.microsoft.com/office/drawing/2014/main" id="{B88CBD0B-6B2D-42CE-8036-784072F364E9}"/>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38" name="Rectangle 137">
              <a:extLst>
                <a:ext uri="{FF2B5EF4-FFF2-40B4-BE49-F238E27FC236}">
                  <a16:creationId xmlns:a16="http://schemas.microsoft.com/office/drawing/2014/main" id="{5A2A67CD-CA29-4EF4-8790-F35EC00E793A}"/>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49" name="Text Placeholder 48">
            <a:extLst>
              <a:ext uri="{FF2B5EF4-FFF2-40B4-BE49-F238E27FC236}">
                <a16:creationId xmlns:a16="http://schemas.microsoft.com/office/drawing/2014/main" id="{BA65105E-B9C2-4A4D-B169-2013720CF7B6}"/>
              </a:ext>
            </a:extLst>
          </p:cNvPr>
          <p:cNvSpPr>
            <a:spLocks noGrp="1"/>
          </p:cNvSpPr>
          <p:nvPr>
            <p:ph type="body" sz="quarter" idx="14"/>
          </p:nvPr>
        </p:nvSpPr>
        <p:spPr/>
        <p:txBody>
          <a:bodyPr/>
          <a:lstStyle/>
          <a:p>
            <a:endParaRPr lang="en-US"/>
          </a:p>
        </p:txBody>
      </p:sp>
      <p:grpSp>
        <p:nvGrpSpPr>
          <p:cNvPr id="45" name="Group 44">
            <a:extLst>
              <a:ext uri="{FF2B5EF4-FFF2-40B4-BE49-F238E27FC236}">
                <a16:creationId xmlns:a16="http://schemas.microsoft.com/office/drawing/2014/main" id="{E3217AFB-E592-4774-A182-6A973D70D604}"/>
              </a:ext>
            </a:extLst>
          </p:cNvPr>
          <p:cNvGrpSpPr/>
          <p:nvPr/>
        </p:nvGrpSpPr>
        <p:grpSpPr>
          <a:xfrm>
            <a:off x="209837" y="146910"/>
            <a:ext cx="11728016" cy="6594204"/>
            <a:chOff x="208303" y="146055"/>
            <a:chExt cx="11731071" cy="6595922"/>
          </a:xfrm>
        </p:grpSpPr>
        <p:grpSp>
          <p:nvGrpSpPr>
            <p:cNvPr id="47" name="Group 46">
              <a:extLst>
                <a:ext uri="{FF2B5EF4-FFF2-40B4-BE49-F238E27FC236}">
                  <a16:creationId xmlns:a16="http://schemas.microsoft.com/office/drawing/2014/main" id="{14E4E95E-6227-4CD3-ABFD-B016503024FB}"/>
                </a:ext>
              </a:extLst>
            </p:cNvPr>
            <p:cNvGrpSpPr/>
            <p:nvPr/>
          </p:nvGrpSpPr>
          <p:grpSpPr>
            <a:xfrm>
              <a:off x="11604987" y="146055"/>
              <a:ext cx="334387" cy="435843"/>
              <a:chOff x="11604987" y="146055"/>
              <a:chExt cx="334387" cy="435843"/>
            </a:xfrm>
          </p:grpSpPr>
          <p:grpSp>
            <p:nvGrpSpPr>
              <p:cNvPr id="60" name="Group 59">
                <a:extLst>
                  <a:ext uri="{FF2B5EF4-FFF2-40B4-BE49-F238E27FC236}">
                    <a16:creationId xmlns:a16="http://schemas.microsoft.com/office/drawing/2014/main" id="{98E7F041-825F-4AD1-BC5B-75F65228AE55}"/>
                  </a:ext>
                </a:extLst>
              </p:cNvPr>
              <p:cNvGrpSpPr>
                <a:grpSpLocks noChangeAspect="1"/>
              </p:cNvGrpSpPr>
              <p:nvPr/>
            </p:nvGrpSpPr>
            <p:grpSpPr>
              <a:xfrm>
                <a:off x="11770125" y="399018"/>
                <a:ext cx="169249" cy="182880"/>
                <a:chOff x="7310041" y="760941"/>
                <a:chExt cx="1043386" cy="1127422"/>
              </a:xfrm>
            </p:grpSpPr>
            <p:sp>
              <p:nvSpPr>
                <p:cNvPr id="65" name="Freeform 33">
                  <a:extLst>
                    <a:ext uri="{FF2B5EF4-FFF2-40B4-BE49-F238E27FC236}">
                      <a16:creationId xmlns:a16="http://schemas.microsoft.com/office/drawing/2014/main" id="{DF54375E-8FCC-45E3-ADCC-34BC16F4B29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58E84ED5-7D07-4D8D-9FF4-4A271413FC8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7" name="Rectangle 66">
                  <a:extLst>
                    <a:ext uri="{FF2B5EF4-FFF2-40B4-BE49-F238E27FC236}">
                      <a16:creationId xmlns:a16="http://schemas.microsoft.com/office/drawing/2014/main" id="{1D26F408-5436-483B-90BB-7DF321C7B1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1" name="Group 60">
                <a:extLst>
                  <a:ext uri="{FF2B5EF4-FFF2-40B4-BE49-F238E27FC236}">
                    <a16:creationId xmlns:a16="http://schemas.microsoft.com/office/drawing/2014/main" id="{C8250ADD-F53B-4DE3-B321-98098DDE05D4}"/>
                  </a:ext>
                </a:extLst>
              </p:cNvPr>
              <p:cNvGrpSpPr>
                <a:grpSpLocks noChangeAspect="1"/>
              </p:cNvGrpSpPr>
              <p:nvPr/>
            </p:nvGrpSpPr>
            <p:grpSpPr>
              <a:xfrm>
                <a:off x="11604987" y="146055"/>
                <a:ext cx="73152" cy="73152"/>
                <a:chOff x="7310041" y="760941"/>
                <a:chExt cx="1043386" cy="1127422"/>
              </a:xfrm>
            </p:grpSpPr>
            <p:sp>
              <p:nvSpPr>
                <p:cNvPr id="62" name="Freeform 30">
                  <a:extLst>
                    <a:ext uri="{FF2B5EF4-FFF2-40B4-BE49-F238E27FC236}">
                      <a16:creationId xmlns:a16="http://schemas.microsoft.com/office/drawing/2014/main" id="{9A977484-3BE9-4132-BC1D-CF894E3DAF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E62FC8C5-EEF0-49BF-9500-508CC84792C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4" name="Rectangle 63">
                  <a:extLst>
                    <a:ext uri="{FF2B5EF4-FFF2-40B4-BE49-F238E27FC236}">
                      <a16:creationId xmlns:a16="http://schemas.microsoft.com/office/drawing/2014/main" id="{CA8E24B2-A000-4D88-A49E-D2368096F1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3" name="Group 52">
              <a:extLst>
                <a:ext uri="{FF2B5EF4-FFF2-40B4-BE49-F238E27FC236}">
                  <a16:creationId xmlns:a16="http://schemas.microsoft.com/office/drawing/2014/main" id="{C859A410-84C0-4E01-A29E-4E1D050EB03C}"/>
                </a:ext>
              </a:extLst>
            </p:cNvPr>
            <p:cNvGrpSpPr/>
            <p:nvPr/>
          </p:nvGrpSpPr>
          <p:grpSpPr>
            <a:xfrm>
              <a:off x="208303" y="5787704"/>
              <a:ext cx="437544" cy="389381"/>
              <a:chOff x="9178262" y="1315181"/>
              <a:chExt cx="437544" cy="389381"/>
            </a:xfrm>
          </p:grpSpPr>
          <p:pic>
            <p:nvPicPr>
              <p:cNvPr id="58" name="Picture 57">
                <a:extLst>
                  <a:ext uri="{FF2B5EF4-FFF2-40B4-BE49-F238E27FC236}">
                    <a16:creationId xmlns:a16="http://schemas.microsoft.com/office/drawing/2014/main" id="{E8393BA9-3CB9-4C37-966E-EA5A2C815D3D}"/>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9" name="Picture 58">
                <a:extLst>
                  <a:ext uri="{FF2B5EF4-FFF2-40B4-BE49-F238E27FC236}">
                    <a16:creationId xmlns:a16="http://schemas.microsoft.com/office/drawing/2014/main" id="{E6167AD3-89BB-4706-8680-A9076DAAD676}"/>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4" name="Group 53">
              <a:extLst>
                <a:ext uri="{FF2B5EF4-FFF2-40B4-BE49-F238E27FC236}">
                  <a16:creationId xmlns:a16="http://schemas.microsoft.com/office/drawing/2014/main" id="{6119C0F6-5850-46B1-BF2F-6F849E4553BA}"/>
                </a:ext>
              </a:extLst>
            </p:cNvPr>
            <p:cNvGrpSpPr/>
            <p:nvPr/>
          </p:nvGrpSpPr>
          <p:grpSpPr>
            <a:xfrm>
              <a:off x="250899" y="6421937"/>
              <a:ext cx="669934" cy="274320"/>
              <a:chOff x="9445759" y="1430242"/>
              <a:chExt cx="669934" cy="274320"/>
            </a:xfrm>
          </p:grpSpPr>
          <p:pic>
            <p:nvPicPr>
              <p:cNvPr id="56" name="Picture 55">
                <a:extLst>
                  <a:ext uri="{FF2B5EF4-FFF2-40B4-BE49-F238E27FC236}">
                    <a16:creationId xmlns:a16="http://schemas.microsoft.com/office/drawing/2014/main" id="{3140CBBE-2E3A-450D-8D33-5CCAA5E17CF0}"/>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7" name="Picture 56">
                <a:extLst>
                  <a:ext uri="{FF2B5EF4-FFF2-40B4-BE49-F238E27FC236}">
                    <a16:creationId xmlns:a16="http://schemas.microsoft.com/office/drawing/2014/main" id="{961FE8A1-5DBD-4723-889C-5A71D6A97C51}"/>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5" name="Picture 54">
              <a:extLst>
                <a:ext uri="{FF2B5EF4-FFF2-40B4-BE49-F238E27FC236}">
                  <a16:creationId xmlns:a16="http://schemas.microsoft.com/office/drawing/2014/main" id="{66E0A128-CA15-45DE-8607-B447F2C0FDC8}"/>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sp>
        <p:nvSpPr>
          <p:cNvPr id="72" name="Rectangle 71">
            <a:extLst>
              <a:ext uri="{FF2B5EF4-FFF2-40B4-BE49-F238E27FC236}">
                <a16:creationId xmlns:a16="http://schemas.microsoft.com/office/drawing/2014/main" id="{B99090A0-9792-47ED-9CB4-F1923B0C7AB0}"/>
              </a:ext>
            </a:extLst>
          </p:cNvPr>
          <p:cNvSpPr/>
          <p:nvPr/>
        </p:nvSpPr>
        <p:spPr>
          <a:xfrm>
            <a:off x="505622" y="810893"/>
            <a:ext cx="5960335" cy="338466"/>
          </a:xfrm>
          <a:prstGeom prst="rect">
            <a:avLst/>
          </a:prstGeom>
        </p:spPr>
        <p:txBody>
          <a:bodyPr wrap="none">
            <a:spAutoFit/>
          </a:bodyPr>
          <a:lstStyle/>
          <a:p>
            <a:pPr defTabSz="456926"/>
            <a:r>
              <a:rPr lang="en-US" sz="1600" kern="0" dirty="0">
                <a:solidFill>
                  <a:schemeClr val="tx2">
                    <a:lumMod val="75000"/>
                  </a:schemeClr>
                </a:solidFill>
                <a:latin typeface="+mj-lt"/>
                <a:ea typeface="ＭＳ Ｐゴシック"/>
              </a:rPr>
              <a:t>End-to-end from raw imagery to structured information products</a:t>
            </a:r>
            <a:endParaRPr lang="en-US" sz="1600" dirty="0">
              <a:solidFill>
                <a:schemeClr val="tx2">
                  <a:lumMod val="75000"/>
                </a:schemeClr>
              </a:solidFill>
              <a:latin typeface="+mj-lt"/>
              <a:ea typeface="ＭＳ Ｐゴシック"/>
            </a:endParaRPr>
          </a:p>
        </p:txBody>
      </p:sp>
      <p:sp>
        <p:nvSpPr>
          <p:cNvPr id="102" name="Title 1">
            <a:extLst>
              <a:ext uri="{FF2B5EF4-FFF2-40B4-BE49-F238E27FC236}">
                <a16:creationId xmlns:a16="http://schemas.microsoft.com/office/drawing/2014/main" id="{EACD0C84-84F0-4C7F-B0F0-1BA0FE716150}"/>
              </a:ext>
            </a:extLst>
          </p:cNvPr>
          <p:cNvSpPr txBox="1">
            <a:spLocks/>
          </p:cNvSpPr>
          <p:nvPr/>
        </p:nvSpPr>
        <p:spPr>
          <a:xfrm>
            <a:off x="574027" y="457836"/>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dirty="0"/>
              <a:t>ArcGIS Deep Learning Workflow</a:t>
            </a:r>
          </a:p>
        </p:txBody>
      </p:sp>
      <p:grpSp>
        <p:nvGrpSpPr>
          <p:cNvPr id="11" name="Group 10">
            <a:extLst>
              <a:ext uri="{FF2B5EF4-FFF2-40B4-BE49-F238E27FC236}">
                <a16:creationId xmlns:a16="http://schemas.microsoft.com/office/drawing/2014/main" id="{AB054EFC-AE72-4561-A236-71434D66596E}"/>
              </a:ext>
            </a:extLst>
          </p:cNvPr>
          <p:cNvGrpSpPr/>
          <p:nvPr/>
        </p:nvGrpSpPr>
        <p:grpSpPr>
          <a:xfrm>
            <a:off x="788327" y="1802355"/>
            <a:ext cx="11141894" cy="2424808"/>
            <a:chOff x="1074026" y="1801931"/>
            <a:chExt cx="11144796" cy="2425439"/>
          </a:xfrm>
        </p:grpSpPr>
        <p:grpSp>
          <p:nvGrpSpPr>
            <p:cNvPr id="10" name="Group 9">
              <a:extLst>
                <a:ext uri="{FF2B5EF4-FFF2-40B4-BE49-F238E27FC236}">
                  <a16:creationId xmlns:a16="http://schemas.microsoft.com/office/drawing/2014/main" id="{12664FF2-EA0E-4C67-9FCF-2F1BFA49AB7B}"/>
                </a:ext>
              </a:extLst>
            </p:cNvPr>
            <p:cNvGrpSpPr/>
            <p:nvPr/>
          </p:nvGrpSpPr>
          <p:grpSpPr>
            <a:xfrm>
              <a:off x="1074026" y="1806158"/>
              <a:ext cx="9449474" cy="2421212"/>
              <a:chOff x="512699" y="1561329"/>
              <a:chExt cx="9449474" cy="2421212"/>
            </a:xfrm>
          </p:grpSpPr>
          <p:sp>
            <p:nvSpPr>
              <p:cNvPr id="73" name="TextBox 72">
                <a:extLst>
                  <a:ext uri="{FF2B5EF4-FFF2-40B4-BE49-F238E27FC236}">
                    <a16:creationId xmlns:a16="http://schemas.microsoft.com/office/drawing/2014/main" id="{3A879005-E7F2-4A76-978F-51CA43652CB1}"/>
                  </a:ext>
                </a:extLst>
              </p:cNvPr>
              <p:cNvSpPr txBox="1"/>
              <p:nvPr/>
            </p:nvSpPr>
            <p:spPr>
              <a:xfrm>
                <a:off x="560332" y="1663773"/>
                <a:ext cx="1009229" cy="369332"/>
              </a:xfrm>
              <a:prstGeom prst="rect">
                <a:avLst/>
              </a:prstGeom>
              <a:noFill/>
            </p:spPr>
            <p:txBody>
              <a:bodyPr wrap="square" rtlCol="0">
                <a:spAutoFit/>
              </a:bodyPr>
              <a:lstStyle/>
              <a:p>
                <a:pPr algn="ctr"/>
                <a:r>
                  <a:rPr lang="en-IN" sz="1799" dirty="0"/>
                  <a:t>Imagery</a:t>
                </a:r>
              </a:p>
            </p:txBody>
          </p:sp>
          <p:sp>
            <p:nvSpPr>
              <p:cNvPr id="75" name="TextBox 74">
                <a:extLst>
                  <a:ext uri="{FF2B5EF4-FFF2-40B4-BE49-F238E27FC236}">
                    <a16:creationId xmlns:a16="http://schemas.microsoft.com/office/drawing/2014/main" id="{D65CEB84-E2D8-4D06-B8B0-5E03EDAA15CE}"/>
                  </a:ext>
                </a:extLst>
              </p:cNvPr>
              <p:cNvSpPr txBox="1"/>
              <p:nvPr/>
            </p:nvSpPr>
            <p:spPr>
              <a:xfrm>
                <a:off x="1821916" y="1663773"/>
                <a:ext cx="1341720" cy="369266"/>
              </a:xfrm>
              <a:prstGeom prst="rect">
                <a:avLst/>
              </a:prstGeom>
              <a:noFill/>
            </p:spPr>
            <p:txBody>
              <a:bodyPr wrap="square" rtlCol="0">
                <a:spAutoFit/>
              </a:bodyPr>
              <a:lstStyle/>
              <a:p>
                <a:pPr algn="ctr"/>
                <a:r>
                  <a:rPr lang="en-IN" sz="1799" dirty="0"/>
                  <a:t>Labelling</a:t>
                </a:r>
              </a:p>
            </p:txBody>
          </p:sp>
          <p:sp>
            <p:nvSpPr>
              <p:cNvPr id="76" name="TextBox 75">
                <a:extLst>
                  <a:ext uri="{FF2B5EF4-FFF2-40B4-BE49-F238E27FC236}">
                    <a16:creationId xmlns:a16="http://schemas.microsoft.com/office/drawing/2014/main" id="{4005F622-1FB3-429D-83BB-0A1DEF323A08}"/>
                  </a:ext>
                </a:extLst>
              </p:cNvPr>
              <p:cNvSpPr txBox="1"/>
              <p:nvPr/>
            </p:nvSpPr>
            <p:spPr>
              <a:xfrm>
                <a:off x="3175562" y="1561329"/>
                <a:ext cx="1288221" cy="646331"/>
              </a:xfrm>
              <a:prstGeom prst="rect">
                <a:avLst/>
              </a:prstGeom>
              <a:noFill/>
            </p:spPr>
            <p:txBody>
              <a:bodyPr wrap="square" rtlCol="0">
                <a:spAutoFit/>
              </a:bodyPr>
              <a:lstStyle/>
              <a:p>
                <a:pPr algn="ctr"/>
                <a:r>
                  <a:rPr lang="en-IN" sz="1799" dirty="0"/>
                  <a:t>Data </a:t>
                </a:r>
              </a:p>
              <a:p>
                <a:pPr algn="ctr"/>
                <a:r>
                  <a:rPr lang="en-IN" sz="1799" dirty="0"/>
                  <a:t>Prep</a:t>
                </a:r>
              </a:p>
            </p:txBody>
          </p:sp>
          <p:sp>
            <p:nvSpPr>
              <p:cNvPr id="77" name="TextBox 76">
                <a:extLst>
                  <a:ext uri="{FF2B5EF4-FFF2-40B4-BE49-F238E27FC236}">
                    <a16:creationId xmlns:a16="http://schemas.microsoft.com/office/drawing/2014/main" id="{8227E793-D57C-4BD3-9BFD-13E021716D97}"/>
                  </a:ext>
                </a:extLst>
              </p:cNvPr>
              <p:cNvSpPr txBox="1"/>
              <p:nvPr/>
            </p:nvSpPr>
            <p:spPr>
              <a:xfrm>
                <a:off x="4485467" y="1569779"/>
                <a:ext cx="1494538" cy="646331"/>
              </a:xfrm>
              <a:prstGeom prst="rect">
                <a:avLst/>
              </a:prstGeom>
              <a:noFill/>
            </p:spPr>
            <p:txBody>
              <a:bodyPr wrap="square" rtlCol="0">
                <a:spAutoFit/>
              </a:bodyPr>
              <a:lstStyle/>
              <a:p>
                <a:pPr algn="ctr"/>
                <a:r>
                  <a:rPr lang="en-IN" sz="1799" dirty="0"/>
                  <a:t>Train </a:t>
                </a:r>
              </a:p>
              <a:p>
                <a:pPr algn="ctr"/>
                <a:r>
                  <a:rPr lang="en-IN" sz="1799" dirty="0"/>
                  <a:t>Model</a:t>
                </a:r>
              </a:p>
            </p:txBody>
          </p:sp>
          <p:sp>
            <p:nvSpPr>
              <p:cNvPr id="78" name="TextBox 77">
                <a:extLst>
                  <a:ext uri="{FF2B5EF4-FFF2-40B4-BE49-F238E27FC236}">
                    <a16:creationId xmlns:a16="http://schemas.microsoft.com/office/drawing/2014/main" id="{39C056B3-A4FA-44F1-A2B1-E41DD5C0D47F}"/>
                  </a:ext>
                </a:extLst>
              </p:cNvPr>
              <p:cNvSpPr txBox="1"/>
              <p:nvPr/>
            </p:nvSpPr>
            <p:spPr>
              <a:xfrm>
                <a:off x="5980005" y="1575107"/>
                <a:ext cx="1812928" cy="646331"/>
              </a:xfrm>
              <a:prstGeom prst="rect">
                <a:avLst/>
              </a:prstGeom>
              <a:noFill/>
            </p:spPr>
            <p:txBody>
              <a:bodyPr wrap="square" rtlCol="0">
                <a:spAutoFit/>
              </a:bodyPr>
              <a:lstStyle/>
              <a:p>
                <a:pPr algn="ctr"/>
                <a:r>
                  <a:rPr lang="en-IN" sz="1799" dirty="0"/>
                  <a:t>Detect </a:t>
                </a:r>
              </a:p>
              <a:p>
                <a:pPr algn="ctr"/>
                <a:r>
                  <a:rPr lang="en-IN" sz="1799" dirty="0"/>
                  <a:t>Objects</a:t>
                </a:r>
              </a:p>
            </p:txBody>
          </p:sp>
          <p:sp>
            <p:nvSpPr>
              <p:cNvPr id="79" name="TextBox 78">
                <a:extLst>
                  <a:ext uri="{FF2B5EF4-FFF2-40B4-BE49-F238E27FC236}">
                    <a16:creationId xmlns:a16="http://schemas.microsoft.com/office/drawing/2014/main" id="{4D46CB22-99DC-4CA7-AEA3-F778B9D69D2C}"/>
                  </a:ext>
                </a:extLst>
              </p:cNvPr>
              <p:cNvSpPr txBox="1"/>
              <p:nvPr/>
            </p:nvSpPr>
            <p:spPr>
              <a:xfrm>
                <a:off x="8348961" y="1674409"/>
                <a:ext cx="1073413" cy="369332"/>
              </a:xfrm>
              <a:prstGeom prst="rect">
                <a:avLst/>
              </a:prstGeom>
              <a:noFill/>
            </p:spPr>
            <p:txBody>
              <a:bodyPr wrap="square" rtlCol="0">
                <a:spAutoFit/>
              </a:bodyPr>
              <a:lstStyle/>
              <a:p>
                <a:pPr algn="ctr"/>
                <a:r>
                  <a:rPr lang="en-IN" sz="1799" dirty="0"/>
                  <a:t>Analysis</a:t>
                </a:r>
              </a:p>
            </p:txBody>
          </p:sp>
          <p:pic>
            <p:nvPicPr>
              <p:cNvPr id="80" name="Picture 79">
                <a:extLst>
                  <a:ext uri="{FF2B5EF4-FFF2-40B4-BE49-F238E27FC236}">
                    <a16:creationId xmlns:a16="http://schemas.microsoft.com/office/drawing/2014/main" id="{5909A857-47B0-4227-99D7-F35F09DBA553}"/>
                  </a:ext>
                </a:extLst>
              </p:cNvPr>
              <p:cNvPicPr>
                <a:picLocks noChangeAspect="1"/>
              </p:cNvPicPr>
              <p:nvPr/>
            </p:nvPicPr>
            <p:blipFill>
              <a:blip r:embed="rId10"/>
              <a:stretch>
                <a:fillRect/>
              </a:stretch>
            </p:blipFill>
            <p:spPr>
              <a:xfrm>
                <a:off x="4595416" y="2283512"/>
                <a:ext cx="1307926" cy="1667606"/>
              </a:xfrm>
              <a:prstGeom prst="rect">
                <a:avLst/>
              </a:prstGeom>
            </p:spPr>
          </p:pic>
          <p:pic>
            <p:nvPicPr>
              <p:cNvPr id="81" name="Picture 80">
                <a:extLst>
                  <a:ext uri="{FF2B5EF4-FFF2-40B4-BE49-F238E27FC236}">
                    <a16:creationId xmlns:a16="http://schemas.microsoft.com/office/drawing/2014/main" id="{AE48FBB6-C6B4-49BA-BCF3-72ABD8055B9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780" b="91949" l="9346" r="89720">
                            <a14:foregroundMark x1="10280" y1="24153" x2="42056" y2="11441"/>
                            <a14:foregroundMark x1="42991" y1="11017" x2="65421" y2="23305"/>
                            <a14:foregroundMark x1="65421" y1="23305" x2="80841" y2="50000"/>
                            <a14:foregroundMark x1="80841" y1="50000" x2="70561" y2="75424"/>
                            <a14:foregroundMark x1="70561" y1="75424" x2="45794" y2="68220"/>
                            <a14:foregroundMark x1="45794" y1="68220" x2="42056" y2="47034"/>
                            <a14:foregroundMark x1="42056" y1="47034" x2="58411" y2="42373"/>
                            <a14:foregroundMark x1="13084" y1="22034" x2="12150" y2="44068"/>
                            <a14:foregroundMark x1="12150" y1="44068" x2="19626" y2="66102"/>
                            <a14:foregroundMark x1="19626" y1="66102" x2="40654" y2="78814"/>
                            <a14:foregroundMark x1="40654" y1="78814" x2="64486" y2="71186"/>
                            <a14:foregroundMark x1="64486" y1="71186" x2="66355" y2="69068"/>
                            <a14:foregroundMark x1="26636" y1="22458" x2="16355" y2="47881"/>
                            <a14:foregroundMark x1="16355" y1="47881" x2="18692" y2="72034"/>
                            <a14:foregroundMark x1="18692" y1="72034" x2="41121" y2="79237"/>
                            <a14:foregroundMark x1="41121" y1="79237" x2="68692" y2="66525"/>
                            <a14:foregroundMark x1="68692" y1="66525" x2="79439" y2="43220"/>
                            <a14:foregroundMark x1="79439" y1="43220" x2="71495" y2="27119"/>
                            <a14:foregroundMark x1="40187" y1="13559" x2="22897" y2="32627"/>
                            <a14:foregroundMark x1="22897" y1="32627" x2="25701" y2="57627"/>
                            <a14:foregroundMark x1="25701" y1="57627" x2="36916" y2="77542"/>
                            <a14:foregroundMark x1="36916" y1="77542" x2="59346" y2="83898"/>
                            <a14:foregroundMark x1="59346" y1="83898" x2="72897" y2="65254"/>
                            <a14:foregroundMark x1="72897" y1="65254" x2="70561" y2="41525"/>
                            <a14:foregroundMark x1="70561" y1="41525" x2="62150" y2="21610"/>
                            <a14:foregroundMark x1="62150" y1="21610" x2="39252" y2="14407"/>
                            <a14:foregroundMark x1="39252" y1="14407" x2="39252" y2="14831"/>
                            <a14:foregroundMark x1="63551" y1="22034" x2="40187" y2="18644"/>
                            <a14:foregroundMark x1="40187" y1="18644" x2="22897" y2="34322"/>
                            <a14:foregroundMark x1="22897" y1="34322" x2="30841" y2="57203"/>
                            <a14:foregroundMark x1="30841" y1="57203" x2="55607" y2="61017"/>
                            <a14:foregroundMark x1="55607" y1="61017" x2="76168" y2="46610"/>
                            <a14:foregroundMark x1="76168" y1="46610" x2="70561" y2="25000"/>
                            <a14:foregroundMark x1="70561" y1="25000" x2="55140" y2="32203"/>
                            <a14:foregroundMark x1="64486" y1="27119" x2="36449" y2="24576"/>
                            <a14:foregroundMark x1="61215" y1="43644" x2="38318" y2="41102"/>
                            <a14:foregroundMark x1="58879" y1="53814" x2="36916" y2="53814"/>
                            <a14:foregroundMark x1="13084" y1="22034" x2="37383" y2="13983"/>
                            <a14:foregroundMark x1="37383" y1="13983" x2="39252" y2="11441"/>
                            <a14:foregroundMark x1="13551" y1="22458" x2="40654" y2="11864"/>
                            <a14:foregroundMark x1="44393" y1="11864" x2="57009" y2="14407"/>
                            <a14:foregroundMark x1="42991" y1="11864" x2="53738" y2="11017"/>
                            <a14:foregroundMark x1="40654" y1="11864" x2="54206" y2="12288"/>
                            <a14:foregroundMark x1="56542" y1="11017" x2="49533" y2="6780"/>
                            <a14:foregroundMark x1="56542" y1="10169" x2="49065" y2="9322"/>
                            <a14:foregroundMark x1="37850" y1="13559" x2="49533" y2="8475"/>
                            <a14:foregroundMark x1="11215" y1="80508" x2="50000" y2="89407"/>
                            <a14:foregroundMark x1="18692" y1="82203" x2="49533" y2="90678"/>
                            <a14:foregroundMark x1="48598" y1="91949" x2="89252" y2="74576"/>
                          </a14:backgroundRemoval>
                        </a14:imgEffect>
                      </a14:imgLayer>
                    </a14:imgProps>
                  </a:ext>
                  <a:ext uri="{28A0092B-C50C-407E-A947-70E740481C1C}">
                    <a14:useLocalDpi xmlns:a14="http://schemas.microsoft.com/office/drawing/2010/main" val="0"/>
                  </a:ext>
                </a:extLst>
              </a:blip>
              <a:stretch>
                <a:fillRect/>
              </a:stretch>
            </p:blipFill>
            <p:spPr>
              <a:xfrm>
                <a:off x="4552393" y="3608730"/>
                <a:ext cx="338927" cy="373811"/>
              </a:xfrm>
              <a:prstGeom prst="rect">
                <a:avLst/>
              </a:prstGeom>
            </p:spPr>
          </p:pic>
          <p:pic>
            <p:nvPicPr>
              <p:cNvPr id="82" name="Picture 81">
                <a:extLst>
                  <a:ext uri="{FF2B5EF4-FFF2-40B4-BE49-F238E27FC236}">
                    <a16:creationId xmlns:a16="http://schemas.microsoft.com/office/drawing/2014/main" id="{675EA789-81F3-48DB-823F-DE343BEF15CA}"/>
                  </a:ext>
                </a:extLst>
              </p:cNvPr>
              <p:cNvPicPr>
                <a:picLocks noChangeAspect="1"/>
              </p:cNvPicPr>
              <p:nvPr/>
            </p:nvPicPr>
            <p:blipFill>
              <a:blip r:embed="rId13"/>
              <a:stretch>
                <a:fillRect/>
              </a:stretch>
            </p:blipFill>
            <p:spPr>
              <a:xfrm>
                <a:off x="3329866" y="2324891"/>
                <a:ext cx="932584" cy="953973"/>
              </a:xfrm>
              <a:prstGeom prst="rect">
                <a:avLst/>
              </a:prstGeom>
            </p:spPr>
          </p:pic>
          <p:pic>
            <p:nvPicPr>
              <p:cNvPr id="83" name="Picture 82">
                <a:extLst>
                  <a:ext uri="{FF2B5EF4-FFF2-40B4-BE49-F238E27FC236}">
                    <a16:creationId xmlns:a16="http://schemas.microsoft.com/office/drawing/2014/main" id="{85D86F3E-EB37-4B04-9E33-20E4BA6718E7}"/>
                  </a:ext>
                </a:extLst>
              </p:cNvPr>
              <p:cNvPicPr>
                <a:picLocks noChangeAspect="1"/>
              </p:cNvPicPr>
              <p:nvPr/>
            </p:nvPicPr>
            <p:blipFill>
              <a:blip r:embed="rId14"/>
              <a:stretch>
                <a:fillRect/>
              </a:stretch>
            </p:blipFill>
            <p:spPr>
              <a:xfrm>
                <a:off x="1969080" y="2333017"/>
                <a:ext cx="1048496" cy="956050"/>
              </a:xfrm>
              <a:prstGeom prst="rect">
                <a:avLst/>
              </a:prstGeom>
            </p:spPr>
          </p:pic>
          <p:pic>
            <p:nvPicPr>
              <p:cNvPr id="84" name="Picture 83">
                <a:extLst>
                  <a:ext uri="{FF2B5EF4-FFF2-40B4-BE49-F238E27FC236}">
                    <a16:creationId xmlns:a16="http://schemas.microsoft.com/office/drawing/2014/main" id="{053503FE-00C0-494E-BA1D-E7AFC22A7DC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364" b="99545" l="6364" r="90000">
                            <a14:foregroundMark x1="6364" y1="26818" x2="53636" y2="1818"/>
                            <a14:foregroundMark x1="91364" y1="18636" x2="94091" y2="66818"/>
                            <a14:foregroundMark x1="94091" y1="66818" x2="79091" y2="85455"/>
                            <a14:foregroundMark x1="79091" y1="85455" x2="57273" y2="95000"/>
                            <a14:foregroundMark x1="57273" y1="95000" x2="29545" y2="87727"/>
                            <a14:foregroundMark x1="50455" y1="24091" x2="30909" y2="39091"/>
                            <a14:foregroundMark x1="30909" y1="39091" x2="25909" y2="62727"/>
                            <a14:foregroundMark x1="25909" y1="62727" x2="37727" y2="85000"/>
                            <a14:foregroundMark x1="37727" y1="85000" x2="65455" y2="89545"/>
                            <a14:foregroundMark x1="65455" y1="89545" x2="77273" y2="66818"/>
                            <a14:foregroundMark x1="77273" y1="66818" x2="71818" y2="21364"/>
                            <a14:foregroundMark x1="71818" y1="21364" x2="48636" y2="27273"/>
                            <a14:foregroundMark x1="48636" y1="27273" x2="48636" y2="28636"/>
                            <a14:foregroundMark x1="46818" y1="99091" x2="53182" y2="99545"/>
                          </a14:backgroundRemoval>
                        </a14:imgEffect>
                      </a14:imgLayer>
                    </a14:imgProps>
                  </a:ext>
                  <a:ext uri="{28A0092B-C50C-407E-A947-70E740481C1C}">
                    <a14:useLocalDpi xmlns:a14="http://schemas.microsoft.com/office/drawing/2010/main" val="0"/>
                  </a:ext>
                </a:extLst>
              </a:blip>
              <a:stretch>
                <a:fillRect/>
              </a:stretch>
            </p:blipFill>
            <p:spPr>
              <a:xfrm>
                <a:off x="1789257" y="3053791"/>
                <a:ext cx="326327" cy="326327"/>
              </a:xfrm>
              <a:prstGeom prst="rect">
                <a:avLst/>
              </a:prstGeom>
            </p:spPr>
          </p:pic>
          <p:pic>
            <p:nvPicPr>
              <p:cNvPr id="85" name="Picture 84">
                <a:extLst>
                  <a:ext uri="{FF2B5EF4-FFF2-40B4-BE49-F238E27FC236}">
                    <a16:creationId xmlns:a16="http://schemas.microsoft.com/office/drawing/2014/main" id="{9BDCE73B-73D5-412D-9D5F-89E0E12C8877}"/>
                  </a:ext>
                </a:extLst>
              </p:cNvPr>
              <p:cNvPicPr>
                <a:picLocks noChangeAspect="1"/>
              </p:cNvPicPr>
              <p:nvPr/>
            </p:nvPicPr>
            <p:blipFill>
              <a:blip r:embed="rId17"/>
              <a:stretch>
                <a:fillRect/>
              </a:stretch>
            </p:blipFill>
            <p:spPr>
              <a:xfrm>
                <a:off x="3148105" y="3044265"/>
                <a:ext cx="341184" cy="335853"/>
              </a:xfrm>
              <a:prstGeom prst="rect">
                <a:avLst/>
              </a:prstGeom>
            </p:spPr>
          </p:pic>
          <p:pic>
            <p:nvPicPr>
              <p:cNvPr id="86" name="Picture 85">
                <a:extLst>
                  <a:ext uri="{FF2B5EF4-FFF2-40B4-BE49-F238E27FC236}">
                    <a16:creationId xmlns:a16="http://schemas.microsoft.com/office/drawing/2014/main" id="{F097EEAD-5F85-42D1-815F-BECC2DB67704}"/>
                  </a:ext>
                </a:extLst>
              </p:cNvPr>
              <p:cNvPicPr>
                <a:picLocks noChangeAspect="1"/>
              </p:cNvPicPr>
              <p:nvPr/>
            </p:nvPicPr>
            <p:blipFill>
              <a:blip r:embed="rId18"/>
              <a:stretch>
                <a:fillRect/>
              </a:stretch>
            </p:blipFill>
            <p:spPr>
              <a:xfrm>
                <a:off x="512699" y="2340772"/>
                <a:ext cx="1164645" cy="921804"/>
              </a:xfrm>
              <a:prstGeom prst="rect">
                <a:avLst/>
              </a:prstGeom>
            </p:spPr>
          </p:pic>
          <p:sp>
            <p:nvSpPr>
              <p:cNvPr id="87" name="Arrow: Right 86">
                <a:extLst>
                  <a:ext uri="{FF2B5EF4-FFF2-40B4-BE49-F238E27FC236}">
                    <a16:creationId xmlns:a16="http://schemas.microsoft.com/office/drawing/2014/main" id="{C32CC25B-7709-487A-B12A-20526EB51889}"/>
                  </a:ext>
                </a:extLst>
              </p:cNvPr>
              <p:cNvSpPr/>
              <p:nvPr/>
            </p:nvSpPr>
            <p:spPr>
              <a:xfrm>
                <a:off x="1703817" y="2647606"/>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pic>
            <p:nvPicPr>
              <p:cNvPr id="88" name="Picture 87">
                <a:extLst>
                  <a:ext uri="{FF2B5EF4-FFF2-40B4-BE49-F238E27FC236}">
                    <a16:creationId xmlns:a16="http://schemas.microsoft.com/office/drawing/2014/main" id="{27F62491-E3D4-4011-B63C-20580CE88ED6}"/>
                  </a:ext>
                </a:extLst>
              </p:cNvPr>
              <p:cNvPicPr>
                <a:picLocks noChangeAspect="1"/>
              </p:cNvPicPr>
              <p:nvPr/>
            </p:nvPicPr>
            <p:blipFill>
              <a:blip r:embed="rId19"/>
              <a:stretch>
                <a:fillRect/>
              </a:stretch>
            </p:blipFill>
            <p:spPr>
              <a:xfrm>
                <a:off x="6227293" y="2256817"/>
                <a:ext cx="1362690" cy="1151131"/>
              </a:xfrm>
              <a:prstGeom prst="rect">
                <a:avLst/>
              </a:prstGeom>
            </p:spPr>
          </p:pic>
          <p:pic>
            <p:nvPicPr>
              <p:cNvPr id="89" name="Picture 88">
                <a:extLst>
                  <a:ext uri="{FF2B5EF4-FFF2-40B4-BE49-F238E27FC236}">
                    <a16:creationId xmlns:a16="http://schemas.microsoft.com/office/drawing/2014/main" id="{3F8F06FF-65ED-4B72-9EF3-4885E5D5CAC1}"/>
                  </a:ext>
                </a:extLst>
              </p:cNvPr>
              <p:cNvPicPr>
                <a:picLocks noChangeAspect="1"/>
              </p:cNvPicPr>
              <p:nvPr/>
            </p:nvPicPr>
            <p:blipFill>
              <a:blip r:embed="rId17"/>
              <a:stretch>
                <a:fillRect/>
              </a:stretch>
            </p:blipFill>
            <p:spPr>
              <a:xfrm>
                <a:off x="5980005" y="3065476"/>
                <a:ext cx="339580" cy="334274"/>
              </a:xfrm>
              <a:prstGeom prst="rect">
                <a:avLst/>
              </a:prstGeom>
            </p:spPr>
          </p:pic>
          <p:pic>
            <p:nvPicPr>
              <p:cNvPr id="90" name="Picture 89">
                <a:extLst>
                  <a:ext uri="{FF2B5EF4-FFF2-40B4-BE49-F238E27FC236}">
                    <a16:creationId xmlns:a16="http://schemas.microsoft.com/office/drawing/2014/main" id="{6DAD3D87-F49F-4506-BF3F-2F22572BA4D9}"/>
                  </a:ext>
                </a:extLst>
              </p:cNvPr>
              <p:cNvPicPr>
                <a:picLocks noChangeAspect="1"/>
              </p:cNvPicPr>
              <p:nvPr/>
            </p:nvPicPr>
            <p:blipFill>
              <a:blip r:embed="rId20"/>
              <a:stretch>
                <a:fillRect/>
              </a:stretch>
            </p:blipFill>
            <p:spPr>
              <a:xfrm>
                <a:off x="7954014" y="2249589"/>
                <a:ext cx="968565" cy="821602"/>
              </a:xfrm>
              <a:prstGeom prst="rect">
                <a:avLst/>
              </a:prstGeom>
            </p:spPr>
          </p:pic>
          <p:pic>
            <p:nvPicPr>
              <p:cNvPr id="91" name="Picture 90">
                <a:extLst>
                  <a:ext uri="{FF2B5EF4-FFF2-40B4-BE49-F238E27FC236}">
                    <a16:creationId xmlns:a16="http://schemas.microsoft.com/office/drawing/2014/main" id="{951D26E3-7B14-4A41-8A6B-FAEC32CBDC20}"/>
                  </a:ext>
                </a:extLst>
              </p:cNvPr>
              <p:cNvPicPr>
                <a:picLocks noChangeAspect="1"/>
              </p:cNvPicPr>
              <p:nvPr/>
            </p:nvPicPr>
            <p:blipFill>
              <a:blip r:embed="rId21"/>
              <a:stretch>
                <a:fillRect/>
              </a:stretch>
            </p:blipFill>
            <p:spPr>
              <a:xfrm>
                <a:off x="8934930" y="2257130"/>
                <a:ext cx="1027243" cy="796661"/>
              </a:xfrm>
              <a:prstGeom prst="rect">
                <a:avLst/>
              </a:prstGeom>
            </p:spPr>
          </p:pic>
          <p:pic>
            <p:nvPicPr>
              <p:cNvPr id="92" name="Picture 91">
                <a:extLst>
                  <a:ext uri="{FF2B5EF4-FFF2-40B4-BE49-F238E27FC236}">
                    <a16:creationId xmlns:a16="http://schemas.microsoft.com/office/drawing/2014/main" id="{AE58854D-C6D5-4139-8615-9C834BD4D18F}"/>
                  </a:ext>
                </a:extLst>
              </p:cNvPr>
              <p:cNvPicPr>
                <a:picLocks noChangeAspect="1"/>
              </p:cNvPicPr>
              <p:nvPr/>
            </p:nvPicPr>
            <p:blipFill>
              <a:blip r:embed="rId22"/>
              <a:stretch>
                <a:fillRect/>
              </a:stretch>
            </p:blipFill>
            <p:spPr>
              <a:xfrm>
                <a:off x="8450647" y="3071191"/>
                <a:ext cx="968565" cy="864955"/>
              </a:xfrm>
              <a:prstGeom prst="rect">
                <a:avLst/>
              </a:prstGeom>
            </p:spPr>
          </p:pic>
          <p:pic>
            <p:nvPicPr>
              <p:cNvPr id="93" name="Picture 92">
                <a:extLst>
                  <a:ext uri="{FF2B5EF4-FFF2-40B4-BE49-F238E27FC236}">
                    <a16:creationId xmlns:a16="http://schemas.microsoft.com/office/drawing/2014/main" id="{29D56987-4350-4C58-8E86-9C8820652737}"/>
                  </a:ext>
                </a:extLst>
              </p:cNvPr>
              <p:cNvPicPr>
                <a:picLocks noChangeAspect="1"/>
              </p:cNvPicPr>
              <p:nvPr/>
            </p:nvPicPr>
            <p:blipFill>
              <a:blip r:embed="rId17"/>
              <a:stretch>
                <a:fillRect/>
              </a:stretch>
            </p:blipFill>
            <p:spPr>
              <a:xfrm>
                <a:off x="7799849" y="3056284"/>
                <a:ext cx="318610" cy="313632"/>
              </a:xfrm>
              <a:prstGeom prst="rect">
                <a:avLst/>
              </a:prstGeom>
            </p:spPr>
          </p:pic>
          <p:sp>
            <p:nvSpPr>
              <p:cNvPr id="96" name="Arrow: Right 95">
                <a:extLst>
                  <a:ext uri="{FF2B5EF4-FFF2-40B4-BE49-F238E27FC236}">
                    <a16:creationId xmlns:a16="http://schemas.microsoft.com/office/drawing/2014/main" id="{89FE1F9C-A1F3-4BD2-BE94-E0D4CF056C1A}"/>
                  </a:ext>
                </a:extLst>
              </p:cNvPr>
              <p:cNvSpPr/>
              <p:nvPr/>
            </p:nvSpPr>
            <p:spPr>
              <a:xfrm>
                <a:off x="3046842" y="2685706"/>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98" name="Arrow: Right 97">
                <a:extLst>
                  <a:ext uri="{FF2B5EF4-FFF2-40B4-BE49-F238E27FC236}">
                    <a16:creationId xmlns:a16="http://schemas.microsoft.com/office/drawing/2014/main" id="{8384B3A9-BC17-4C57-902C-36DD8C03E40E}"/>
                  </a:ext>
                </a:extLst>
              </p:cNvPr>
              <p:cNvSpPr/>
              <p:nvPr/>
            </p:nvSpPr>
            <p:spPr>
              <a:xfrm>
                <a:off x="4304142" y="2676181"/>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99" name="Arrow: Right 98">
                <a:extLst>
                  <a:ext uri="{FF2B5EF4-FFF2-40B4-BE49-F238E27FC236}">
                    <a16:creationId xmlns:a16="http://schemas.microsoft.com/office/drawing/2014/main" id="{504FAE34-390B-491B-A92C-AFDAE2CBE992}"/>
                  </a:ext>
                </a:extLst>
              </p:cNvPr>
              <p:cNvSpPr/>
              <p:nvPr/>
            </p:nvSpPr>
            <p:spPr>
              <a:xfrm>
                <a:off x="5942442" y="2685706"/>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100" name="Arrow: Right 99">
                <a:extLst>
                  <a:ext uri="{FF2B5EF4-FFF2-40B4-BE49-F238E27FC236}">
                    <a16:creationId xmlns:a16="http://schemas.microsoft.com/office/drawing/2014/main" id="{B6909DEF-D543-4375-A930-3A65D6A73D5E}"/>
                  </a:ext>
                </a:extLst>
              </p:cNvPr>
              <p:cNvSpPr/>
              <p:nvPr/>
            </p:nvSpPr>
            <p:spPr>
              <a:xfrm>
                <a:off x="7656942" y="2676181"/>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grpSp>
          <p:nvGrpSpPr>
            <p:cNvPr id="103" name="Group 102">
              <a:extLst>
                <a:ext uri="{FF2B5EF4-FFF2-40B4-BE49-F238E27FC236}">
                  <a16:creationId xmlns:a16="http://schemas.microsoft.com/office/drawing/2014/main" id="{270C2F11-466B-4CF2-8922-93A6F0F51013}"/>
                </a:ext>
              </a:extLst>
            </p:cNvPr>
            <p:cNvGrpSpPr>
              <a:grpSpLocks noChangeAspect="1"/>
            </p:cNvGrpSpPr>
            <p:nvPr/>
          </p:nvGrpSpPr>
          <p:grpSpPr>
            <a:xfrm>
              <a:off x="10903821" y="2485987"/>
              <a:ext cx="1103010" cy="841942"/>
              <a:chOff x="9577388" y="3132138"/>
              <a:chExt cx="536575" cy="409575"/>
            </a:xfrm>
          </p:grpSpPr>
          <p:sp>
            <p:nvSpPr>
              <p:cNvPr id="104" name="Freeform 155">
                <a:extLst>
                  <a:ext uri="{FF2B5EF4-FFF2-40B4-BE49-F238E27FC236}">
                    <a16:creationId xmlns:a16="http://schemas.microsoft.com/office/drawing/2014/main" id="{C2C72C75-5C4B-4EA4-84B3-FA6E8CBF69E6}"/>
                  </a:ext>
                </a:extLst>
              </p:cNvPr>
              <p:cNvSpPr>
                <a:spLocks/>
              </p:cNvSpPr>
              <p:nvPr/>
            </p:nvSpPr>
            <p:spPr bwMode="white">
              <a:xfrm>
                <a:off x="9577388" y="3132138"/>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5" name="Rectangle 104">
                <a:extLst>
                  <a:ext uri="{FF2B5EF4-FFF2-40B4-BE49-F238E27FC236}">
                    <a16:creationId xmlns:a16="http://schemas.microsoft.com/office/drawing/2014/main" id="{C2BD92C6-CC52-4D28-9836-87097FDAAB53}"/>
                  </a:ext>
                </a:extLst>
              </p:cNvPr>
              <p:cNvSpPr>
                <a:spLocks noChangeArrowheads="1"/>
              </p:cNvSpPr>
              <p:nvPr/>
            </p:nvSpPr>
            <p:spPr bwMode="auto">
              <a:xfrm>
                <a:off x="9820276" y="3209926"/>
                <a:ext cx="215900" cy="127000"/>
              </a:xfrm>
              <a:prstGeom prst="rect">
                <a:avLst/>
              </a:prstGeom>
              <a:solidFill>
                <a:srgbClr val="7FD9FF"/>
              </a:solidFill>
              <a:ln w="0">
                <a:noFill/>
                <a:prstDash val="solid"/>
                <a:miter lim="800000"/>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6" name="Freeform 157">
                <a:extLst>
                  <a:ext uri="{FF2B5EF4-FFF2-40B4-BE49-F238E27FC236}">
                    <a16:creationId xmlns:a16="http://schemas.microsoft.com/office/drawing/2014/main" id="{543400AC-A131-4F98-BBB3-6DD2E84116CA}"/>
                  </a:ext>
                </a:extLst>
              </p:cNvPr>
              <p:cNvSpPr>
                <a:spLocks/>
              </p:cNvSpPr>
              <p:nvPr/>
            </p:nvSpPr>
            <p:spPr bwMode="auto">
              <a:xfrm>
                <a:off x="9820276" y="3209926"/>
                <a:ext cx="215900" cy="127000"/>
              </a:xfrm>
              <a:custGeom>
                <a:avLst/>
                <a:gdLst>
                  <a:gd name="T0" fmla="*/ 303 w 955"/>
                  <a:gd name="T1" fmla="*/ 0 h 562"/>
                  <a:gd name="T2" fmla="*/ 314 w 955"/>
                  <a:gd name="T3" fmla="*/ 6 h 562"/>
                  <a:gd name="T4" fmla="*/ 339 w 955"/>
                  <a:gd name="T5" fmla="*/ 34 h 562"/>
                  <a:gd name="T6" fmla="*/ 367 w 955"/>
                  <a:gd name="T7" fmla="*/ 74 h 562"/>
                  <a:gd name="T8" fmla="*/ 391 w 955"/>
                  <a:gd name="T9" fmla="*/ 121 h 562"/>
                  <a:gd name="T10" fmla="*/ 407 w 955"/>
                  <a:gd name="T11" fmla="*/ 171 h 562"/>
                  <a:gd name="T12" fmla="*/ 411 w 955"/>
                  <a:gd name="T13" fmla="*/ 222 h 562"/>
                  <a:gd name="T14" fmla="*/ 410 w 955"/>
                  <a:gd name="T15" fmla="*/ 268 h 562"/>
                  <a:gd name="T16" fmla="*/ 410 w 955"/>
                  <a:gd name="T17" fmla="*/ 301 h 562"/>
                  <a:gd name="T18" fmla="*/ 424 w 955"/>
                  <a:gd name="T19" fmla="*/ 329 h 562"/>
                  <a:gd name="T20" fmla="*/ 445 w 955"/>
                  <a:gd name="T21" fmla="*/ 356 h 562"/>
                  <a:gd name="T22" fmla="*/ 464 w 955"/>
                  <a:gd name="T23" fmla="*/ 379 h 562"/>
                  <a:gd name="T24" fmla="*/ 484 w 955"/>
                  <a:gd name="T25" fmla="*/ 400 h 562"/>
                  <a:gd name="T26" fmla="*/ 500 w 955"/>
                  <a:gd name="T27" fmla="*/ 397 h 562"/>
                  <a:gd name="T28" fmla="*/ 514 w 955"/>
                  <a:gd name="T29" fmla="*/ 368 h 562"/>
                  <a:gd name="T30" fmla="*/ 527 w 955"/>
                  <a:gd name="T31" fmla="*/ 331 h 562"/>
                  <a:gd name="T32" fmla="*/ 536 w 955"/>
                  <a:gd name="T33" fmla="*/ 298 h 562"/>
                  <a:gd name="T34" fmla="*/ 541 w 955"/>
                  <a:gd name="T35" fmla="*/ 268 h 562"/>
                  <a:gd name="T36" fmla="*/ 562 w 955"/>
                  <a:gd name="T37" fmla="*/ 231 h 562"/>
                  <a:gd name="T38" fmla="*/ 595 w 955"/>
                  <a:gd name="T39" fmla="*/ 196 h 562"/>
                  <a:gd name="T40" fmla="*/ 628 w 955"/>
                  <a:gd name="T41" fmla="*/ 168 h 562"/>
                  <a:gd name="T42" fmla="*/ 648 w 955"/>
                  <a:gd name="T43" fmla="*/ 154 h 562"/>
                  <a:gd name="T44" fmla="*/ 666 w 955"/>
                  <a:gd name="T45" fmla="*/ 148 h 562"/>
                  <a:gd name="T46" fmla="*/ 695 w 955"/>
                  <a:gd name="T47" fmla="*/ 143 h 562"/>
                  <a:gd name="T48" fmla="*/ 744 w 955"/>
                  <a:gd name="T49" fmla="*/ 138 h 562"/>
                  <a:gd name="T50" fmla="*/ 793 w 955"/>
                  <a:gd name="T51" fmla="*/ 135 h 562"/>
                  <a:gd name="T52" fmla="*/ 812 w 955"/>
                  <a:gd name="T53" fmla="*/ 130 h 562"/>
                  <a:gd name="T54" fmla="*/ 802 w 955"/>
                  <a:gd name="T55" fmla="*/ 115 h 562"/>
                  <a:gd name="T56" fmla="*/ 779 w 955"/>
                  <a:gd name="T57" fmla="*/ 95 h 562"/>
                  <a:gd name="T58" fmla="*/ 767 w 955"/>
                  <a:gd name="T59" fmla="*/ 72 h 562"/>
                  <a:gd name="T60" fmla="*/ 769 w 955"/>
                  <a:gd name="T61" fmla="*/ 41 h 562"/>
                  <a:gd name="T62" fmla="*/ 782 w 955"/>
                  <a:gd name="T63" fmla="*/ 0 h 562"/>
                  <a:gd name="T64" fmla="*/ 955 w 955"/>
                  <a:gd name="T65" fmla="*/ 562 h 562"/>
                  <a:gd name="T66" fmla="*/ 0 w 955"/>
                  <a:gd name="T6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5" h="562">
                    <a:moveTo>
                      <a:pt x="0" y="0"/>
                    </a:moveTo>
                    <a:lnTo>
                      <a:pt x="303" y="0"/>
                    </a:lnTo>
                    <a:lnTo>
                      <a:pt x="304" y="0"/>
                    </a:lnTo>
                    <a:lnTo>
                      <a:pt x="314" y="6"/>
                    </a:lnTo>
                    <a:lnTo>
                      <a:pt x="325" y="18"/>
                    </a:lnTo>
                    <a:lnTo>
                      <a:pt x="339" y="34"/>
                    </a:lnTo>
                    <a:lnTo>
                      <a:pt x="353" y="52"/>
                    </a:lnTo>
                    <a:lnTo>
                      <a:pt x="367" y="74"/>
                    </a:lnTo>
                    <a:lnTo>
                      <a:pt x="379" y="97"/>
                    </a:lnTo>
                    <a:lnTo>
                      <a:pt x="391" y="121"/>
                    </a:lnTo>
                    <a:lnTo>
                      <a:pt x="400" y="147"/>
                    </a:lnTo>
                    <a:lnTo>
                      <a:pt x="407" y="171"/>
                    </a:lnTo>
                    <a:lnTo>
                      <a:pt x="411" y="194"/>
                    </a:lnTo>
                    <a:lnTo>
                      <a:pt x="411" y="222"/>
                    </a:lnTo>
                    <a:lnTo>
                      <a:pt x="410" y="254"/>
                    </a:lnTo>
                    <a:lnTo>
                      <a:pt x="410" y="268"/>
                    </a:lnTo>
                    <a:lnTo>
                      <a:pt x="410" y="285"/>
                    </a:lnTo>
                    <a:lnTo>
                      <a:pt x="410" y="301"/>
                    </a:lnTo>
                    <a:lnTo>
                      <a:pt x="410" y="314"/>
                    </a:lnTo>
                    <a:lnTo>
                      <a:pt x="424" y="329"/>
                    </a:lnTo>
                    <a:lnTo>
                      <a:pt x="438" y="348"/>
                    </a:lnTo>
                    <a:lnTo>
                      <a:pt x="445" y="356"/>
                    </a:lnTo>
                    <a:lnTo>
                      <a:pt x="454" y="368"/>
                    </a:lnTo>
                    <a:lnTo>
                      <a:pt x="464" y="379"/>
                    </a:lnTo>
                    <a:lnTo>
                      <a:pt x="474" y="391"/>
                    </a:lnTo>
                    <a:lnTo>
                      <a:pt x="484" y="400"/>
                    </a:lnTo>
                    <a:lnTo>
                      <a:pt x="493" y="406"/>
                    </a:lnTo>
                    <a:lnTo>
                      <a:pt x="500" y="397"/>
                    </a:lnTo>
                    <a:lnTo>
                      <a:pt x="507" y="383"/>
                    </a:lnTo>
                    <a:lnTo>
                      <a:pt x="514" y="368"/>
                    </a:lnTo>
                    <a:lnTo>
                      <a:pt x="522" y="349"/>
                    </a:lnTo>
                    <a:lnTo>
                      <a:pt x="527" y="331"/>
                    </a:lnTo>
                    <a:lnTo>
                      <a:pt x="532" y="313"/>
                    </a:lnTo>
                    <a:lnTo>
                      <a:pt x="536" y="298"/>
                    </a:lnTo>
                    <a:lnTo>
                      <a:pt x="538" y="285"/>
                    </a:lnTo>
                    <a:lnTo>
                      <a:pt x="541" y="268"/>
                    </a:lnTo>
                    <a:lnTo>
                      <a:pt x="549" y="250"/>
                    </a:lnTo>
                    <a:lnTo>
                      <a:pt x="562" y="231"/>
                    </a:lnTo>
                    <a:lnTo>
                      <a:pt x="578" y="213"/>
                    </a:lnTo>
                    <a:lnTo>
                      <a:pt x="595" y="196"/>
                    </a:lnTo>
                    <a:lnTo>
                      <a:pt x="612" y="182"/>
                    </a:lnTo>
                    <a:lnTo>
                      <a:pt x="628" y="168"/>
                    </a:lnTo>
                    <a:lnTo>
                      <a:pt x="641" y="158"/>
                    </a:lnTo>
                    <a:lnTo>
                      <a:pt x="648" y="154"/>
                    </a:lnTo>
                    <a:lnTo>
                      <a:pt x="656" y="150"/>
                    </a:lnTo>
                    <a:lnTo>
                      <a:pt x="666" y="148"/>
                    </a:lnTo>
                    <a:lnTo>
                      <a:pt x="678" y="145"/>
                    </a:lnTo>
                    <a:lnTo>
                      <a:pt x="695" y="143"/>
                    </a:lnTo>
                    <a:lnTo>
                      <a:pt x="717" y="141"/>
                    </a:lnTo>
                    <a:lnTo>
                      <a:pt x="744" y="138"/>
                    </a:lnTo>
                    <a:lnTo>
                      <a:pt x="778" y="136"/>
                    </a:lnTo>
                    <a:lnTo>
                      <a:pt x="793" y="135"/>
                    </a:lnTo>
                    <a:lnTo>
                      <a:pt x="808" y="134"/>
                    </a:lnTo>
                    <a:lnTo>
                      <a:pt x="812" y="130"/>
                    </a:lnTo>
                    <a:lnTo>
                      <a:pt x="817" y="125"/>
                    </a:lnTo>
                    <a:lnTo>
                      <a:pt x="802" y="115"/>
                    </a:lnTo>
                    <a:lnTo>
                      <a:pt x="789" y="105"/>
                    </a:lnTo>
                    <a:lnTo>
                      <a:pt x="779" y="95"/>
                    </a:lnTo>
                    <a:lnTo>
                      <a:pt x="771" y="85"/>
                    </a:lnTo>
                    <a:lnTo>
                      <a:pt x="767" y="72"/>
                    </a:lnTo>
                    <a:lnTo>
                      <a:pt x="766" y="57"/>
                    </a:lnTo>
                    <a:lnTo>
                      <a:pt x="769" y="41"/>
                    </a:lnTo>
                    <a:lnTo>
                      <a:pt x="774" y="22"/>
                    </a:lnTo>
                    <a:lnTo>
                      <a:pt x="782" y="0"/>
                    </a:lnTo>
                    <a:lnTo>
                      <a:pt x="955" y="0"/>
                    </a:lnTo>
                    <a:lnTo>
                      <a:pt x="955" y="562"/>
                    </a:lnTo>
                    <a:lnTo>
                      <a:pt x="0" y="562"/>
                    </a:lnTo>
                    <a:lnTo>
                      <a:pt x="0" y="0"/>
                    </a:lnTo>
                    <a:close/>
                  </a:path>
                </a:pathLst>
              </a:custGeom>
              <a:solidFill>
                <a:srgbClr val="50B348"/>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7" name="Freeform 158">
                <a:extLst>
                  <a:ext uri="{FF2B5EF4-FFF2-40B4-BE49-F238E27FC236}">
                    <a16:creationId xmlns:a16="http://schemas.microsoft.com/office/drawing/2014/main" id="{52145C2D-89AD-4403-B5CE-C87464D0C4B7}"/>
                  </a:ext>
                </a:extLst>
              </p:cNvPr>
              <p:cNvSpPr>
                <a:spLocks/>
              </p:cNvSpPr>
              <p:nvPr/>
            </p:nvSpPr>
            <p:spPr bwMode="auto">
              <a:xfrm>
                <a:off x="9820276" y="3209926"/>
                <a:ext cx="215900" cy="127000"/>
              </a:xfrm>
              <a:custGeom>
                <a:avLst/>
                <a:gdLst>
                  <a:gd name="T0" fmla="*/ 230 w 955"/>
                  <a:gd name="T1" fmla="*/ 0 h 562"/>
                  <a:gd name="T2" fmla="*/ 256 w 955"/>
                  <a:gd name="T3" fmla="*/ 20 h 562"/>
                  <a:gd name="T4" fmla="*/ 278 w 955"/>
                  <a:gd name="T5" fmla="*/ 37 h 562"/>
                  <a:gd name="T6" fmla="*/ 294 w 955"/>
                  <a:gd name="T7" fmla="*/ 46 h 562"/>
                  <a:gd name="T8" fmla="*/ 313 w 955"/>
                  <a:gd name="T9" fmla="*/ 71 h 562"/>
                  <a:gd name="T10" fmla="*/ 333 w 955"/>
                  <a:gd name="T11" fmla="*/ 106 h 562"/>
                  <a:gd name="T12" fmla="*/ 352 w 955"/>
                  <a:gd name="T13" fmla="*/ 146 h 562"/>
                  <a:gd name="T14" fmla="*/ 363 w 955"/>
                  <a:gd name="T15" fmla="*/ 182 h 562"/>
                  <a:gd name="T16" fmla="*/ 367 w 955"/>
                  <a:gd name="T17" fmla="*/ 211 h 562"/>
                  <a:gd name="T18" fmla="*/ 366 w 955"/>
                  <a:gd name="T19" fmla="*/ 246 h 562"/>
                  <a:gd name="T20" fmla="*/ 364 w 955"/>
                  <a:gd name="T21" fmla="*/ 283 h 562"/>
                  <a:gd name="T22" fmla="*/ 366 w 955"/>
                  <a:gd name="T23" fmla="*/ 316 h 562"/>
                  <a:gd name="T24" fmla="*/ 371 w 955"/>
                  <a:gd name="T25" fmla="*/ 338 h 562"/>
                  <a:gd name="T26" fmla="*/ 382 w 955"/>
                  <a:gd name="T27" fmla="*/ 349 h 562"/>
                  <a:gd name="T28" fmla="*/ 401 w 955"/>
                  <a:gd name="T29" fmla="*/ 372 h 562"/>
                  <a:gd name="T30" fmla="*/ 426 w 955"/>
                  <a:gd name="T31" fmla="*/ 404 h 562"/>
                  <a:gd name="T32" fmla="*/ 454 w 955"/>
                  <a:gd name="T33" fmla="*/ 433 h 562"/>
                  <a:gd name="T34" fmla="*/ 484 w 955"/>
                  <a:gd name="T35" fmla="*/ 450 h 562"/>
                  <a:gd name="T36" fmla="*/ 512 w 955"/>
                  <a:gd name="T37" fmla="*/ 447 h 562"/>
                  <a:gd name="T38" fmla="*/ 537 w 955"/>
                  <a:gd name="T39" fmla="*/ 423 h 562"/>
                  <a:gd name="T40" fmla="*/ 556 w 955"/>
                  <a:gd name="T41" fmla="*/ 386 h 562"/>
                  <a:gd name="T42" fmla="*/ 570 w 955"/>
                  <a:gd name="T43" fmla="*/ 344 h 562"/>
                  <a:gd name="T44" fmla="*/ 579 w 955"/>
                  <a:gd name="T45" fmla="*/ 308 h 562"/>
                  <a:gd name="T46" fmla="*/ 582 w 955"/>
                  <a:gd name="T47" fmla="*/ 286 h 562"/>
                  <a:gd name="T48" fmla="*/ 592 w 955"/>
                  <a:gd name="T49" fmla="*/ 266 h 562"/>
                  <a:gd name="T50" fmla="*/ 614 w 955"/>
                  <a:gd name="T51" fmla="*/ 242 h 562"/>
                  <a:gd name="T52" fmla="*/ 640 w 955"/>
                  <a:gd name="T53" fmla="*/ 218 h 562"/>
                  <a:gd name="T54" fmla="*/ 662 w 955"/>
                  <a:gd name="T55" fmla="*/ 199 h 562"/>
                  <a:gd name="T56" fmla="*/ 675 w 955"/>
                  <a:gd name="T57" fmla="*/ 191 h 562"/>
                  <a:gd name="T58" fmla="*/ 704 w 955"/>
                  <a:gd name="T59" fmla="*/ 187 h 562"/>
                  <a:gd name="T60" fmla="*/ 744 w 955"/>
                  <a:gd name="T61" fmla="*/ 184 h 562"/>
                  <a:gd name="T62" fmla="*/ 785 w 955"/>
                  <a:gd name="T63" fmla="*/ 181 h 562"/>
                  <a:gd name="T64" fmla="*/ 816 w 955"/>
                  <a:gd name="T65" fmla="*/ 179 h 562"/>
                  <a:gd name="T66" fmla="*/ 831 w 955"/>
                  <a:gd name="T67" fmla="*/ 174 h 562"/>
                  <a:gd name="T68" fmla="*/ 850 w 955"/>
                  <a:gd name="T69" fmla="*/ 153 h 562"/>
                  <a:gd name="T70" fmla="*/ 872 w 955"/>
                  <a:gd name="T71" fmla="*/ 125 h 562"/>
                  <a:gd name="T72" fmla="*/ 864 w 955"/>
                  <a:gd name="T73" fmla="*/ 101 h 562"/>
                  <a:gd name="T74" fmla="*/ 835 w 955"/>
                  <a:gd name="T75" fmla="*/ 83 h 562"/>
                  <a:gd name="T76" fmla="*/ 816 w 955"/>
                  <a:gd name="T77" fmla="*/ 69 h 562"/>
                  <a:gd name="T78" fmla="*/ 811 w 955"/>
                  <a:gd name="T79" fmla="*/ 59 h 562"/>
                  <a:gd name="T80" fmla="*/ 816 w 955"/>
                  <a:gd name="T81" fmla="*/ 40 h 562"/>
                  <a:gd name="T82" fmla="*/ 824 w 955"/>
                  <a:gd name="T83" fmla="*/ 14 h 562"/>
                  <a:gd name="T84" fmla="*/ 955 w 955"/>
                  <a:gd name="T85" fmla="*/ 0 h 562"/>
                  <a:gd name="T86" fmla="*/ 0 w 955"/>
                  <a:gd name="T8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5" h="562">
                    <a:moveTo>
                      <a:pt x="0" y="0"/>
                    </a:moveTo>
                    <a:lnTo>
                      <a:pt x="230" y="0"/>
                    </a:lnTo>
                    <a:lnTo>
                      <a:pt x="243" y="11"/>
                    </a:lnTo>
                    <a:lnTo>
                      <a:pt x="256" y="20"/>
                    </a:lnTo>
                    <a:lnTo>
                      <a:pt x="267" y="30"/>
                    </a:lnTo>
                    <a:lnTo>
                      <a:pt x="278" y="37"/>
                    </a:lnTo>
                    <a:lnTo>
                      <a:pt x="286" y="41"/>
                    </a:lnTo>
                    <a:lnTo>
                      <a:pt x="294" y="46"/>
                    </a:lnTo>
                    <a:lnTo>
                      <a:pt x="303" y="57"/>
                    </a:lnTo>
                    <a:lnTo>
                      <a:pt x="313" y="71"/>
                    </a:lnTo>
                    <a:lnTo>
                      <a:pt x="323" y="88"/>
                    </a:lnTo>
                    <a:lnTo>
                      <a:pt x="333" y="106"/>
                    </a:lnTo>
                    <a:lnTo>
                      <a:pt x="342" y="126"/>
                    </a:lnTo>
                    <a:lnTo>
                      <a:pt x="352" y="146"/>
                    </a:lnTo>
                    <a:lnTo>
                      <a:pt x="358" y="165"/>
                    </a:lnTo>
                    <a:lnTo>
                      <a:pt x="363" y="182"/>
                    </a:lnTo>
                    <a:lnTo>
                      <a:pt x="366" y="198"/>
                    </a:lnTo>
                    <a:lnTo>
                      <a:pt x="367" y="211"/>
                    </a:lnTo>
                    <a:lnTo>
                      <a:pt x="367" y="228"/>
                    </a:lnTo>
                    <a:lnTo>
                      <a:pt x="366" y="246"/>
                    </a:lnTo>
                    <a:lnTo>
                      <a:pt x="366" y="265"/>
                    </a:lnTo>
                    <a:lnTo>
                      <a:pt x="364" y="283"/>
                    </a:lnTo>
                    <a:lnTo>
                      <a:pt x="364" y="301"/>
                    </a:lnTo>
                    <a:lnTo>
                      <a:pt x="366" y="316"/>
                    </a:lnTo>
                    <a:lnTo>
                      <a:pt x="368" y="329"/>
                    </a:lnTo>
                    <a:lnTo>
                      <a:pt x="371" y="338"/>
                    </a:lnTo>
                    <a:lnTo>
                      <a:pt x="375" y="343"/>
                    </a:lnTo>
                    <a:lnTo>
                      <a:pt x="382" y="349"/>
                    </a:lnTo>
                    <a:lnTo>
                      <a:pt x="391" y="359"/>
                    </a:lnTo>
                    <a:lnTo>
                      <a:pt x="401" y="372"/>
                    </a:lnTo>
                    <a:lnTo>
                      <a:pt x="413" y="388"/>
                    </a:lnTo>
                    <a:lnTo>
                      <a:pt x="426" y="404"/>
                    </a:lnTo>
                    <a:lnTo>
                      <a:pt x="439" y="419"/>
                    </a:lnTo>
                    <a:lnTo>
                      <a:pt x="454" y="433"/>
                    </a:lnTo>
                    <a:lnTo>
                      <a:pt x="469" y="444"/>
                    </a:lnTo>
                    <a:lnTo>
                      <a:pt x="484" y="450"/>
                    </a:lnTo>
                    <a:lnTo>
                      <a:pt x="500" y="452"/>
                    </a:lnTo>
                    <a:lnTo>
                      <a:pt x="512" y="447"/>
                    </a:lnTo>
                    <a:lnTo>
                      <a:pt x="525" y="436"/>
                    </a:lnTo>
                    <a:lnTo>
                      <a:pt x="537" y="423"/>
                    </a:lnTo>
                    <a:lnTo>
                      <a:pt x="547" y="405"/>
                    </a:lnTo>
                    <a:lnTo>
                      <a:pt x="556" y="386"/>
                    </a:lnTo>
                    <a:lnTo>
                      <a:pt x="564" y="364"/>
                    </a:lnTo>
                    <a:lnTo>
                      <a:pt x="570" y="344"/>
                    </a:lnTo>
                    <a:lnTo>
                      <a:pt x="576" y="325"/>
                    </a:lnTo>
                    <a:lnTo>
                      <a:pt x="579" y="308"/>
                    </a:lnTo>
                    <a:lnTo>
                      <a:pt x="581" y="295"/>
                    </a:lnTo>
                    <a:lnTo>
                      <a:pt x="582" y="286"/>
                    </a:lnTo>
                    <a:lnTo>
                      <a:pt x="585" y="278"/>
                    </a:lnTo>
                    <a:lnTo>
                      <a:pt x="592" y="266"/>
                    </a:lnTo>
                    <a:lnTo>
                      <a:pt x="602" y="255"/>
                    </a:lnTo>
                    <a:lnTo>
                      <a:pt x="614" y="242"/>
                    </a:lnTo>
                    <a:lnTo>
                      <a:pt x="628" y="229"/>
                    </a:lnTo>
                    <a:lnTo>
                      <a:pt x="640" y="218"/>
                    </a:lnTo>
                    <a:lnTo>
                      <a:pt x="652" y="207"/>
                    </a:lnTo>
                    <a:lnTo>
                      <a:pt x="662" y="199"/>
                    </a:lnTo>
                    <a:lnTo>
                      <a:pt x="668" y="194"/>
                    </a:lnTo>
                    <a:lnTo>
                      <a:pt x="675" y="191"/>
                    </a:lnTo>
                    <a:lnTo>
                      <a:pt x="688" y="189"/>
                    </a:lnTo>
                    <a:lnTo>
                      <a:pt x="704" y="187"/>
                    </a:lnTo>
                    <a:lnTo>
                      <a:pt x="723" y="185"/>
                    </a:lnTo>
                    <a:lnTo>
                      <a:pt x="744" y="184"/>
                    </a:lnTo>
                    <a:lnTo>
                      <a:pt x="765" y="183"/>
                    </a:lnTo>
                    <a:lnTo>
                      <a:pt x="785" y="181"/>
                    </a:lnTo>
                    <a:lnTo>
                      <a:pt x="802" y="180"/>
                    </a:lnTo>
                    <a:lnTo>
                      <a:pt x="816" y="179"/>
                    </a:lnTo>
                    <a:lnTo>
                      <a:pt x="824" y="179"/>
                    </a:lnTo>
                    <a:lnTo>
                      <a:pt x="831" y="174"/>
                    </a:lnTo>
                    <a:lnTo>
                      <a:pt x="841" y="166"/>
                    </a:lnTo>
                    <a:lnTo>
                      <a:pt x="850" y="153"/>
                    </a:lnTo>
                    <a:lnTo>
                      <a:pt x="861" y="139"/>
                    </a:lnTo>
                    <a:lnTo>
                      <a:pt x="872" y="125"/>
                    </a:lnTo>
                    <a:lnTo>
                      <a:pt x="881" y="110"/>
                    </a:lnTo>
                    <a:lnTo>
                      <a:pt x="864" y="101"/>
                    </a:lnTo>
                    <a:lnTo>
                      <a:pt x="848" y="92"/>
                    </a:lnTo>
                    <a:lnTo>
                      <a:pt x="835" y="83"/>
                    </a:lnTo>
                    <a:lnTo>
                      <a:pt x="823" y="76"/>
                    </a:lnTo>
                    <a:lnTo>
                      <a:pt x="816" y="69"/>
                    </a:lnTo>
                    <a:lnTo>
                      <a:pt x="811" y="64"/>
                    </a:lnTo>
                    <a:lnTo>
                      <a:pt x="811" y="59"/>
                    </a:lnTo>
                    <a:lnTo>
                      <a:pt x="812" y="51"/>
                    </a:lnTo>
                    <a:lnTo>
                      <a:pt x="816" y="40"/>
                    </a:lnTo>
                    <a:lnTo>
                      <a:pt x="820" y="27"/>
                    </a:lnTo>
                    <a:lnTo>
                      <a:pt x="824" y="14"/>
                    </a:lnTo>
                    <a:lnTo>
                      <a:pt x="829" y="0"/>
                    </a:lnTo>
                    <a:lnTo>
                      <a:pt x="955" y="0"/>
                    </a:lnTo>
                    <a:lnTo>
                      <a:pt x="955" y="562"/>
                    </a:lnTo>
                    <a:lnTo>
                      <a:pt x="0" y="562"/>
                    </a:lnTo>
                    <a:lnTo>
                      <a:pt x="0" y="0"/>
                    </a:lnTo>
                    <a:close/>
                  </a:path>
                </a:pathLst>
              </a:custGeom>
              <a:solidFill>
                <a:srgbClr val="AAD04A"/>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8" name="Freeform 159">
                <a:extLst>
                  <a:ext uri="{FF2B5EF4-FFF2-40B4-BE49-F238E27FC236}">
                    <a16:creationId xmlns:a16="http://schemas.microsoft.com/office/drawing/2014/main" id="{93201613-9DAD-46AE-A4A8-1025DF875C9F}"/>
                  </a:ext>
                </a:extLst>
              </p:cNvPr>
              <p:cNvSpPr>
                <a:spLocks/>
              </p:cNvSpPr>
              <p:nvPr/>
            </p:nvSpPr>
            <p:spPr bwMode="auto">
              <a:xfrm>
                <a:off x="9820276" y="3270251"/>
                <a:ext cx="69850" cy="66675"/>
              </a:xfrm>
              <a:custGeom>
                <a:avLst/>
                <a:gdLst>
                  <a:gd name="T0" fmla="*/ 0 w 306"/>
                  <a:gd name="T1" fmla="*/ 0 h 293"/>
                  <a:gd name="T2" fmla="*/ 27 w 306"/>
                  <a:gd name="T3" fmla="*/ 31 h 293"/>
                  <a:gd name="T4" fmla="*/ 59 w 306"/>
                  <a:gd name="T5" fmla="*/ 61 h 293"/>
                  <a:gd name="T6" fmla="*/ 95 w 306"/>
                  <a:gd name="T7" fmla="*/ 87 h 293"/>
                  <a:gd name="T8" fmla="*/ 133 w 306"/>
                  <a:gd name="T9" fmla="*/ 111 h 293"/>
                  <a:gd name="T10" fmla="*/ 170 w 306"/>
                  <a:gd name="T11" fmla="*/ 133 h 293"/>
                  <a:gd name="T12" fmla="*/ 205 w 306"/>
                  <a:gd name="T13" fmla="*/ 153 h 293"/>
                  <a:gd name="T14" fmla="*/ 226 w 306"/>
                  <a:gd name="T15" fmla="*/ 166 h 293"/>
                  <a:gd name="T16" fmla="*/ 243 w 306"/>
                  <a:gd name="T17" fmla="*/ 182 h 293"/>
                  <a:gd name="T18" fmla="*/ 258 w 306"/>
                  <a:gd name="T19" fmla="*/ 200 h 293"/>
                  <a:gd name="T20" fmla="*/ 270 w 306"/>
                  <a:gd name="T21" fmla="*/ 220 h 293"/>
                  <a:gd name="T22" fmla="*/ 281 w 306"/>
                  <a:gd name="T23" fmla="*/ 240 h 293"/>
                  <a:gd name="T24" fmla="*/ 291 w 306"/>
                  <a:gd name="T25" fmla="*/ 259 h 293"/>
                  <a:gd name="T26" fmla="*/ 299 w 306"/>
                  <a:gd name="T27" fmla="*/ 277 h 293"/>
                  <a:gd name="T28" fmla="*/ 306 w 306"/>
                  <a:gd name="T29" fmla="*/ 293 h 293"/>
                  <a:gd name="T30" fmla="*/ 0 w 306"/>
                  <a:gd name="T31" fmla="*/ 293 h 293"/>
                  <a:gd name="T32" fmla="*/ 0 w 306"/>
                  <a:gd name="T3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 h="293">
                    <a:moveTo>
                      <a:pt x="0" y="0"/>
                    </a:moveTo>
                    <a:lnTo>
                      <a:pt x="27" y="31"/>
                    </a:lnTo>
                    <a:lnTo>
                      <a:pt x="59" y="61"/>
                    </a:lnTo>
                    <a:lnTo>
                      <a:pt x="95" y="87"/>
                    </a:lnTo>
                    <a:lnTo>
                      <a:pt x="133" y="111"/>
                    </a:lnTo>
                    <a:lnTo>
                      <a:pt x="170" y="133"/>
                    </a:lnTo>
                    <a:lnTo>
                      <a:pt x="205" y="153"/>
                    </a:lnTo>
                    <a:lnTo>
                      <a:pt x="226" y="166"/>
                    </a:lnTo>
                    <a:lnTo>
                      <a:pt x="243" y="182"/>
                    </a:lnTo>
                    <a:lnTo>
                      <a:pt x="258" y="200"/>
                    </a:lnTo>
                    <a:lnTo>
                      <a:pt x="270" y="220"/>
                    </a:lnTo>
                    <a:lnTo>
                      <a:pt x="281" y="240"/>
                    </a:lnTo>
                    <a:lnTo>
                      <a:pt x="291" y="259"/>
                    </a:lnTo>
                    <a:lnTo>
                      <a:pt x="299" y="277"/>
                    </a:lnTo>
                    <a:lnTo>
                      <a:pt x="306" y="293"/>
                    </a:lnTo>
                    <a:lnTo>
                      <a:pt x="0" y="293"/>
                    </a:lnTo>
                    <a:lnTo>
                      <a:pt x="0" y="0"/>
                    </a:lnTo>
                    <a:close/>
                  </a:path>
                </a:pathLst>
              </a:custGeom>
              <a:solidFill>
                <a:srgbClr val="F79A51"/>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09" name="Freeform 160">
                <a:extLst>
                  <a:ext uri="{FF2B5EF4-FFF2-40B4-BE49-F238E27FC236}">
                    <a16:creationId xmlns:a16="http://schemas.microsoft.com/office/drawing/2014/main" id="{DBDA8A1F-1139-4E4D-8F7F-4ED1DAAC0914}"/>
                  </a:ext>
                </a:extLst>
              </p:cNvPr>
              <p:cNvSpPr>
                <a:spLocks/>
              </p:cNvSpPr>
              <p:nvPr/>
            </p:nvSpPr>
            <p:spPr bwMode="auto">
              <a:xfrm>
                <a:off x="9820276" y="3298826"/>
                <a:ext cx="52388" cy="38100"/>
              </a:xfrm>
              <a:custGeom>
                <a:avLst/>
                <a:gdLst>
                  <a:gd name="T0" fmla="*/ 0 w 230"/>
                  <a:gd name="T1" fmla="*/ 0 h 169"/>
                  <a:gd name="T2" fmla="*/ 24 w 230"/>
                  <a:gd name="T3" fmla="*/ 14 h 169"/>
                  <a:gd name="T4" fmla="*/ 53 w 230"/>
                  <a:gd name="T5" fmla="*/ 25 h 169"/>
                  <a:gd name="T6" fmla="*/ 83 w 230"/>
                  <a:gd name="T7" fmla="*/ 36 h 169"/>
                  <a:gd name="T8" fmla="*/ 114 w 230"/>
                  <a:gd name="T9" fmla="*/ 48 h 169"/>
                  <a:gd name="T10" fmla="*/ 145 w 230"/>
                  <a:gd name="T11" fmla="*/ 60 h 169"/>
                  <a:gd name="T12" fmla="*/ 174 w 230"/>
                  <a:gd name="T13" fmla="*/ 75 h 169"/>
                  <a:gd name="T14" fmla="*/ 189 w 230"/>
                  <a:gd name="T15" fmla="*/ 87 h 169"/>
                  <a:gd name="T16" fmla="*/ 202 w 230"/>
                  <a:gd name="T17" fmla="*/ 100 h 169"/>
                  <a:gd name="T18" fmla="*/ 212 w 230"/>
                  <a:gd name="T19" fmla="*/ 116 h 169"/>
                  <a:gd name="T20" fmla="*/ 220 w 230"/>
                  <a:gd name="T21" fmla="*/ 133 h 169"/>
                  <a:gd name="T22" fmla="*/ 226 w 230"/>
                  <a:gd name="T23" fmla="*/ 151 h 169"/>
                  <a:gd name="T24" fmla="*/ 230 w 230"/>
                  <a:gd name="T25" fmla="*/ 169 h 169"/>
                  <a:gd name="T26" fmla="*/ 0 w 230"/>
                  <a:gd name="T27" fmla="*/ 169 h 169"/>
                  <a:gd name="T28" fmla="*/ 0 w 230"/>
                  <a:gd name="T2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69">
                    <a:moveTo>
                      <a:pt x="0" y="0"/>
                    </a:moveTo>
                    <a:lnTo>
                      <a:pt x="24" y="14"/>
                    </a:lnTo>
                    <a:lnTo>
                      <a:pt x="53" y="25"/>
                    </a:lnTo>
                    <a:lnTo>
                      <a:pt x="83" y="36"/>
                    </a:lnTo>
                    <a:lnTo>
                      <a:pt x="114" y="48"/>
                    </a:lnTo>
                    <a:lnTo>
                      <a:pt x="145" y="60"/>
                    </a:lnTo>
                    <a:lnTo>
                      <a:pt x="174" y="75"/>
                    </a:lnTo>
                    <a:lnTo>
                      <a:pt x="189" y="87"/>
                    </a:lnTo>
                    <a:lnTo>
                      <a:pt x="202" y="100"/>
                    </a:lnTo>
                    <a:lnTo>
                      <a:pt x="212" y="116"/>
                    </a:lnTo>
                    <a:lnTo>
                      <a:pt x="220" y="133"/>
                    </a:lnTo>
                    <a:lnTo>
                      <a:pt x="226" y="151"/>
                    </a:lnTo>
                    <a:lnTo>
                      <a:pt x="230" y="169"/>
                    </a:lnTo>
                    <a:lnTo>
                      <a:pt x="0" y="169"/>
                    </a:lnTo>
                    <a:lnTo>
                      <a:pt x="0" y="0"/>
                    </a:lnTo>
                    <a:close/>
                  </a:path>
                </a:pathLst>
              </a:custGeom>
              <a:solidFill>
                <a:srgbClr val="FAD152"/>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0" name="Freeform 161">
                <a:extLst>
                  <a:ext uri="{FF2B5EF4-FFF2-40B4-BE49-F238E27FC236}">
                    <a16:creationId xmlns:a16="http://schemas.microsoft.com/office/drawing/2014/main" id="{3877A5EC-0E9F-434C-843B-B7381EE79014}"/>
                  </a:ext>
                </a:extLst>
              </p:cNvPr>
              <p:cNvSpPr>
                <a:spLocks/>
              </p:cNvSpPr>
              <p:nvPr/>
            </p:nvSpPr>
            <p:spPr bwMode="auto">
              <a:xfrm>
                <a:off x="9858376" y="3244851"/>
                <a:ext cx="17463" cy="15875"/>
              </a:xfrm>
              <a:custGeom>
                <a:avLst/>
                <a:gdLst>
                  <a:gd name="T0" fmla="*/ 37 w 73"/>
                  <a:gd name="T1" fmla="*/ 0 h 73"/>
                  <a:gd name="T2" fmla="*/ 51 w 73"/>
                  <a:gd name="T3" fmla="*/ 3 h 73"/>
                  <a:gd name="T4" fmla="*/ 62 w 73"/>
                  <a:gd name="T5" fmla="*/ 11 h 73"/>
                  <a:gd name="T6" fmla="*/ 70 w 73"/>
                  <a:gd name="T7" fmla="*/ 22 h 73"/>
                  <a:gd name="T8" fmla="*/ 73 w 73"/>
                  <a:gd name="T9" fmla="*/ 37 h 73"/>
                  <a:gd name="T10" fmla="*/ 70 w 73"/>
                  <a:gd name="T11" fmla="*/ 51 h 73"/>
                  <a:gd name="T12" fmla="*/ 62 w 73"/>
                  <a:gd name="T13" fmla="*/ 63 h 73"/>
                  <a:gd name="T14" fmla="*/ 51 w 73"/>
                  <a:gd name="T15" fmla="*/ 70 h 73"/>
                  <a:gd name="T16" fmla="*/ 37 w 73"/>
                  <a:gd name="T17" fmla="*/ 73 h 73"/>
                  <a:gd name="T18" fmla="*/ 22 w 73"/>
                  <a:gd name="T19" fmla="*/ 70 h 73"/>
                  <a:gd name="T20" fmla="*/ 11 w 73"/>
                  <a:gd name="T21" fmla="*/ 63 h 73"/>
                  <a:gd name="T22" fmla="*/ 3 w 73"/>
                  <a:gd name="T23" fmla="*/ 51 h 73"/>
                  <a:gd name="T24" fmla="*/ 0 w 73"/>
                  <a:gd name="T25" fmla="*/ 37 h 73"/>
                  <a:gd name="T26" fmla="*/ 3 w 73"/>
                  <a:gd name="T27" fmla="*/ 22 h 73"/>
                  <a:gd name="T28" fmla="*/ 11 w 73"/>
                  <a:gd name="T29" fmla="*/ 11 h 73"/>
                  <a:gd name="T30" fmla="*/ 22 w 73"/>
                  <a:gd name="T31" fmla="*/ 3 h 73"/>
                  <a:gd name="T32" fmla="*/ 37 w 73"/>
                  <a:gd name="T3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3">
                    <a:moveTo>
                      <a:pt x="37" y="0"/>
                    </a:moveTo>
                    <a:lnTo>
                      <a:pt x="51" y="3"/>
                    </a:lnTo>
                    <a:lnTo>
                      <a:pt x="62" y="11"/>
                    </a:lnTo>
                    <a:lnTo>
                      <a:pt x="70" y="22"/>
                    </a:lnTo>
                    <a:lnTo>
                      <a:pt x="73" y="37"/>
                    </a:lnTo>
                    <a:lnTo>
                      <a:pt x="70" y="51"/>
                    </a:lnTo>
                    <a:lnTo>
                      <a:pt x="62" y="63"/>
                    </a:lnTo>
                    <a:lnTo>
                      <a:pt x="51" y="70"/>
                    </a:lnTo>
                    <a:lnTo>
                      <a:pt x="37" y="73"/>
                    </a:lnTo>
                    <a:lnTo>
                      <a:pt x="22" y="70"/>
                    </a:lnTo>
                    <a:lnTo>
                      <a:pt x="11" y="63"/>
                    </a:lnTo>
                    <a:lnTo>
                      <a:pt x="3" y="51"/>
                    </a:lnTo>
                    <a:lnTo>
                      <a:pt x="0" y="37"/>
                    </a:lnTo>
                    <a:lnTo>
                      <a:pt x="3" y="22"/>
                    </a:lnTo>
                    <a:lnTo>
                      <a:pt x="11" y="11"/>
                    </a:lnTo>
                    <a:lnTo>
                      <a:pt x="22" y="3"/>
                    </a:lnTo>
                    <a:lnTo>
                      <a:pt x="37" y="0"/>
                    </a:lnTo>
                    <a:close/>
                  </a:path>
                </a:pathLst>
              </a:custGeom>
              <a:solidFill>
                <a:srgbClr val="288135"/>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1" name="Freeform 162">
                <a:extLst>
                  <a:ext uri="{FF2B5EF4-FFF2-40B4-BE49-F238E27FC236}">
                    <a16:creationId xmlns:a16="http://schemas.microsoft.com/office/drawing/2014/main" id="{D0AD9047-D796-4E2F-898E-3137126289F2}"/>
                  </a:ext>
                </a:extLst>
              </p:cNvPr>
              <p:cNvSpPr>
                <a:spLocks/>
              </p:cNvSpPr>
              <p:nvPr/>
            </p:nvSpPr>
            <p:spPr bwMode="auto">
              <a:xfrm>
                <a:off x="9840913" y="3295651"/>
                <a:ext cx="23813" cy="23813"/>
              </a:xfrm>
              <a:custGeom>
                <a:avLst/>
                <a:gdLst>
                  <a:gd name="T0" fmla="*/ 55 w 110"/>
                  <a:gd name="T1" fmla="*/ 0 h 111"/>
                  <a:gd name="T2" fmla="*/ 73 w 110"/>
                  <a:gd name="T3" fmla="*/ 3 h 111"/>
                  <a:gd name="T4" fmla="*/ 87 w 110"/>
                  <a:gd name="T5" fmla="*/ 11 h 111"/>
                  <a:gd name="T6" fmla="*/ 99 w 110"/>
                  <a:gd name="T7" fmla="*/ 23 h 111"/>
                  <a:gd name="T8" fmla="*/ 108 w 110"/>
                  <a:gd name="T9" fmla="*/ 38 h 111"/>
                  <a:gd name="T10" fmla="*/ 110 w 110"/>
                  <a:gd name="T11" fmla="*/ 55 h 111"/>
                  <a:gd name="T12" fmla="*/ 108 w 110"/>
                  <a:gd name="T13" fmla="*/ 73 h 111"/>
                  <a:gd name="T14" fmla="*/ 99 w 110"/>
                  <a:gd name="T15" fmla="*/ 88 h 111"/>
                  <a:gd name="T16" fmla="*/ 87 w 110"/>
                  <a:gd name="T17" fmla="*/ 99 h 111"/>
                  <a:gd name="T18" fmla="*/ 73 w 110"/>
                  <a:gd name="T19" fmla="*/ 108 h 111"/>
                  <a:gd name="T20" fmla="*/ 55 w 110"/>
                  <a:gd name="T21" fmla="*/ 111 h 111"/>
                  <a:gd name="T22" fmla="*/ 38 w 110"/>
                  <a:gd name="T23" fmla="*/ 108 h 111"/>
                  <a:gd name="T24" fmla="*/ 22 w 110"/>
                  <a:gd name="T25" fmla="*/ 99 h 111"/>
                  <a:gd name="T26" fmla="*/ 10 w 110"/>
                  <a:gd name="T27" fmla="*/ 88 h 111"/>
                  <a:gd name="T28" fmla="*/ 3 w 110"/>
                  <a:gd name="T29" fmla="*/ 73 h 111"/>
                  <a:gd name="T30" fmla="*/ 0 w 110"/>
                  <a:gd name="T31" fmla="*/ 55 h 111"/>
                  <a:gd name="T32" fmla="*/ 3 w 110"/>
                  <a:gd name="T33" fmla="*/ 38 h 111"/>
                  <a:gd name="T34" fmla="*/ 10 w 110"/>
                  <a:gd name="T35" fmla="*/ 23 h 111"/>
                  <a:gd name="T36" fmla="*/ 22 w 110"/>
                  <a:gd name="T37" fmla="*/ 11 h 111"/>
                  <a:gd name="T38" fmla="*/ 38 w 110"/>
                  <a:gd name="T39" fmla="*/ 3 h 111"/>
                  <a:gd name="T40" fmla="*/ 55 w 110"/>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11">
                    <a:moveTo>
                      <a:pt x="55" y="0"/>
                    </a:moveTo>
                    <a:lnTo>
                      <a:pt x="73" y="3"/>
                    </a:lnTo>
                    <a:lnTo>
                      <a:pt x="87" y="11"/>
                    </a:lnTo>
                    <a:lnTo>
                      <a:pt x="99" y="23"/>
                    </a:lnTo>
                    <a:lnTo>
                      <a:pt x="108" y="38"/>
                    </a:lnTo>
                    <a:lnTo>
                      <a:pt x="110" y="55"/>
                    </a:lnTo>
                    <a:lnTo>
                      <a:pt x="108" y="73"/>
                    </a:lnTo>
                    <a:lnTo>
                      <a:pt x="99" y="88"/>
                    </a:lnTo>
                    <a:lnTo>
                      <a:pt x="87" y="99"/>
                    </a:lnTo>
                    <a:lnTo>
                      <a:pt x="73" y="108"/>
                    </a:lnTo>
                    <a:lnTo>
                      <a:pt x="55" y="111"/>
                    </a:lnTo>
                    <a:lnTo>
                      <a:pt x="38" y="108"/>
                    </a:lnTo>
                    <a:lnTo>
                      <a:pt x="22" y="99"/>
                    </a:lnTo>
                    <a:lnTo>
                      <a:pt x="10" y="88"/>
                    </a:lnTo>
                    <a:lnTo>
                      <a:pt x="3" y="73"/>
                    </a:lnTo>
                    <a:lnTo>
                      <a:pt x="0" y="55"/>
                    </a:lnTo>
                    <a:lnTo>
                      <a:pt x="3" y="38"/>
                    </a:lnTo>
                    <a:lnTo>
                      <a:pt x="10" y="23"/>
                    </a:lnTo>
                    <a:lnTo>
                      <a:pt x="22" y="11"/>
                    </a:lnTo>
                    <a:lnTo>
                      <a:pt x="38" y="3"/>
                    </a:lnTo>
                    <a:lnTo>
                      <a:pt x="55" y="0"/>
                    </a:lnTo>
                    <a:close/>
                  </a:path>
                </a:pathLst>
              </a:custGeom>
              <a:solidFill>
                <a:srgbClr val="D07507"/>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2" name="Freeform 163">
                <a:extLst>
                  <a:ext uri="{FF2B5EF4-FFF2-40B4-BE49-F238E27FC236}">
                    <a16:creationId xmlns:a16="http://schemas.microsoft.com/office/drawing/2014/main" id="{5E1B2A3B-436C-419E-B057-EC727ACA75B8}"/>
                  </a:ext>
                </a:extLst>
              </p:cNvPr>
              <p:cNvSpPr>
                <a:spLocks/>
              </p:cNvSpPr>
              <p:nvPr/>
            </p:nvSpPr>
            <p:spPr bwMode="auto">
              <a:xfrm>
                <a:off x="9831388" y="3216276"/>
                <a:ext cx="15875" cy="17463"/>
              </a:xfrm>
              <a:custGeom>
                <a:avLst/>
                <a:gdLst>
                  <a:gd name="T0" fmla="*/ 35 w 71"/>
                  <a:gd name="T1" fmla="*/ 0 h 72"/>
                  <a:gd name="T2" fmla="*/ 49 w 71"/>
                  <a:gd name="T3" fmla="*/ 2 h 72"/>
                  <a:gd name="T4" fmla="*/ 61 w 71"/>
                  <a:gd name="T5" fmla="*/ 10 h 72"/>
                  <a:gd name="T6" fmla="*/ 68 w 71"/>
                  <a:gd name="T7" fmla="*/ 21 h 72"/>
                  <a:gd name="T8" fmla="*/ 71 w 71"/>
                  <a:gd name="T9" fmla="*/ 36 h 72"/>
                  <a:gd name="T10" fmla="*/ 68 w 71"/>
                  <a:gd name="T11" fmla="*/ 49 h 72"/>
                  <a:gd name="T12" fmla="*/ 61 w 71"/>
                  <a:gd name="T13" fmla="*/ 61 h 72"/>
                  <a:gd name="T14" fmla="*/ 49 w 71"/>
                  <a:gd name="T15" fmla="*/ 68 h 72"/>
                  <a:gd name="T16" fmla="*/ 35 w 71"/>
                  <a:gd name="T17" fmla="*/ 72 h 72"/>
                  <a:gd name="T18" fmla="*/ 22 w 71"/>
                  <a:gd name="T19" fmla="*/ 68 h 72"/>
                  <a:gd name="T20" fmla="*/ 10 w 71"/>
                  <a:gd name="T21" fmla="*/ 61 h 72"/>
                  <a:gd name="T22" fmla="*/ 2 w 71"/>
                  <a:gd name="T23" fmla="*/ 49 h 72"/>
                  <a:gd name="T24" fmla="*/ 0 w 71"/>
                  <a:gd name="T25" fmla="*/ 36 h 72"/>
                  <a:gd name="T26" fmla="*/ 2 w 71"/>
                  <a:gd name="T27" fmla="*/ 21 h 72"/>
                  <a:gd name="T28" fmla="*/ 10 w 71"/>
                  <a:gd name="T29" fmla="*/ 10 h 72"/>
                  <a:gd name="T30" fmla="*/ 22 w 71"/>
                  <a:gd name="T31" fmla="*/ 2 h 72"/>
                  <a:gd name="T32" fmla="*/ 35 w 71"/>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2">
                    <a:moveTo>
                      <a:pt x="35" y="0"/>
                    </a:moveTo>
                    <a:lnTo>
                      <a:pt x="49" y="2"/>
                    </a:lnTo>
                    <a:lnTo>
                      <a:pt x="61" y="10"/>
                    </a:lnTo>
                    <a:lnTo>
                      <a:pt x="68" y="21"/>
                    </a:lnTo>
                    <a:lnTo>
                      <a:pt x="71" y="36"/>
                    </a:lnTo>
                    <a:lnTo>
                      <a:pt x="68" y="49"/>
                    </a:lnTo>
                    <a:lnTo>
                      <a:pt x="61" y="61"/>
                    </a:lnTo>
                    <a:lnTo>
                      <a:pt x="49" y="68"/>
                    </a:lnTo>
                    <a:lnTo>
                      <a:pt x="35" y="72"/>
                    </a:lnTo>
                    <a:lnTo>
                      <a:pt x="22" y="68"/>
                    </a:lnTo>
                    <a:lnTo>
                      <a:pt x="10" y="61"/>
                    </a:lnTo>
                    <a:lnTo>
                      <a:pt x="2" y="49"/>
                    </a:lnTo>
                    <a:lnTo>
                      <a:pt x="0" y="36"/>
                    </a:lnTo>
                    <a:lnTo>
                      <a:pt x="2" y="21"/>
                    </a:lnTo>
                    <a:lnTo>
                      <a:pt x="10" y="10"/>
                    </a:lnTo>
                    <a:lnTo>
                      <a:pt x="22" y="2"/>
                    </a:lnTo>
                    <a:lnTo>
                      <a:pt x="35" y="0"/>
                    </a:lnTo>
                    <a:close/>
                  </a:path>
                </a:pathLst>
              </a:custGeom>
              <a:solidFill>
                <a:srgbClr val="007AC2"/>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3" name="Freeform 164">
                <a:extLst>
                  <a:ext uri="{FF2B5EF4-FFF2-40B4-BE49-F238E27FC236}">
                    <a16:creationId xmlns:a16="http://schemas.microsoft.com/office/drawing/2014/main" id="{38D8C5DC-009C-4512-BD55-2D611B104E52}"/>
                  </a:ext>
                </a:extLst>
              </p:cNvPr>
              <p:cNvSpPr>
                <a:spLocks/>
              </p:cNvSpPr>
              <p:nvPr/>
            </p:nvSpPr>
            <p:spPr bwMode="auto">
              <a:xfrm>
                <a:off x="9988551" y="3281363"/>
                <a:ext cx="17463" cy="15875"/>
              </a:xfrm>
              <a:custGeom>
                <a:avLst/>
                <a:gdLst>
                  <a:gd name="T0" fmla="*/ 36 w 72"/>
                  <a:gd name="T1" fmla="*/ 0 h 72"/>
                  <a:gd name="T2" fmla="*/ 50 w 72"/>
                  <a:gd name="T3" fmla="*/ 3 h 72"/>
                  <a:gd name="T4" fmla="*/ 61 w 72"/>
                  <a:gd name="T5" fmla="*/ 10 h 72"/>
                  <a:gd name="T6" fmla="*/ 69 w 72"/>
                  <a:gd name="T7" fmla="*/ 22 h 72"/>
                  <a:gd name="T8" fmla="*/ 72 w 72"/>
                  <a:gd name="T9" fmla="*/ 36 h 72"/>
                  <a:gd name="T10" fmla="*/ 69 w 72"/>
                  <a:gd name="T11" fmla="*/ 50 h 72"/>
                  <a:gd name="T12" fmla="*/ 61 w 72"/>
                  <a:gd name="T13" fmla="*/ 61 h 72"/>
                  <a:gd name="T14" fmla="*/ 50 w 72"/>
                  <a:gd name="T15" fmla="*/ 70 h 72"/>
                  <a:gd name="T16" fmla="*/ 36 w 72"/>
                  <a:gd name="T17" fmla="*/ 72 h 72"/>
                  <a:gd name="T18" fmla="*/ 22 w 72"/>
                  <a:gd name="T19" fmla="*/ 70 h 72"/>
                  <a:gd name="T20" fmla="*/ 10 w 72"/>
                  <a:gd name="T21" fmla="*/ 61 h 72"/>
                  <a:gd name="T22" fmla="*/ 3 w 72"/>
                  <a:gd name="T23" fmla="*/ 50 h 72"/>
                  <a:gd name="T24" fmla="*/ 0 w 72"/>
                  <a:gd name="T25" fmla="*/ 36 h 72"/>
                  <a:gd name="T26" fmla="*/ 3 w 72"/>
                  <a:gd name="T27" fmla="*/ 22 h 72"/>
                  <a:gd name="T28" fmla="*/ 10 w 72"/>
                  <a:gd name="T29" fmla="*/ 10 h 72"/>
                  <a:gd name="T30" fmla="*/ 22 w 72"/>
                  <a:gd name="T31" fmla="*/ 3 h 72"/>
                  <a:gd name="T32" fmla="*/ 36 w 72"/>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lnTo>
                      <a:pt x="50" y="3"/>
                    </a:lnTo>
                    <a:lnTo>
                      <a:pt x="61" y="10"/>
                    </a:lnTo>
                    <a:lnTo>
                      <a:pt x="69" y="22"/>
                    </a:lnTo>
                    <a:lnTo>
                      <a:pt x="72" y="36"/>
                    </a:lnTo>
                    <a:lnTo>
                      <a:pt x="69" y="50"/>
                    </a:lnTo>
                    <a:lnTo>
                      <a:pt x="61" y="61"/>
                    </a:lnTo>
                    <a:lnTo>
                      <a:pt x="50" y="70"/>
                    </a:lnTo>
                    <a:lnTo>
                      <a:pt x="36" y="72"/>
                    </a:lnTo>
                    <a:lnTo>
                      <a:pt x="22" y="70"/>
                    </a:lnTo>
                    <a:lnTo>
                      <a:pt x="10" y="61"/>
                    </a:lnTo>
                    <a:lnTo>
                      <a:pt x="3" y="50"/>
                    </a:lnTo>
                    <a:lnTo>
                      <a:pt x="0" y="36"/>
                    </a:lnTo>
                    <a:lnTo>
                      <a:pt x="3" y="22"/>
                    </a:lnTo>
                    <a:lnTo>
                      <a:pt x="10" y="10"/>
                    </a:lnTo>
                    <a:lnTo>
                      <a:pt x="22" y="3"/>
                    </a:lnTo>
                    <a:lnTo>
                      <a:pt x="36" y="0"/>
                    </a:lnTo>
                    <a:close/>
                  </a:path>
                </a:pathLst>
              </a:custGeom>
              <a:solidFill>
                <a:srgbClr val="F7FF7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sp>
            <p:nvSpPr>
              <p:cNvPr id="114" name="Freeform 165">
                <a:extLst>
                  <a:ext uri="{FF2B5EF4-FFF2-40B4-BE49-F238E27FC236}">
                    <a16:creationId xmlns:a16="http://schemas.microsoft.com/office/drawing/2014/main" id="{6F868E76-5655-4361-A3C3-873585F547FF}"/>
                  </a:ext>
                </a:extLst>
              </p:cNvPr>
              <p:cNvSpPr>
                <a:spLocks noEditPoints="1"/>
              </p:cNvSpPr>
              <p:nvPr/>
            </p:nvSpPr>
            <p:spPr bwMode="auto">
              <a:xfrm>
                <a:off x="9602788" y="3159126"/>
                <a:ext cx="485775" cy="355600"/>
              </a:xfrm>
              <a:custGeom>
                <a:avLst/>
                <a:gdLst>
                  <a:gd name="T0" fmla="*/ 1237 w 2136"/>
                  <a:gd name="T1" fmla="*/ 1293 h 1574"/>
                  <a:gd name="T2" fmla="*/ 1124 w 2136"/>
                  <a:gd name="T3" fmla="*/ 1405 h 1574"/>
                  <a:gd name="T4" fmla="*/ 1349 w 2136"/>
                  <a:gd name="T5" fmla="*/ 1237 h 1574"/>
                  <a:gd name="T6" fmla="*/ 1462 w 2136"/>
                  <a:gd name="T7" fmla="*/ 1405 h 1574"/>
                  <a:gd name="T8" fmla="*/ 1349 w 2136"/>
                  <a:gd name="T9" fmla="*/ 1237 h 1574"/>
                  <a:gd name="T10" fmla="*/ 1686 w 2136"/>
                  <a:gd name="T11" fmla="*/ 1124 h 1574"/>
                  <a:gd name="T12" fmla="*/ 1574 w 2136"/>
                  <a:gd name="T13" fmla="*/ 1405 h 1574"/>
                  <a:gd name="T14" fmla="*/ 843 w 2136"/>
                  <a:gd name="T15" fmla="*/ 1012 h 1574"/>
                  <a:gd name="T16" fmla="*/ 2024 w 2136"/>
                  <a:gd name="T17" fmla="*/ 1462 h 1574"/>
                  <a:gd name="T18" fmla="*/ 843 w 2136"/>
                  <a:gd name="T19" fmla="*/ 1012 h 1574"/>
                  <a:gd name="T20" fmla="*/ 393 w 2136"/>
                  <a:gd name="T21" fmla="*/ 1181 h 1574"/>
                  <a:gd name="T22" fmla="*/ 559 w 2136"/>
                  <a:gd name="T23" fmla="*/ 1211 h 1574"/>
                  <a:gd name="T24" fmla="*/ 539 w 2136"/>
                  <a:gd name="T25" fmla="*/ 1266 h 1574"/>
                  <a:gd name="T26" fmla="*/ 502 w 2136"/>
                  <a:gd name="T27" fmla="*/ 1310 h 1574"/>
                  <a:gd name="T28" fmla="*/ 452 w 2136"/>
                  <a:gd name="T29" fmla="*/ 1338 h 1574"/>
                  <a:gd name="T30" fmla="*/ 393 w 2136"/>
                  <a:gd name="T31" fmla="*/ 1349 h 1574"/>
                  <a:gd name="T32" fmla="*/ 335 w 2136"/>
                  <a:gd name="T33" fmla="*/ 1338 h 1574"/>
                  <a:gd name="T34" fmla="*/ 284 w 2136"/>
                  <a:gd name="T35" fmla="*/ 1310 h 1574"/>
                  <a:gd name="T36" fmla="*/ 247 w 2136"/>
                  <a:gd name="T37" fmla="*/ 1266 h 1574"/>
                  <a:gd name="T38" fmla="*/ 227 w 2136"/>
                  <a:gd name="T39" fmla="*/ 1211 h 1574"/>
                  <a:gd name="T40" fmla="*/ 227 w 2136"/>
                  <a:gd name="T41" fmla="*/ 1150 h 1574"/>
                  <a:gd name="T42" fmla="*/ 247 w 2136"/>
                  <a:gd name="T43" fmla="*/ 1095 h 1574"/>
                  <a:gd name="T44" fmla="*/ 284 w 2136"/>
                  <a:gd name="T45" fmla="*/ 1051 h 1574"/>
                  <a:gd name="T46" fmla="*/ 335 w 2136"/>
                  <a:gd name="T47" fmla="*/ 1023 h 1574"/>
                  <a:gd name="T48" fmla="*/ 393 w 2136"/>
                  <a:gd name="T49" fmla="*/ 1012 h 1574"/>
                  <a:gd name="T50" fmla="*/ 480 w 2136"/>
                  <a:gd name="T51" fmla="*/ 958 h 1574"/>
                  <a:gd name="T52" fmla="*/ 535 w 2136"/>
                  <a:gd name="T53" fmla="*/ 978 h 1574"/>
                  <a:gd name="T54" fmla="*/ 579 w 2136"/>
                  <a:gd name="T55" fmla="*/ 1015 h 1574"/>
                  <a:gd name="T56" fmla="*/ 607 w 2136"/>
                  <a:gd name="T57" fmla="*/ 1066 h 1574"/>
                  <a:gd name="T58" fmla="*/ 618 w 2136"/>
                  <a:gd name="T59" fmla="*/ 1124 h 1574"/>
                  <a:gd name="T60" fmla="*/ 450 w 2136"/>
                  <a:gd name="T61" fmla="*/ 956 h 1574"/>
                  <a:gd name="T62" fmla="*/ 618 w 2136"/>
                  <a:gd name="T63" fmla="*/ 675 h 1574"/>
                  <a:gd name="T64" fmla="*/ 225 w 2136"/>
                  <a:gd name="T65" fmla="*/ 787 h 1574"/>
                  <a:gd name="T66" fmla="*/ 225 w 2136"/>
                  <a:gd name="T67" fmla="*/ 450 h 1574"/>
                  <a:gd name="T68" fmla="*/ 618 w 2136"/>
                  <a:gd name="T69" fmla="*/ 562 h 1574"/>
                  <a:gd name="T70" fmla="*/ 225 w 2136"/>
                  <a:gd name="T71" fmla="*/ 450 h 1574"/>
                  <a:gd name="T72" fmla="*/ 618 w 2136"/>
                  <a:gd name="T73" fmla="*/ 225 h 1574"/>
                  <a:gd name="T74" fmla="*/ 225 w 2136"/>
                  <a:gd name="T75" fmla="*/ 337 h 1574"/>
                  <a:gd name="T76" fmla="*/ 843 w 2136"/>
                  <a:gd name="T77" fmla="*/ 112 h 1574"/>
                  <a:gd name="T78" fmla="*/ 2024 w 2136"/>
                  <a:gd name="T79" fmla="*/ 899 h 1574"/>
                  <a:gd name="T80" fmla="*/ 843 w 2136"/>
                  <a:gd name="T81" fmla="*/ 112 h 1574"/>
                  <a:gd name="T82" fmla="*/ 112 w 2136"/>
                  <a:gd name="T83" fmla="*/ 1462 h 1574"/>
                  <a:gd name="T84" fmla="*/ 731 w 2136"/>
                  <a:gd name="T85" fmla="*/ 112 h 1574"/>
                  <a:gd name="T86" fmla="*/ 0 w 2136"/>
                  <a:gd name="T87" fmla="*/ 0 h 1574"/>
                  <a:gd name="T88" fmla="*/ 2136 w 2136"/>
                  <a:gd name="T89" fmla="*/ 1574 h 1574"/>
                  <a:gd name="T90" fmla="*/ 0 w 2136"/>
                  <a:gd name="T91"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36" h="1574">
                    <a:moveTo>
                      <a:pt x="1124" y="1293"/>
                    </a:moveTo>
                    <a:lnTo>
                      <a:pt x="1237" y="1293"/>
                    </a:lnTo>
                    <a:lnTo>
                      <a:pt x="1237" y="1405"/>
                    </a:lnTo>
                    <a:lnTo>
                      <a:pt x="1124" y="1405"/>
                    </a:lnTo>
                    <a:lnTo>
                      <a:pt x="1124" y="1293"/>
                    </a:lnTo>
                    <a:close/>
                    <a:moveTo>
                      <a:pt x="1349" y="1237"/>
                    </a:moveTo>
                    <a:lnTo>
                      <a:pt x="1462" y="1237"/>
                    </a:lnTo>
                    <a:lnTo>
                      <a:pt x="1462" y="1405"/>
                    </a:lnTo>
                    <a:lnTo>
                      <a:pt x="1349" y="1405"/>
                    </a:lnTo>
                    <a:lnTo>
                      <a:pt x="1349" y="1237"/>
                    </a:lnTo>
                    <a:close/>
                    <a:moveTo>
                      <a:pt x="1574" y="1124"/>
                    </a:moveTo>
                    <a:lnTo>
                      <a:pt x="1686" y="1124"/>
                    </a:lnTo>
                    <a:lnTo>
                      <a:pt x="1686" y="1405"/>
                    </a:lnTo>
                    <a:lnTo>
                      <a:pt x="1574" y="1405"/>
                    </a:lnTo>
                    <a:lnTo>
                      <a:pt x="1574" y="1124"/>
                    </a:lnTo>
                    <a:close/>
                    <a:moveTo>
                      <a:pt x="843" y="1012"/>
                    </a:moveTo>
                    <a:lnTo>
                      <a:pt x="843" y="1462"/>
                    </a:lnTo>
                    <a:lnTo>
                      <a:pt x="2024" y="1462"/>
                    </a:lnTo>
                    <a:lnTo>
                      <a:pt x="2024" y="1012"/>
                    </a:lnTo>
                    <a:lnTo>
                      <a:pt x="843" y="1012"/>
                    </a:lnTo>
                    <a:close/>
                    <a:moveTo>
                      <a:pt x="393" y="1012"/>
                    </a:moveTo>
                    <a:lnTo>
                      <a:pt x="393" y="1181"/>
                    </a:lnTo>
                    <a:lnTo>
                      <a:pt x="562" y="1181"/>
                    </a:lnTo>
                    <a:lnTo>
                      <a:pt x="559" y="1211"/>
                    </a:lnTo>
                    <a:lnTo>
                      <a:pt x="551" y="1239"/>
                    </a:lnTo>
                    <a:lnTo>
                      <a:pt x="539" y="1266"/>
                    </a:lnTo>
                    <a:lnTo>
                      <a:pt x="522" y="1289"/>
                    </a:lnTo>
                    <a:lnTo>
                      <a:pt x="502" y="1310"/>
                    </a:lnTo>
                    <a:lnTo>
                      <a:pt x="479" y="1326"/>
                    </a:lnTo>
                    <a:lnTo>
                      <a:pt x="452" y="1338"/>
                    </a:lnTo>
                    <a:lnTo>
                      <a:pt x="424" y="1347"/>
                    </a:lnTo>
                    <a:lnTo>
                      <a:pt x="393" y="1349"/>
                    </a:lnTo>
                    <a:lnTo>
                      <a:pt x="363" y="1347"/>
                    </a:lnTo>
                    <a:lnTo>
                      <a:pt x="335" y="1338"/>
                    </a:lnTo>
                    <a:lnTo>
                      <a:pt x="308" y="1326"/>
                    </a:lnTo>
                    <a:lnTo>
                      <a:pt x="284" y="1310"/>
                    </a:lnTo>
                    <a:lnTo>
                      <a:pt x="264" y="1289"/>
                    </a:lnTo>
                    <a:lnTo>
                      <a:pt x="247" y="1266"/>
                    </a:lnTo>
                    <a:lnTo>
                      <a:pt x="236" y="1239"/>
                    </a:lnTo>
                    <a:lnTo>
                      <a:pt x="227" y="1211"/>
                    </a:lnTo>
                    <a:lnTo>
                      <a:pt x="225" y="1181"/>
                    </a:lnTo>
                    <a:lnTo>
                      <a:pt x="227" y="1150"/>
                    </a:lnTo>
                    <a:lnTo>
                      <a:pt x="236" y="1122"/>
                    </a:lnTo>
                    <a:lnTo>
                      <a:pt x="247" y="1095"/>
                    </a:lnTo>
                    <a:lnTo>
                      <a:pt x="264" y="1072"/>
                    </a:lnTo>
                    <a:lnTo>
                      <a:pt x="284" y="1051"/>
                    </a:lnTo>
                    <a:lnTo>
                      <a:pt x="308" y="1035"/>
                    </a:lnTo>
                    <a:lnTo>
                      <a:pt x="335" y="1023"/>
                    </a:lnTo>
                    <a:lnTo>
                      <a:pt x="363" y="1014"/>
                    </a:lnTo>
                    <a:lnTo>
                      <a:pt x="393" y="1012"/>
                    </a:lnTo>
                    <a:close/>
                    <a:moveTo>
                      <a:pt x="450" y="956"/>
                    </a:moveTo>
                    <a:lnTo>
                      <a:pt x="480" y="958"/>
                    </a:lnTo>
                    <a:lnTo>
                      <a:pt x="508" y="967"/>
                    </a:lnTo>
                    <a:lnTo>
                      <a:pt x="535" y="978"/>
                    </a:lnTo>
                    <a:lnTo>
                      <a:pt x="558" y="995"/>
                    </a:lnTo>
                    <a:lnTo>
                      <a:pt x="579" y="1015"/>
                    </a:lnTo>
                    <a:lnTo>
                      <a:pt x="595" y="1039"/>
                    </a:lnTo>
                    <a:lnTo>
                      <a:pt x="607" y="1066"/>
                    </a:lnTo>
                    <a:lnTo>
                      <a:pt x="616" y="1094"/>
                    </a:lnTo>
                    <a:lnTo>
                      <a:pt x="618" y="1124"/>
                    </a:lnTo>
                    <a:lnTo>
                      <a:pt x="450" y="1124"/>
                    </a:lnTo>
                    <a:lnTo>
                      <a:pt x="450" y="956"/>
                    </a:lnTo>
                    <a:close/>
                    <a:moveTo>
                      <a:pt x="225" y="675"/>
                    </a:moveTo>
                    <a:lnTo>
                      <a:pt x="618" y="675"/>
                    </a:lnTo>
                    <a:lnTo>
                      <a:pt x="618" y="787"/>
                    </a:lnTo>
                    <a:lnTo>
                      <a:pt x="225" y="787"/>
                    </a:lnTo>
                    <a:lnTo>
                      <a:pt x="225" y="675"/>
                    </a:lnTo>
                    <a:close/>
                    <a:moveTo>
                      <a:pt x="225" y="450"/>
                    </a:moveTo>
                    <a:lnTo>
                      <a:pt x="618" y="450"/>
                    </a:lnTo>
                    <a:lnTo>
                      <a:pt x="618" y="562"/>
                    </a:lnTo>
                    <a:lnTo>
                      <a:pt x="225" y="562"/>
                    </a:lnTo>
                    <a:lnTo>
                      <a:pt x="225" y="450"/>
                    </a:lnTo>
                    <a:close/>
                    <a:moveTo>
                      <a:pt x="225" y="225"/>
                    </a:moveTo>
                    <a:lnTo>
                      <a:pt x="618" y="225"/>
                    </a:lnTo>
                    <a:lnTo>
                      <a:pt x="618" y="337"/>
                    </a:lnTo>
                    <a:lnTo>
                      <a:pt x="225" y="337"/>
                    </a:lnTo>
                    <a:lnTo>
                      <a:pt x="225" y="225"/>
                    </a:lnTo>
                    <a:close/>
                    <a:moveTo>
                      <a:pt x="843" y="112"/>
                    </a:moveTo>
                    <a:lnTo>
                      <a:pt x="843" y="899"/>
                    </a:lnTo>
                    <a:lnTo>
                      <a:pt x="2024" y="899"/>
                    </a:lnTo>
                    <a:lnTo>
                      <a:pt x="2024" y="112"/>
                    </a:lnTo>
                    <a:lnTo>
                      <a:pt x="843" y="112"/>
                    </a:lnTo>
                    <a:close/>
                    <a:moveTo>
                      <a:pt x="112" y="112"/>
                    </a:moveTo>
                    <a:lnTo>
                      <a:pt x="112" y="1462"/>
                    </a:lnTo>
                    <a:lnTo>
                      <a:pt x="731" y="1462"/>
                    </a:lnTo>
                    <a:lnTo>
                      <a:pt x="731"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999"/>
              </a:p>
            </p:txBody>
          </p:sp>
        </p:grpSp>
        <p:sp>
          <p:nvSpPr>
            <p:cNvPr id="116" name="TextBox 69">
              <a:extLst>
                <a:ext uri="{FF2B5EF4-FFF2-40B4-BE49-F238E27FC236}">
                  <a16:creationId xmlns:a16="http://schemas.microsoft.com/office/drawing/2014/main" id="{6E41B0DA-A219-43C7-905D-8590F5F308EB}"/>
                </a:ext>
              </a:extLst>
            </p:cNvPr>
            <p:cNvSpPr txBox="1"/>
            <p:nvPr/>
          </p:nvSpPr>
          <p:spPr>
            <a:xfrm>
              <a:off x="10665722" y="1801931"/>
              <a:ext cx="1553100" cy="215444"/>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lnSpc>
                  <a:spcPts val="1799"/>
                </a:lnSpc>
              </a:pPr>
              <a:r>
                <a:rPr lang="en-US" sz="1799" dirty="0"/>
                <a:t>Field </a:t>
              </a:r>
            </a:p>
            <a:p>
              <a:pPr algn="ctr" eaLnBrk="0" hangingPunct="0">
                <a:lnSpc>
                  <a:spcPts val="1799"/>
                </a:lnSpc>
              </a:pPr>
              <a:r>
                <a:rPr lang="en-US" sz="1799" dirty="0"/>
                <a:t>Mobility, Monitoring</a:t>
              </a:r>
            </a:p>
          </p:txBody>
        </p:sp>
        <p:sp>
          <p:nvSpPr>
            <p:cNvPr id="117" name="Arrow: Right 116">
              <a:extLst>
                <a:ext uri="{FF2B5EF4-FFF2-40B4-BE49-F238E27FC236}">
                  <a16:creationId xmlns:a16="http://schemas.microsoft.com/office/drawing/2014/main" id="{AB8D46FD-680D-4DFB-95C7-BF952FE04F7E}"/>
                </a:ext>
              </a:extLst>
            </p:cNvPr>
            <p:cNvSpPr/>
            <p:nvPr/>
          </p:nvSpPr>
          <p:spPr>
            <a:xfrm>
              <a:off x="10614147" y="2924548"/>
              <a:ext cx="236199" cy="5889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pic>
        <p:nvPicPr>
          <p:cNvPr id="16" name="Picture 15">
            <a:extLst>
              <a:ext uri="{FF2B5EF4-FFF2-40B4-BE49-F238E27FC236}">
                <a16:creationId xmlns:a16="http://schemas.microsoft.com/office/drawing/2014/main" id="{B8E941E7-4146-4D07-B271-96B7A42AE033}"/>
              </a:ext>
            </a:extLst>
          </p:cNvPr>
          <p:cNvPicPr>
            <a:picLocks noChangeAspect="1"/>
          </p:cNvPicPr>
          <p:nvPr/>
        </p:nvPicPr>
        <p:blipFill>
          <a:blip r:embed="rId23"/>
          <a:stretch>
            <a:fillRect/>
          </a:stretch>
        </p:blipFill>
        <p:spPr>
          <a:xfrm>
            <a:off x="10796750" y="3307954"/>
            <a:ext cx="334532" cy="334532"/>
          </a:xfrm>
          <a:prstGeom prst="rect">
            <a:avLst/>
          </a:prstGeom>
        </p:spPr>
      </p:pic>
      <p:pic>
        <p:nvPicPr>
          <p:cNvPr id="18" name="Picture 17">
            <a:extLst>
              <a:ext uri="{FF2B5EF4-FFF2-40B4-BE49-F238E27FC236}">
                <a16:creationId xmlns:a16="http://schemas.microsoft.com/office/drawing/2014/main" id="{EA2FCAAA-0C9A-4BB1-BFA3-EAAE62AEA001}"/>
              </a:ext>
            </a:extLst>
          </p:cNvPr>
          <p:cNvPicPr>
            <a:picLocks noChangeAspect="1"/>
          </p:cNvPicPr>
          <p:nvPr/>
        </p:nvPicPr>
        <p:blipFill>
          <a:blip r:embed="rId24"/>
          <a:stretch>
            <a:fillRect/>
          </a:stretch>
        </p:blipFill>
        <p:spPr>
          <a:xfrm>
            <a:off x="11000833" y="3497716"/>
            <a:ext cx="322414" cy="322414"/>
          </a:xfrm>
          <a:prstGeom prst="rect">
            <a:avLst/>
          </a:prstGeom>
        </p:spPr>
      </p:pic>
      <p:pic>
        <p:nvPicPr>
          <p:cNvPr id="20" name="Picture 19">
            <a:extLst>
              <a:ext uri="{FF2B5EF4-FFF2-40B4-BE49-F238E27FC236}">
                <a16:creationId xmlns:a16="http://schemas.microsoft.com/office/drawing/2014/main" id="{D6193566-4C25-4400-86EE-9F625CA6D4CE}"/>
              </a:ext>
            </a:extLst>
          </p:cNvPr>
          <p:cNvPicPr>
            <a:picLocks noChangeAspect="1"/>
          </p:cNvPicPr>
          <p:nvPr/>
        </p:nvPicPr>
        <p:blipFill>
          <a:blip r:embed="rId25"/>
          <a:stretch>
            <a:fillRect/>
          </a:stretch>
        </p:blipFill>
        <p:spPr>
          <a:xfrm>
            <a:off x="11167706" y="3306420"/>
            <a:ext cx="335318" cy="335318"/>
          </a:xfrm>
          <a:prstGeom prst="rect">
            <a:avLst/>
          </a:prstGeom>
        </p:spPr>
      </p:pic>
      <p:sp>
        <p:nvSpPr>
          <p:cNvPr id="123" name="Rectangle 122">
            <a:extLst>
              <a:ext uri="{FF2B5EF4-FFF2-40B4-BE49-F238E27FC236}">
                <a16:creationId xmlns:a16="http://schemas.microsoft.com/office/drawing/2014/main" id="{2A3A5D0A-F65D-481E-88C4-8152EB7C601D}"/>
              </a:ext>
            </a:extLst>
          </p:cNvPr>
          <p:cNvSpPr/>
          <p:nvPr/>
        </p:nvSpPr>
        <p:spPr bwMode="auto">
          <a:xfrm>
            <a:off x="4760060" y="1874390"/>
            <a:ext cx="1542789" cy="2394252"/>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24" name="Straight Arrow Connector 123">
            <a:extLst>
              <a:ext uri="{FF2B5EF4-FFF2-40B4-BE49-F238E27FC236}">
                <a16:creationId xmlns:a16="http://schemas.microsoft.com/office/drawing/2014/main" id="{5B96810D-C2B7-4BB1-932A-165D3995C8BD}"/>
              </a:ext>
            </a:extLst>
          </p:cNvPr>
          <p:cNvCxnSpPr>
            <a:cxnSpLocks/>
          </p:cNvCxnSpPr>
          <p:nvPr/>
        </p:nvCxnSpPr>
        <p:spPr bwMode="auto">
          <a:xfrm flipH="1">
            <a:off x="3095966" y="4253056"/>
            <a:ext cx="1664094" cy="266654"/>
          </a:xfrm>
          <a:prstGeom prst="straightConnector1">
            <a:avLst/>
          </a:prstGeom>
          <a:noFill/>
          <a:ln w="19050" cap="flat" cmpd="sng" algn="ctr">
            <a:solidFill>
              <a:srgbClr val="FF0000"/>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EDFD41F7-F510-4001-85EF-E878618EB3E3}"/>
              </a:ext>
            </a:extLst>
          </p:cNvPr>
          <p:cNvCxnSpPr>
            <a:cxnSpLocks/>
          </p:cNvCxnSpPr>
          <p:nvPr/>
        </p:nvCxnSpPr>
        <p:spPr bwMode="auto">
          <a:xfrm>
            <a:off x="6309468" y="4292363"/>
            <a:ext cx="770903" cy="227347"/>
          </a:xfrm>
          <a:prstGeom prst="straightConnector1">
            <a:avLst/>
          </a:prstGeom>
          <a:noFill/>
          <a:ln w="19050" cap="flat" cmpd="sng" algn="ctr">
            <a:solidFill>
              <a:srgbClr val="FF0000"/>
            </a:solidFill>
            <a:prstDash val="solid"/>
            <a:round/>
            <a:headEnd type="none" w="med" len="med"/>
            <a:tailEnd type="triangle"/>
          </a:ln>
          <a:effectLst/>
        </p:spPr>
      </p:cxnSp>
      <p:sp>
        <p:nvSpPr>
          <p:cNvPr id="126" name="Rectangle 125">
            <a:extLst>
              <a:ext uri="{FF2B5EF4-FFF2-40B4-BE49-F238E27FC236}">
                <a16:creationId xmlns:a16="http://schemas.microsoft.com/office/drawing/2014/main" id="{59C7C7A5-84DA-4C65-80AC-00F5895546A8}"/>
              </a:ext>
            </a:extLst>
          </p:cNvPr>
          <p:cNvSpPr/>
          <p:nvPr/>
        </p:nvSpPr>
        <p:spPr>
          <a:xfrm>
            <a:off x="1448802" y="4515732"/>
            <a:ext cx="312998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venirNext LT Pro Regular"/>
                <a:ea typeface="ＭＳ Ｐゴシック"/>
              </a:rPr>
              <a:t>Tensorflow</a:t>
            </a:r>
            <a:r>
              <a:rPr kumimoji="0" lang="en-US" sz="1600" b="1" i="0" u="none" strike="noStrike" kern="1200" cap="none" spc="0" normalizeH="0" baseline="0" noProof="0" dirty="0">
                <a:ln>
                  <a:noFill/>
                </a:ln>
                <a:solidFill>
                  <a:prstClr val="white"/>
                </a:solidFill>
                <a:effectLst/>
                <a:uLnTx/>
                <a:uFillTx/>
                <a:latin typeface="AvenirNext LT Pro Regular"/>
                <a:ea typeface="ＭＳ Ｐゴシック"/>
              </a:rPr>
              <a:t>, </a:t>
            </a:r>
            <a:r>
              <a:rPr kumimoji="0" lang="en-US" sz="1600" b="1" i="0" u="none" strike="noStrike" kern="1200" cap="none" spc="0" normalizeH="0" baseline="0" noProof="0" dirty="0" err="1">
                <a:ln>
                  <a:noFill/>
                </a:ln>
                <a:solidFill>
                  <a:prstClr val="white"/>
                </a:solidFill>
                <a:effectLst/>
                <a:uLnTx/>
                <a:uFillTx/>
                <a:latin typeface="AvenirNext LT Pro Regular"/>
                <a:ea typeface="ＭＳ Ｐゴシック"/>
              </a:rPr>
              <a:t>PyTorch</a:t>
            </a:r>
            <a:r>
              <a:rPr kumimoji="0" lang="en-US" sz="1600" b="1" i="0" u="none" strike="noStrike" kern="1200" cap="none" spc="0" normalizeH="0" baseline="0" noProof="0" dirty="0">
                <a:ln>
                  <a:noFill/>
                </a:ln>
                <a:solidFill>
                  <a:prstClr val="white"/>
                </a:solidFill>
                <a:effectLst/>
                <a:uLnTx/>
                <a:uFillTx/>
                <a:latin typeface="AvenirNext LT Pro Regular"/>
                <a:ea typeface="ＭＳ Ｐゴシック"/>
              </a:rPr>
              <a:t>, CNTK…</a:t>
            </a:r>
          </a:p>
        </p:txBody>
      </p:sp>
      <p:sp>
        <p:nvSpPr>
          <p:cNvPr id="127" name="Rectangle 126">
            <a:extLst>
              <a:ext uri="{FF2B5EF4-FFF2-40B4-BE49-F238E27FC236}">
                <a16:creationId xmlns:a16="http://schemas.microsoft.com/office/drawing/2014/main" id="{68F7DD61-D085-4E53-8123-4F763179466F}"/>
              </a:ext>
            </a:extLst>
          </p:cNvPr>
          <p:cNvSpPr/>
          <p:nvPr/>
        </p:nvSpPr>
        <p:spPr>
          <a:xfrm>
            <a:off x="6557803" y="4516004"/>
            <a:ext cx="13252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venirNext LT Pro Regular"/>
                <a:ea typeface="ＭＳ Ｐゴシック"/>
              </a:rPr>
              <a:t>arcgis.learn</a:t>
            </a:r>
            <a:endParaRPr kumimoji="0" lang="en-US" sz="1600" b="1" i="0" u="none" strike="noStrike" kern="1200" cap="none" spc="0" normalizeH="0" baseline="0" noProof="0" dirty="0">
              <a:ln>
                <a:noFill/>
              </a:ln>
              <a:solidFill>
                <a:prstClr val="white"/>
              </a:solidFill>
              <a:effectLst/>
              <a:uLnTx/>
              <a:uFillTx/>
              <a:latin typeface="AvenirNext LT Pro Regular"/>
              <a:ea typeface="ＭＳ Ｐゴシック"/>
            </a:endParaRPr>
          </a:p>
        </p:txBody>
      </p:sp>
      <p:pic>
        <p:nvPicPr>
          <p:cNvPr id="128" name="Picture 127">
            <a:extLst>
              <a:ext uri="{FF2B5EF4-FFF2-40B4-BE49-F238E27FC236}">
                <a16:creationId xmlns:a16="http://schemas.microsoft.com/office/drawing/2014/main" id="{2983DCB3-451C-4A81-8AE4-53E6D1CC0AB2}"/>
              </a:ext>
            </a:extLst>
          </p:cNvPr>
          <p:cNvPicPr>
            <a:picLocks noChangeAspect="1"/>
          </p:cNvPicPr>
          <p:nvPr/>
        </p:nvPicPr>
        <p:blipFill>
          <a:blip r:embed="rId26"/>
          <a:stretch>
            <a:fillRect/>
          </a:stretch>
        </p:blipFill>
        <p:spPr>
          <a:xfrm>
            <a:off x="230886" y="4971798"/>
            <a:ext cx="1904148" cy="1876523"/>
          </a:xfrm>
          <a:prstGeom prst="rect">
            <a:avLst/>
          </a:prstGeom>
          <a:ln>
            <a:noFill/>
          </a:ln>
          <a:effectLst>
            <a:outerShdw blurRad="292100" dist="139700" dir="2700000" algn="tl" rotWithShape="0">
              <a:srgbClr val="333333">
                <a:alpha val="65000"/>
              </a:srgbClr>
            </a:outerShdw>
          </a:effectLst>
        </p:spPr>
      </p:pic>
      <p:pic>
        <p:nvPicPr>
          <p:cNvPr id="129" name="Picture 128">
            <a:extLst>
              <a:ext uri="{FF2B5EF4-FFF2-40B4-BE49-F238E27FC236}">
                <a16:creationId xmlns:a16="http://schemas.microsoft.com/office/drawing/2014/main" id="{8D930911-D0FF-4668-9AC0-63CA685D5A94}"/>
              </a:ext>
            </a:extLst>
          </p:cNvPr>
          <p:cNvPicPr>
            <a:picLocks noChangeAspect="1"/>
          </p:cNvPicPr>
          <p:nvPr/>
        </p:nvPicPr>
        <p:blipFill>
          <a:blip r:embed="rId27"/>
          <a:stretch>
            <a:fillRect/>
          </a:stretch>
        </p:blipFill>
        <p:spPr>
          <a:xfrm>
            <a:off x="7166451" y="4951509"/>
            <a:ext cx="4719209" cy="835034"/>
          </a:xfrm>
          <a:prstGeom prst="rect">
            <a:avLst/>
          </a:prstGeom>
          <a:ln>
            <a:noFill/>
          </a:ln>
          <a:effectLst>
            <a:outerShdw blurRad="292100" dist="139700" dir="2700000" algn="tl" rotWithShape="0">
              <a:srgbClr val="333333">
                <a:alpha val="65000"/>
              </a:srgbClr>
            </a:outerShdw>
          </a:effectLst>
        </p:spPr>
      </p:pic>
      <p:pic>
        <p:nvPicPr>
          <p:cNvPr id="130" name="Picture 129">
            <a:extLst>
              <a:ext uri="{FF2B5EF4-FFF2-40B4-BE49-F238E27FC236}">
                <a16:creationId xmlns:a16="http://schemas.microsoft.com/office/drawing/2014/main" id="{1E608C66-6BD3-452E-8D7D-F396CD2D744A}"/>
              </a:ext>
            </a:extLst>
          </p:cNvPr>
          <p:cNvPicPr>
            <a:picLocks noChangeAspect="1"/>
          </p:cNvPicPr>
          <p:nvPr/>
        </p:nvPicPr>
        <p:blipFill>
          <a:blip r:embed="rId28"/>
          <a:stretch>
            <a:fillRect/>
          </a:stretch>
        </p:blipFill>
        <p:spPr>
          <a:xfrm>
            <a:off x="7166451" y="5886351"/>
            <a:ext cx="4719209" cy="646046"/>
          </a:xfrm>
          <a:prstGeom prst="rect">
            <a:avLst/>
          </a:prstGeom>
        </p:spPr>
      </p:pic>
      <p:sp>
        <p:nvSpPr>
          <p:cNvPr id="131" name="TextBox 130">
            <a:extLst>
              <a:ext uri="{FF2B5EF4-FFF2-40B4-BE49-F238E27FC236}">
                <a16:creationId xmlns:a16="http://schemas.microsoft.com/office/drawing/2014/main" id="{7E3E4348-156C-4325-A0C0-97A04A7A03F1}"/>
              </a:ext>
            </a:extLst>
          </p:cNvPr>
          <p:cNvSpPr txBox="1"/>
          <p:nvPr/>
        </p:nvSpPr>
        <p:spPr>
          <a:xfrm>
            <a:off x="2250808" y="4971798"/>
            <a:ext cx="1868141" cy="557448"/>
          </a:xfrm>
          <a:prstGeom prst="rect">
            <a:avLst/>
          </a:prstGeom>
          <a:noFill/>
          <a:effectLst/>
        </p:spPr>
        <p:txBody>
          <a:bodyPr wrap="square" lIns="0" tIns="0" rIns="0" bIns="0" rtlCol="0">
            <a:noAutofit/>
          </a:bodyPr>
          <a:lstStyle/>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Installing External DL Frameworks</a:t>
            </a: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Dozens of lines of Code</a:t>
            </a: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HARD!</a:t>
            </a:r>
            <a:endParaRPr kumimoji="0" lang="en-US" sz="1400" b="0"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132" name="TextBox 131">
            <a:extLst>
              <a:ext uri="{FF2B5EF4-FFF2-40B4-BE49-F238E27FC236}">
                <a16:creationId xmlns:a16="http://schemas.microsoft.com/office/drawing/2014/main" id="{D2F73DEB-DA77-4F21-9F0F-B49F3684B4FF}"/>
              </a:ext>
            </a:extLst>
          </p:cNvPr>
          <p:cNvSpPr txBox="1"/>
          <p:nvPr/>
        </p:nvSpPr>
        <p:spPr>
          <a:xfrm>
            <a:off x="5212230" y="4971798"/>
            <a:ext cx="1868141" cy="557448"/>
          </a:xfrm>
          <a:prstGeom prst="rect">
            <a:avLst/>
          </a:prstGeom>
          <a:noFill/>
          <a:effectLst/>
        </p:spPr>
        <p:txBody>
          <a:bodyPr wrap="square" lIns="0" tIns="0" rIns="0" bIns="0" rtlCol="0">
            <a:noAutofit/>
          </a:bodyPr>
          <a:lstStyle/>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No Installation (Notebooks)</a:t>
            </a: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3-5 lines</a:t>
            </a: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EASY</a:t>
            </a:r>
          </a:p>
        </p:txBody>
      </p:sp>
    </p:spTree>
    <p:extLst>
      <p:ext uri="{BB962C8B-B14F-4D97-AF65-F5344CB8AC3E}">
        <p14:creationId xmlns:p14="http://schemas.microsoft.com/office/powerpoint/2010/main" val="8470027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fade">
                                      <p:cBhvr>
                                        <p:cTn id="3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6" grpId="0"/>
      <p:bldP spid="127" grpId="0"/>
      <p:bldP spid="131" grpId="0"/>
      <p:bldP spid="13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249C242-BC13-4D02-B724-5E39D4346D58}"/>
              </a:ext>
            </a:extLst>
          </p:cNvPr>
          <p:cNvGrpSpPr/>
          <p:nvPr/>
        </p:nvGrpSpPr>
        <p:grpSpPr>
          <a:xfrm>
            <a:off x="-1" y="-3000"/>
            <a:ext cx="12192001" cy="6858000"/>
            <a:chOff x="0" y="0"/>
            <a:chExt cx="12192001" cy="6858000"/>
          </a:xfrm>
        </p:grpSpPr>
        <p:pic>
          <p:nvPicPr>
            <p:cNvPr id="10" name="Picture 9">
              <a:extLst>
                <a:ext uri="{FF2B5EF4-FFF2-40B4-BE49-F238E27FC236}">
                  <a16:creationId xmlns:a16="http://schemas.microsoft.com/office/drawing/2014/main" id="{D62AB267-2AAA-4CE9-AC53-5AAA001F38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2E9D977-9F97-4B88-94D9-74557E3B699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2" name="Picture 11">
              <a:extLst>
                <a:ext uri="{FF2B5EF4-FFF2-40B4-BE49-F238E27FC236}">
                  <a16:creationId xmlns:a16="http://schemas.microsoft.com/office/drawing/2014/main" id="{73F6590D-7A0D-4073-BC68-E3CB2E232458}"/>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4" name="Picture 13">
              <a:extLst>
                <a:ext uri="{FF2B5EF4-FFF2-40B4-BE49-F238E27FC236}">
                  <a16:creationId xmlns:a16="http://schemas.microsoft.com/office/drawing/2014/main" id="{2431E2D5-3BB0-418E-BC73-48B0C9F4486F}"/>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5" name="Rectangle 14">
              <a:extLst>
                <a:ext uri="{FF2B5EF4-FFF2-40B4-BE49-F238E27FC236}">
                  <a16:creationId xmlns:a16="http://schemas.microsoft.com/office/drawing/2014/main" id="{BBCDB621-8E7F-4523-A157-00575AFF3C7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685800" y="682625"/>
            <a:ext cx="10826496" cy="492443"/>
          </a:xfrm>
        </p:spPr>
        <p:txBody>
          <a:bodyPr/>
          <a:lstStyle/>
          <a:p>
            <a:r>
              <a:rPr lang="en-US" sz="2800" b="0" dirty="0"/>
              <a:t>ArcGIS + Notebooks = </a:t>
            </a:r>
            <a:r>
              <a:rPr lang="en-GB" sz="3200" b="0" dirty="0"/>
              <a:t>♥</a:t>
            </a:r>
            <a:endParaRPr lang="en-US" sz="2800" b="0" dirty="0"/>
          </a:p>
        </p:txBody>
      </p:sp>
      <p:sp>
        <p:nvSpPr>
          <p:cNvPr id="2" name="Content Placeholder 1"/>
          <p:cNvSpPr>
            <a:spLocks noGrp="1"/>
          </p:cNvSpPr>
          <p:nvPr>
            <p:ph sz="quarter" idx="10"/>
          </p:nvPr>
        </p:nvSpPr>
        <p:spPr/>
        <p:txBody>
          <a:bodyPr/>
          <a:lstStyle/>
          <a:p>
            <a:pPr marL="0" indent="0">
              <a:buNone/>
            </a:pPr>
            <a:r>
              <a:rPr lang="en-US" b="0" dirty="0"/>
              <a:t>Text goes here</a:t>
            </a:r>
          </a:p>
        </p:txBody>
      </p:sp>
      <p:pic>
        <p:nvPicPr>
          <p:cNvPr id="8" name="Picture 7">
            <a:extLst>
              <a:ext uri="{FF2B5EF4-FFF2-40B4-BE49-F238E27FC236}">
                <a16:creationId xmlns:a16="http://schemas.microsoft.com/office/drawing/2014/main" id="{6844A6BE-CA91-A343-9ADD-BD2CD44C589C}"/>
              </a:ext>
            </a:extLst>
          </p:cNvPr>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7010400" y="0"/>
            <a:ext cx="5181600" cy="2799837"/>
          </a:xfrm>
          <a:prstGeom prst="rect">
            <a:avLst/>
          </a:prstGeom>
          <a:ln>
            <a:noFill/>
          </a:ln>
        </p:spPr>
      </p:pic>
      <p:pic>
        <p:nvPicPr>
          <p:cNvPr id="4" name="Picture 3">
            <a:extLst>
              <a:ext uri="{FF2B5EF4-FFF2-40B4-BE49-F238E27FC236}">
                <a16:creationId xmlns:a16="http://schemas.microsoft.com/office/drawing/2014/main" id="{368F4693-EC50-46E6-B630-D9B464EDD4AA}"/>
              </a:ext>
            </a:extLst>
          </p:cNvPr>
          <p:cNvPicPr>
            <a:picLocks noChangeAspect="1"/>
          </p:cNvPicPr>
          <p:nvPr/>
        </p:nvPicPr>
        <p:blipFill>
          <a:blip r:embed="rId9"/>
          <a:stretch>
            <a:fillRect/>
          </a:stretch>
        </p:blipFill>
        <p:spPr>
          <a:xfrm>
            <a:off x="5686366" y="914400"/>
            <a:ext cx="5863155" cy="5257800"/>
          </a:xfrm>
          <a:prstGeom prst="rect">
            <a:avLst/>
          </a:prstGeom>
          <a:gradFill>
            <a:gsLst>
              <a:gs pos="95000">
                <a:srgbClr val="053264"/>
              </a:gs>
              <a:gs pos="0">
                <a:srgbClr val="00B9F2"/>
              </a:gs>
            </a:gsLst>
            <a:path path="circle">
              <a:fillToRect t="100000" r="100000"/>
            </a:path>
          </a:gradFill>
          <a:ln>
            <a:solidFill>
              <a:schemeClr val="tx1">
                <a:lumMod val="75000"/>
              </a:schemeClr>
            </a:solidFill>
          </a:ln>
          <a:effectLst>
            <a:outerShdw blurRad="279400" dist="25400" dir="5400000" sx="101000" sy="101000" algn="ctr" rotWithShape="0">
              <a:srgbClr val="000000">
                <a:alpha val="43137"/>
              </a:srgbClr>
            </a:outerShdw>
          </a:effectLst>
        </p:spPr>
      </p:pic>
      <p:pic>
        <p:nvPicPr>
          <p:cNvPr id="3" name="Picture 2">
            <a:extLst>
              <a:ext uri="{FF2B5EF4-FFF2-40B4-BE49-F238E27FC236}">
                <a16:creationId xmlns:a16="http://schemas.microsoft.com/office/drawing/2014/main" id="{6F092666-4FDF-4EE9-BF63-C489F37E2058}"/>
              </a:ext>
            </a:extLst>
          </p:cNvPr>
          <p:cNvPicPr>
            <a:picLocks noChangeAspect="1"/>
          </p:cNvPicPr>
          <p:nvPr/>
        </p:nvPicPr>
        <p:blipFill>
          <a:blip r:embed="rId10"/>
          <a:stretch>
            <a:fillRect/>
          </a:stretch>
        </p:blipFill>
        <p:spPr>
          <a:xfrm>
            <a:off x="627338" y="1717961"/>
            <a:ext cx="5346091" cy="3917092"/>
          </a:xfrm>
          <a:prstGeom prst="rect">
            <a:avLst/>
          </a:prstGeom>
          <a:ln>
            <a:solidFill>
              <a:schemeClr val="tx1">
                <a:lumMod val="65000"/>
              </a:schemeClr>
            </a:solidFill>
          </a:ln>
          <a:effectLst>
            <a:outerShdw blurRad="203200" dist="88900" dir="5400000" sx="97000" sy="97000" algn="ctr" rotWithShape="0">
              <a:srgbClr val="000000">
                <a:alpha val="43137"/>
              </a:srgbClr>
            </a:outerShdw>
          </a:effectLst>
        </p:spPr>
      </p:pic>
    </p:spTree>
    <p:extLst>
      <p:ext uri="{BB962C8B-B14F-4D97-AF65-F5344CB8AC3E}">
        <p14:creationId xmlns:p14="http://schemas.microsoft.com/office/powerpoint/2010/main" val="280477913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D22CFA4-4A12-404F-83A0-3806909414C9}"/>
              </a:ext>
            </a:extLst>
          </p:cNvPr>
          <p:cNvGrpSpPr/>
          <p:nvPr/>
        </p:nvGrpSpPr>
        <p:grpSpPr>
          <a:xfrm>
            <a:off x="-1" y="-3000"/>
            <a:ext cx="12192001" cy="6858000"/>
            <a:chOff x="0" y="0"/>
            <a:chExt cx="12192001" cy="6858000"/>
          </a:xfrm>
        </p:grpSpPr>
        <p:pic>
          <p:nvPicPr>
            <p:cNvPr id="57" name="Picture 56">
              <a:extLst>
                <a:ext uri="{FF2B5EF4-FFF2-40B4-BE49-F238E27FC236}">
                  <a16:creationId xmlns:a16="http://schemas.microsoft.com/office/drawing/2014/main" id="{5F791336-DC18-4CD9-A1F1-E22C88DC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6447EFDA-51FF-4876-A05D-9FCFB53D281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501D20E-A505-4B06-B911-68D7DAC12286}"/>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61" name="Picture 60">
              <a:extLst>
                <a:ext uri="{FF2B5EF4-FFF2-40B4-BE49-F238E27FC236}">
                  <a16:creationId xmlns:a16="http://schemas.microsoft.com/office/drawing/2014/main" id="{BA61D6A6-7856-453E-B15F-139B8CA2317A}"/>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62" name="Rectangle 61">
              <a:extLst>
                <a:ext uri="{FF2B5EF4-FFF2-40B4-BE49-F238E27FC236}">
                  <a16:creationId xmlns:a16="http://schemas.microsoft.com/office/drawing/2014/main" id="{4EDE0DDE-6184-4156-9448-7E726D26704A}"/>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D44CE8E6-DD9E-46A1-AF6B-6D3571FA0CA5}"/>
              </a:ext>
            </a:extLst>
          </p:cNvPr>
          <p:cNvSpPr>
            <a:spLocks noGrp="1"/>
          </p:cNvSpPr>
          <p:nvPr>
            <p:ph type="title"/>
          </p:nvPr>
        </p:nvSpPr>
        <p:spPr>
          <a:xfrm>
            <a:off x="712622" y="944089"/>
            <a:ext cx="10826496" cy="369332"/>
          </a:xfrm>
        </p:spPr>
        <p:txBody>
          <a:bodyPr/>
          <a:lstStyle/>
          <a:p>
            <a:pPr algn="ctr"/>
            <a:r>
              <a:rPr lang="en-US" dirty="0"/>
              <a:t>ArcGIS Notebooks sits at the intersection of ArcGIS and open data science</a:t>
            </a:r>
          </a:p>
        </p:txBody>
      </p:sp>
      <p:sp>
        <p:nvSpPr>
          <p:cNvPr id="26" name="Right Arrow 9">
            <a:extLst>
              <a:ext uri="{FF2B5EF4-FFF2-40B4-BE49-F238E27FC236}">
                <a16:creationId xmlns:a16="http://schemas.microsoft.com/office/drawing/2014/main" id="{22916775-EE12-43D8-AAF2-863B5D10DE06}"/>
              </a:ext>
            </a:extLst>
          </p:cNvPr>
          <p:cNvSpPr>
            <a:spLocks noChangeAspect="1"/>
          </p:cNvSpPr>
          <p:nvPr/>
        </p:nvSpPr>
        <p:spPr bwMode="auto">
          <a:xfrm>
            <a:off x="1118384" y="2203303"/>
            <a:ext cx="5702045" cy="192024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7" name="Right Arrow 9">
            <a:extLst>
              <a:ext uri="{FF2B5EF4-FFF2-40B4-BE49-F238E27FC236}">
                <a16:creationId xmlns:a16="http://schemas.microsoft.com/office/drawing/2014/main" id="{16B10C5D-742C-405D-BBCE-C33CBE1E4412}"/>
              </a:ext>
            </a:extLst>
          </p:cNvPr>
          <p:cNvSpPr>
            <a:spLocks noChangeAspect="1"/>
          </p:cNvSpPr>
          <p:nvPr/>
        </p:nvSpPr>
        <p:spPr bwMode="auto">
          <a:xfrm flipH="1">
            <a:off x="5095390" y="3085401"/>
            <a:ext cx="5702045" cy="192024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8" name="Group 27">
            <a:extLst>
              <a:ext uri="{FF2B5EF4-FFF2-40B4-BE49-F238E27FC236}">
                <a16:creationId xmlns:a16="http://schemas.microsoft.com/office/drawing/2014/main" id="{EA5655FE-D8EB-4AEF-ABAF-A83FC6B62B78}"/>
              </a:ext>
            </a:extLst>
          </p:cNvPr>
          <p:cNvGrpSpPr/>
          <p:nvPr/>
        </p:nvGrpSpPr>
        <p:grpSpPr>
          <a:xfrm>
            <a:off x="608944" y="1869889"/>
            <a:ext cx="3055680" cy="2345824"/>
            <a:chOff x="6577479" y="814322"/>
            <a:chExt cx="4092600" cy="3211203"/>
          </a:xfrm>
        </p:grpSpPr>
        <p:pic>
          <p:nvPicPr>
            <p:cNvPr id="29" name="Picture 28">
              <a:extLst>
                <a:ext uri="{FF2B5EF4-FFF2-40B4-BE49-F238E27FC236}">
                  <a16:creationId xmlns:a16="http://schemas.microsoft.com/office/drawing/2014/main" id="{57B99D15-F88A-452B-AD4C-7FB21218D6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77479" y="814322"/>
              <a:ext cx="4092600" cy="3211203"/>
            </a:xfrm>
            <a:prstGeom prst="rect">
              <a:avLst/>
            </a:prstGeom>
          </p:spPr>
        </p:pic>
        <p:pic>
          <p:nvPicPr>
            <p:cNvPr id="30" name="Picture 29">
              <a:extLst>
                <a:ext uri="{FF2B5EF4-FFF2-40B4-BE49-F238E27FC236}">
                  <a16:creationId xmlns:a16="http://schemas.microsoft.com/office/drawing/2014/main" id="{BFC55C91-8F56-445E-8D6B-8423DE4FDA0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46419" y="1988097"/>
              <a:ext cx="1093848" cy="859971"/>
            </a:xfrm>
            <a:prstGeom prst="rect">
              <a:avLst/>
            </a:prstGeom>
          </p:spPr>
        </p:pic>
      </p:grpSp>
      <p:grpSp>
        <p:nvGrpSpPr>
          <p:cNvPr id="59" name="Group 58">
            <a:extLst>
              <a:ext uri="{FF2B5EF4-FFF2-40B4-BE49-F238E27FC236}">
                <a16:creationId xmlns:a16="http://schemas.microsoft.com/office/drawing/2014/main" id="{562B7669-3397-4BF3-9ECF-AAA9A91B3F55}"/>
              </a:ext>
            </a:extLst>
          </p:cNvPr>
          <p:cNvGrpSpPr/>
          <p:nvPr/>
        </p:nvGrpSpPr>
        <p:grpSpPr>
          <a:xfrm>
            <a:off x="8251195" y="2896225"/>
            <a:ext cx="3520676" cy="2256193"/>
            <a:chOff x="8478060" y="2915338"/>
            <a:chExt cx="3520676" cy="2256193"/>
          </a:xfrm>
        </p:grpSpPr>
        <p:pic>
          <p:nvPicPr>
            <p:cNvPr id="35" name="Picture 4" descr="Related image">
              <a:extLst>
                <a:ext uri="{FF2B5EF4-FFF2-40B4-BE49-F238E27FC236}">
                  <a16:creationId xmlns:a16="http://schemas.microsoft.com/office/drawing/2014/main" id="{0A60A6FD-A6B5-48C4-BDBD-D178786C606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478060" y="3797587"/>
              <a:ext cx="630064" cy="630065"/>
            </a:xfrm>
            <a:prstGeom prst="rect">
              <a:avLst/>
            </a:prstGeom>
            <a:extLst>
              <a:ext uri="{909E8E84-426E-40DD-AFC4-6F175D3DCCD1}">
                <a14:hiddenFill xmlns:a14="http://schemas.microsoft.com/office/drawing/2010/main">
                  <a:solidFill>
                    <a:srgbClr val="FFFFFF"/>
                  </a:solidFill>
                </a14:hiddenFill>
              </a:ext>
            </a:extLst>
          </p:spPr>
        </p:pic>
        <p:pic>
          <p:nvPicPr>
            <p:cNvPr id="36" name="Picture 4" descr="http://docs.python-requests.org/en/master/_static/requests-sidebar.png">
              <a:extLst>
                <a:ext uri="{FF2B5EF4-FFF2-40B4-BE49-F238E27FC236}">
                  <a16:creationId xmlns:a16="http://schemas.microsoft.com/office/drawing/2014/main" id="{127FF372-3C4A-4860-BDB7-110F1885CD1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63514" y="3758065"/>
              <a:ext cx="375604" cy="481631"/>
            </a:xfrm>
            <a:prstGeom prst="rect">
              <a:avLst/>
            </a:prstGeom>
            <a:extLst>
              <a:ext uri="{909E8E84-426E-40DD-AFC4-6F175D3DCCD1}">
                <a14:hiddenFill xmlns:a14="http://schemas.microsoft.com/office/drawing/2010/main">
                  <a:solidFill>
                    <a:srgbClr val="FFFFFF"/>
                  </a:solidFill>
                </a14:hiddenFill>
              </a:ext>
            </a:extLst>
          </p:spPr>
        </p:pic>
        <p:pic>
          <p:nvPicPr>
            <p:cNvPr id="37" name="Picture 2" descr="Image result for conda logo">
              <a:hlinkClick r:id="rId12"/>
              <a:extLst>
                <a:ext uri="{FF2B5EF4-FFF2-40B4-BE49-F238E27FC236}">
                  <a16:creationId xmlns:a16="http://schemas.microsoft.com/office/drawing/2014/main" id="{0D624BD5-D7B7-49E1-8207-1D1F5F35020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487018" y="3419921"/>
              <a:ext cx="640039" cy="133024"/>
            </a:xfrm>
            <a:prstGeom prst="rect">
              <a:avLst/>
            </a:prstGeom>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6B1CCDA-FBDA-4D0C-A67B-A97BA3B297E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75154" y="4176592"/>
              <a:ext cx="408760" cy="363341"/>
            </a:xfrm>
            <a:prstGeom prst="rect">
              <a:avLst/>
            </a:prstGeom>
          </p:spPr>
        </p:pic>
        <p:pic>
          <p:nvPicPr>
            <p:cNvPr id="39" name="Picture 38">
              <a:extLst>
                <a:ext uri="{FF2B5EF4-FFF2-40B4-BE49-F238E27FC236}">
                  <a16:creationId xmlns:a16="http://schemas.microsoft.com/office/drawing/2014/main" id="{6CD18EB8-41E8-409D-9116-894CE21D2EB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23377" y="4247846"/>
              <a:ext cx="675359" cy="506520"/>
            </a:xfrm>
            <a:prstGeom prst="rect">
              <a:avLst/>
            </a:prstGeom>
          </p:spPr>
        </p:pic>
        <p:pic>
          <p:nvPicPr>
            <p:cNvPr id="40" name="Picture 39">
              <a:extLst>
                <a:ext uri="{FF2B5EF4-FFF2-40B4-BE49-F238E27FC236}">
                  <a16:creationId xmlns:a16="http://schemas.microsoft.com/office/drawing/2014/main" id="{0317D50A-AABE-462D-B7D5-7891318A362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3572" y="3278449"/>
              <a:ext cx="689935" cy="427759"/>
            </a:xfrm>
            <a:prstGeom prst="rect">
              <a:avLst/>
            </a:prstGeom>
            <a:effectLst/>
          </p:spPr>
        </p:pic>
        <p:pic>
          <p:nvPicPr>
            <p:cNvPr id="41" name="Picture 40">
              <a:extLst>
                <a:ext uri="{FF2B5EF4-FFF2-40B4-BE49-F238E27FC236}">
                  <a16:creationId xmlns:a16="http://schemas.microsoft.com/office/drawing/2014/main" id="{E1F8D79A-AB74-4323-9422-2F1FE837862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194605" y="3759636"/>
              <a:ext cx="553771" cy="461476"/>
            </a:xfrm>
            <a:prstGeom prst="rect">
              <a:avLst/>
            </a:prstGeom>
          </p:spPr>
        </p:pic>
        <p:pic>
          <p:nvPicPr>
            <p:cNvPr id="42" name="Picture 41">
              <a:extLst>
                <a:ext uri="{FF2B5EF4-FFF2-40B4-BE49-F238E27FC236}">
                  <a16:creationId xmlns:a16="http://schemas.microsoft.com/office/drawing/2014/main" id="{4CDB5661-D9DB-4ED4-B855-C759EE04D71F}"/>
                </a:ext>
              </a:extLst>
            </p:cNvPr>
            <p:cNvPicPr>
              <a:picLocks noChangeAspect="1"/>
            </p:cNvPicPr>
            <p:nvPr/>
          </p:nvPicPr>
          <p:blipFill>
            <a:blip r:embed="rId18">
              <a:extLst>
                <a:ext uri="{BEBA8EAE-BF5A-486C-A8C5-ECC9F3942E4B}">
                  <a14:imgProps xmlns:a14="http://schemas.microsoft.com/office/drawing/2010/main">
                    <a14:imgLayer>
                      <a14:imgEffect>
                        <a14:brightnessContrast contrast="20000"/>
                      </a14:imgEffect>
                    </a14:imgLayer>
                  </a14:imgProps>
                </a:ext>
              </a:extLst>
            </a:blip>
            <a:stretch>
              <a:fillRect/>
            </a:stretch>
          </p:blipFill>
          <p:spPr>
            <a:xfrm>
              <a:off x="10160894" y="2915338"/>
              <a:ext cx="627645" cy="272529"/>
            </a:xfrm>
            <a:prstGeom prst="rect">
              <a:avLst/>
            </a:prstGeom>
            <a:ln>
              <a:noFill/>
            </a:ln>
            <a:effectLst/>
          </p:spPr>
        </p:pic>
        <p:pic>
          <p:nvPicPr>
            <p:cNvPr id="43" name="Picture 42">
              <a:extLst>
                <a:ext uri="{FF2B5EF4-FFF2-40B4-BE49-F238E27FC236}">
                  <a16:creationId xmlns:a16="http://schemas.microsoft.com/office/drawing/2014/main" id="{AD79F109-EECE-4BB1-8828-FA280C5CF98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860723" y="4775246"/>
              <a:ext cx="315879" cy="396285"/>
            </a:xfrm>
            <a:prstGeom prst="rect">
              <a:avLst/>
            </a:prstGeom>
          </p:spPr>
        </p:pic>
        <p:pic>
          <p:nvPicPr>
            <p:cNvPr id="44" name="Picture 43">
              <a:extLst>
                <a:ext uri="{FF2B5EF4-FFF2-40B4-BE49-F238E27FC236}">
                  <a16:creationId xmlns:a16="http://schemas.microsoft.com/office/drawing/2014/main" id="{75A5268F-E05E-4967-B288-8216892EA27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860723" y="4123284"/>
              <a:ext cx="703172" cy="204559"/>
            </a:xfrm>
            <a:prstGeom prst="rect">
              <a:avLst/>
            </a:prstGeom>
          </p:spPr>
        </p:pic>
        <p:pic>
          <p:nvPicPr>
            <p:cNvPr id="45" name="Picture 44">
              <a:extLst>
                <a:ext uri="{FF2B5EF4-FFF2-40B4-BE49-F238E27FC236}">
                  <a16:creationId xmlns:a16="http://schemas.microsoft.com/office/drawing/2014/main" id="{03F11AE6-51A1-4DB8-B4D2-40AF52755A6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718694" y="3610323"/>
              <a:ext cx="641479" cy="111316"/>
            </a:xfrm>
            <a:prstGeom prst="rect">
              <a:avLst/>
            </a:prstGeom>
          </p:spPr>
        </p:pic>
        <p:pic>
          <p:nvPicPr>
            <p:cNvPr id="46" name="Picture 45">
              <a:extLst>
                <a:ext uri="{FF2B5EF4-FFF2-40B4-BE49-F238E27FC236}">
                  <a16:creationId xmlns:a16="http://schemas.microsoft.com/office/drawing/2014/main" id="{05355BCA-E3F1-4A11-993E-472DEA7CEED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924998" y="3718720"/>
              <a:ext cx="643370" cy="255624"/>
            </a:xfrm>
            <a:prstGeom prst="rect">
              <a:avLst/>
            </a:prstGeom>
          </p:spPr>
        </p:pic>
        <p:pic>
          <p:nvPicPr>
            <p:cNvPr id="47" name="Picture 46">
              <a:extLst>
                <a:ext uri="{FF2B5EF4-FFF2-40B4-BE49-F238E27FC236}">
                  <a16:creationId xmlns:a16="http://schemas.microsoft.com/office/drawing/2014/main" id="{E16296F1-1E5D-4D25-BE2A-0B5F500813EB}"/>
                </a:ext>
              </a:extLst>
            </p:cNvPr>
            <p:cNvPicPr>
              <a:picLocks noChangeAspect="1"/>
            </p:cNvPicPr>
            <p:nvPr/>
          </p:nvPicPr>
          <p:blipFill>
            <a:blip r:embed="rId2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20655" y="4468167"/>
              <a:ext cx="905001" cy="217067"/>
            </a:xfrm>
            <a:prstGeom prst="rect">
              <a:avLst/>
            </a:prstGeom>
          </p:spPr>
        </p:pic>
        <p:grpSp>
          <p:nvGrpSpPr>
            <p:cNvPr id="48" name="Group 47">
              <a:extLst>
                <a:ext uri="{FF2B5EF4-FFF2-40B4-BE49-F238E27FC236}">
                  <a16:creationId xmlns:a16="http://schemas.microsoft.com/office/drawing/2014/main" id="{FEDD4C7D-B03B-4B4E-9A40-0EE5C686576C}"/>
                </a:ext>
              </a:extLst>
            </p:cNvPr>
            <p:cNvGrpSpPr/>
            <p:nvPr/>
          </p:nvGrpSpPr>
          <p:grpSpPr>
            <a:xfrm>
              <a:off x="10435603" y="4707278"/>
              <a:ext cx="1413623" cy="389490"/>
              <a:chOff x="10233321" y="4910313"/>
              <a:chExt cx="1744197" cy="499725"/>
            </a:xfrm>
          </p:grpSpPr>
          <p:pic>
            <p:nvPicPr>
              <p:cNvPr id="49" name="Picture 48">
                <a:extLst>
                  <a:ext uri="{FF2B5EF4-FFF2-40B4-BE49-F238E27FC236}">
                    <a16:creationId xmlns:a16="http://schemas.microsoft.com/office/drawing/2014/main" id="{5336B50E-C3D8-4A6C-988F-A06A56ADB5E1}"/>
                  </a:ext>
                </a:extLst>
              </p:cNvPr>
              <p:cNvPicPr>
                <a:picLocks noChangeAspect="1"/>
              </p:cNvPicPr>
              <p:nvPr/>
            </p:nvPicPr>
            <p:blipFill rotWithShape="1">
              <a:blip r:embed="rId24"/>
              <a:srcRect t="-5481" r="76566"/>
              <a:stretch/>
            </p:blipFill>
            <p:spPr>
              <a:xfrm>
                <a:off x="10233321" y="4910313"/>
                <a:ext cx="408740" cy="496747"/>
              </a:xfrm>
              <a:prstGeom prst="rect">
                <a:avLst/>
              </a:prstGeom>
            </p:spPr>
          </p:pic>
          <p:pic>
            <p:nvPicPr>
              <p:cNvPr id="50" name="Picture 49">
                <a:extLst>
                  <a:ext uri="{FF2B5EF4-FFF2-40B4-BE49-F238E27FC236}">
                    <a16:creationId xmlns:a16="http://schemas.microsoft.com/office/drawing/2014/main" id="{1FE8B174-C3A5-4F23-844B-08912D42D0B6}"/>
                  </a:ext>
                </a:extLst>
              </p:cNvPr>
              <p:cNvPicPr>
                <a:picLocks noChangeAspect="1"/>
              </p:cNvPicPr>
              <p:nvPr/>
            </p:nvPicPr>
            <p:blipFill rotWithShape="1">
              <a:blip r:embed="rId24">
                <a:lum bright="70000" contrast="-70000"/>
              </a:blip>
              <a:srcRect l="23435" t="6521"/>
              <a:stretch/>
            </p:blipFill>
            <p:spPr>
              <a:xfrm>
                <a:off x="10642061" y="4969813"/>
                <a:ext cx="1335457" cy="440225"/>
              </a:xfrm>
              <a:prstGeom prst="rect">
                <a:avLst/>
              </a:prstGeom>
            </p:spPr>
          </p:pic>
        </p:grpSp>
      </p:grpSp>
      <p:sp>
        <p:nvSpPr>
          <p:cNvPr id="51" name="TextBox 50">
            <a:extLst>
              <a:ext uri="{FF2B5EF4-FFF2-40B4-BE49-F238E27FC236}">
                <a16:creationId xmlns:a16="http://schemas.microsoft.com/office/drawing/2014/main" id="{7C801360-A1BB-4604-9CF8-EBD4500F28E0}"/>
              </a:ext>
            </a:extLst>
          </p:cNvPr>
          <p:cNvSpPr txBox="1"/>
          <p:nvPr/>
        </p:nvSpPr>
        <p:spPr>
          <a:xfrm>
            <a:off x="3664624" y="2967278"/>
            <a:ext cx="1464777" cy="388288"/>
          </a:xfrm>
          <a:prstGeom prst="rect">
            <a:avLst/>
          </a:prstGeom>
          <a:noFill/>
          <a:effectLst/>
        </p:spPr>
        <p:txBody>
          <a:bodyPr wrap="square" lIns="0" tIns="0" rIns="0" bIns="0" rtlCol="0">
            <a:noAutofit/>
          </a:bodyPr>
          <a:lstStyle/>
          <a:p>
            <a:pPr algn="l" eaLnBrk="0" hangingPunct="0"/>
            <a:r>
              <a:rPr lang="en-US" sz="2400" dirty="0">
                <a:ea typeface="+mn-ea"/>
                <a:cs typeface="+mn-cs"/>
              </a:rPr>
              <a:t>ArcGIS</a:t>
            </a:r>
          </a:p>
        </p:txBody>
      </p:sp>
      <p:sp>
        <p:nvSpPr>
          <p:cNvPr id="52" name="TextBox 51">
            <a:extLst>
              <a:ext uri="{FF2B5EF4-FFF2-40B4-BE49-F238E27FC236}">
                <a16:creationId xmlns:a16="http://schemas.microsoft.com/office/drawing/2014/main" id="{1D16349C-31BC-49A8-A99F-86F5C0AA8EAA}"/>
              </a:ext>
            </a:extLst>
          </p:cNvPr>
          <p:cNvSpPr txBox="1"/>
          <p:nvPr/>
        </p:nvSpPr>
        <p:spPr>
          <a:xfrm>
            <a:off x="6233465" y="3818183"/>
            <a:ext cx="1958116" cy="388288"/>
          </a:xfrm>
          <a:prstGeom prst="rect">
            <a:avLst/>
          </a:prstGeom>
          <a:noFill/>
          <a:effectLst/>
        </p:spPr>
        <p:txBody>
          <a:bodyPr wrap="square" lIns="0" tIns="0" rIns="0" bIns="0" rtlCol="0">
            <a:noAutofit/>
          </a:bodyPr>
          <a:lstStyle/>
          <a:p>
            <a:pPr algn="l" eaLnBrk="0" hangingPunct="0"/>
            <a:r>
              <a:rPr lang="en-US" sz="2400" dirty="0"/>
              <a:t>Open Source</a:t>
            </a:r>
            <a:endParaRPr lang="en-US" sz="2400" dirty="0">
              <a:ea typeface="+mn-ea"/>
              <a:cs typeface="+mn-cs"/>
            </a:endParaRPr>
          </a:p>
        </p:txBody>
      </p:sp>
      <p:pic>
        <p:nvPicPr>
          <p:cNvPr id="53" name="Picture 52">
            <a:extLst>
              <a:ext uri="{FF2B5EF4-FFF2-40B4-BE49-F238E27FC236}">
                <a16:creationId xmlns:a16="http://schemas.microsoft.com/office/drawing/2014/main" id="{6EBED458-6048-4C97-9E38-5DD1CCA7E601}"/>
              </a:ext>
            </a:extLst>
          </p:cNvPr>
          <p:cNvPicPr>
            <a:picLocks noChangeAspect="1"/>
          </p:cNvPicPr>
          <p:nvPr/>
        </p:nvPicPr>
        <p:blipFill>
          <a:blip r:embed="rId25"/>
          <a:stretch>
            <a:fillRect/>
          </a:stretch>
        </p:blipFill>
        <p:spPr>
          <a:xfrm>
            <a:off x="5541604" y="3096837"/>
            <a:ext cx="821560" cy="821560"/>
          </a:xfrm>
          <a:prstGeom prst="rect">
            <a:avLst/>
          </a:prstGeom>
        </p:spPr>
      </p:pic>
      <p:sp>
        <p:nvSpPr>
          <p:cNvPr id="54" name="TextBox 53">
            <a:extLst>
              <a:ext uri="{FF2B5EF4-FFF2-40B4-BE49-F238E27FC236}">
                <a16:creationId xmlns:a16="http://schemas.microsoft.com/office/drawing/2014/main" id="{91F6DF74-2404-4F8A-AE40-59205BE0E93F}"/>
              </a:ext>
            </a:extLst>
          </p:cNvPr>
          <p:cNvSpPr txBox="1"/>
          <p:nvPr/>
        </p:nvSpPr>
        <p:spPr>
          <a:xfrm>
            <a:off x="6014335" y="4163087"/>
            <a:ext cx="2043596" cy="161507"/>
          </a:xfrm>
          <a:prstGeom prst="rect">
            <a:avLst/>
          </a:prstGeom>
          <a:noFill/>
          <a:effectLst/>
        </p:spPr>
        <p:txBody>
          <a:bodyPr wrap="square" lIns="0" tIns="0" rIns="0" bIns="0" rtlCol="0">
            <a:noAutofit/>
          </a:bodyPr>
          <a:lstStyle/>
          <a:p>
            <a:pPr algn="r" eaLnBrk="0" hangingPunct="0"/>
            <a:r>
              <a:rPr lang="en-US" sz="1050" dirty="0">
                <a:solidFill>
                  <a:schemeClr val="accent4">
                    <a:lumMod val="60000"/>
                    <a:lumOff val="40000"/>
                  </a:schemeClr>
                </a:solidFill>
                <a:ea typeface="+mn-ea"/>
                <a:cs typeface="+mn-cs"/>
              </a:rPr>
              <a:t>Python &amp; Data Science</a:t>
            </a:r>
          </a:p>
        </p:txBody>
      </p:sp>
      <p:sp>
        <p:nvSpPr>
          <p:cNvPr id="55" name="TextBox 54">
            <a:extLst>
              <a:ext uri="{FF2B5EF4-FFF2-40B4-BE49-F238E27FC236}">
                <a16:creationId xmlns:a16="http://schemas.microsoft.com/office/drawing/2014/main" id="{021EC3E0-D958-4C09-A3EC-C9512EFBDCC3}"/>
              </a:ext>
            </a:extLst>
          </p:cNvPr>
          <p:cNvSpPr txBox="1"/>
          <p:nvPr/>
        </p:nvSpPr>
        <p:spPr>
          <a:xfrm>
            <a:off x="1396767" y="3918397"/>
            <a:ext cx="2680060" cy="1663409"/>
          </a:xfrm>
          <a:prstGeom prst="rect">
            <a:avLst/>
          </a:prstGeom>
          <a:noFill/>
          <a:effectLst/>
        </p:spPr>
        <p:txBody>
          <a:bodyPr wrap="square" lIns="0" tIns="0" rIns="0" bIns="0" rtlCol="0">
            <a:noAutofit/>
          </a:bodyPr>
          <a:lstStyle/>
          <a:p>
            <a:pPr marL="285750" indent="-285750" algn="l" eaLnBrk="0" hangingPunct="0">
              <a:buClr>
                <a:schemeClr val="accent4">
                  <a:lumMod val="60000"/>
                  <a:lumOff val="40000"/>
                </a:schemeClr>
              </a:buClr>
              <a:buFont typeface="Arial" panose="020B0604020202020204" pitchFamily="34" charset="0"/>
              <a:buChar char="•"/>
            </a:pPr>
            <a:r>
              <a:rPr lang="en-US" sz="1400" b="1" dirty="0">
                <a:ea typeface="+mn-ea"/>
                <a:cs typeface="+mn-cs"/>
              </a:rPr>
              <a:t>ArcGIS API for Python</a:t>
            </a:r>
          </a:p>
          <a:p>
            <a:pPr marL="285750" indent="-285750" algn="l" eaLnBrk="0" hangingPunct="0">
              <a:buClr>
                <a:schemeClr val="accent4">
                  <a:lumMod val="60000"/>
                  <a:lumOff val="40000"/>
                </a:schemeClr>
              </a:buClr>
              <a:buFont typeface="Arial" panose="020B0604020202020204" pitchFamily="34" charset="0"/>
              <a:buChar char="•"/>
            </a:pPr>
            <a:r>
              <a:rPr lang="en-US" sz="1400" b="1" dirty="0" err="1"/>
              <a:t>ArcPy</a:t>
            </a:r>
            <a:endParaRPr lang="en-US" sz="1400" b="1" dirty="0"/>
          </a:p>
        </p:txBody>
      </p:sp>
    </p:spTree>
    <p:extLst>
      <p:ext uri="{BB962C8B-B14F-4D97-AF65-F5344CB8AC3E}">
        <p14:creationId xmlns:p14="http://schemas.microsoft.com/office/powerpoint/2010/main" val="17005454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51" grpId="0"/>
      <p:bldP spid="52" grpId="0"/>
      <p:bldP spid="54"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8D3B876-AF0B-4AE4-BF8F-1C05A507A7C5}"/>
              </a:ext>
            </a:extLst>
          </p:cNvPr>
          <p:cNvGrpSpPr/>
          <p:nvPr/>
        </p:nvGrpSpPr>
        <p:grpSpPr>
          <a:xfrm>
            <a:off x="0" y="0"/>
            <a:ext cx="12192000" cy="7278071"/>
            <a:chOff x="0" y="0"/>
            <a:chExt cx="12192000" cy="7278071"/>
          </a:xfrm>
        </p:grpSpPr>
        <p:grpSp>
          <p:nvGrpSpPr>
            <p:cNvPr id="47" name="Group 46">
              <a:extLst>
                <a:ext uri="{FF2B5EF4-FFF2-40B4-BE49-F238E27FC236}">
                  <a16:creationId xmlns:a16="http://schemas.microsoft.com/office/drawing/2014/main" id="{CCBD1D3B-6745-4B05-AC6E-C2EA29179A27}"/>
                </a:ext>
              </a:extLst>
            </p:cNvPr>
            <p:cNvGrpSpPr/>
            <p:nvPr/>
          </p:nvGrpSpPr>
          <p:grpSpPr>
            <a:xfrm>
              <a:off x="0" y="0"/>
              <a:ext cx="12192000" cy="6858000"/>
              <a:chOff x="0" y="0"/>
              <a:chExt cx="12192000" cy="6858000"/>
            </a:xfrm>
          </p:grpSpPr>
          <p:grpSp>
            <p:nvGrpSpPr>
              <p:cNvPr id="55" name="Group 54">
                <a:extLst>
                  <a:ext uri="{FF2B5EF4-FFF2-40B4-BE49-F238E27FC236}">
                    <a16:creationId xmlns:a16="http://schemas.microsoft.com/office/drawing/2014/main" id="{A9AB7EDA-709C-4C59-B221-F383D12B385B}"/>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15E8DFEB-3A79-45E7-B934-8B715344CBA6}"/>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ECE47FC8-34DC-42B5-AE7F-6942F6E069FA}"/>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56" name="Picture 55">
                <a:extLst>
                  <a:ext uri="{FF2B5EF4-FFF2-40B4-BE49-F238E27FC236}">
                    <a16:creationId xmlns:a16="http://schemas.microsoft.com/office/drawing/2014/main" id="{28C5A768-E954-4BD5-86F1-145A369DE909}"/>
                  </a:ext>
                </a:extLst>
              </p:cNvPr>
              <p:cNvPicPr>
                <a:picLocks noChangeAspect="1"/>
              </p:cNvPicPr>
              <p:nvPr/>
            </p:nvPicPr>
            <p:blipFill rotWithShape="1">
              <a:blip r:embed="rId3"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48" name="Group 47">
              <a:extLst>
                <a:ext uri="{FF2B5EF4-FFF2-40B4-BE49-F238E27FC236}">
                  <a16:creationId xmlns:a16="http://schemas.microsoft.com/office/drawing/2014/main" id="{4EAF3CB7-C140-48F2-8CB0-D512BDF19F73}"/>
                </a:ext>
              </a:extLst>
            </p:cNvPr>
            <p:cNvGrpSpPr/>
            <p:nvPr/>
          </p:nvGrpSpPr>
          <p:grpSpPr>
            <a:xfrm>
              <a:off x="220486" y="161755"/>
              <a:ext cx="11811304" cy="7116316"/>
              <a:chOff x="220486" y="161755"/>
              <a:chExt cx="11811304" cy="7116316"/>
            </a:xfrm>
          </p:grpSpPr>
          <p:pic>
            <p:nvPicPr>
              <p:cNvPr id="50" name="Picture 49">
                <a:extLst>
                  <a:ext uri="{FF2B5EF4-FFF2-40B4-BE49-F238E27FC236}">
                    <a16:creationId xmlns:a16="http://schemas.microsoft.com/office/drawing/2014/main" id="{24B55859-0A5A-467E-876B-D7C164DF238E}"/>
                  </a:ext>
                </a:extLst>
              </p:cNvPr>
              <p:cNvPicPr>
                <a:picLocks noChangeAspect="1"/>
              </p:cNvPicPr>
              <p:nvPr/>
            </p:nvPicPr>
            <p:blipFill>
              <a:blip r:embed="rId4"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51" name="Picture 50">
                <a:extLst>
                  <a:ext uri="{FF2B5EF4-FFF2-40B4-BE49-F238E27FC236}">
                    <a16:creationId xmlns:a16="http://schemas.microsoft.com/office/drawing/2014/main" id="{DE428297-F942-485B-8A04-C76C1ABF938F}"/>
                  </a:ext>
                </a:extLst>
              </p:cNvPr>
              <p:cNvPicPr>
                <a:picLocks noChangeAspect="1"/>
              </p:cNvPicPr>
              <p:nvPr/>
            </p:nvPicPr>
            <p:blipFill>
              <a:blip r:embed="rId5"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52" name="Group 51">
                <a:extLst>
                  <a:ext uri="{FF2B5EF4-FFF2-40B4-BE49-F238E27FC236}">
                    <a16:creationId xmlns:a16="http://schemas.microsoft.com/office/drawing/2014/main" id="{E3270490-E33D-4B08-B147-034970266A4A}"/>
                  </a:ext>
                </a:extLst>
              </p:cNvPr>
              <p:cNvGrpSpPr/>
              <p:nvPr/>
            </p:nvGrpSpPr>
            <p:grpSpPr>
              <a:xfrm>
                <a:off x="11711370" y="161755"/>
                <a:ext cx="320420" cy="304069"/>
                <a:chOff x="9321216" y="1285432"/>
                <a:chExt cx="320420" cy="304069"/>
              </a:xfrm>
            </p:grpSpPr>
            <p:pic>
              <p:nvPicPr>
                <p:cNvPr id="53" name="Picture 52">
                  <a:extLst>
                    <a:ext uri="{FF2B5EF4-FFF2-40B4-BE49-F238E27FC236}">
                      <a16:creationId xmlns:a16="http://schemas.microsoft.com/office/drawing/2014/main" id="{097A0174-6E8C-470A-9F8D-01C05F8EC1CF}"/>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54" name="Picture 53">
                  <a:extLst>
                    <a:ext uri="{FF2B5EF4-FFF2-40B4-BE49-F238E27FC236}">
                      <a16:creationId xmlns:a16="http://schemas.microsoft.com/office/drawing/2014/main" id="{A553C0F3-D099-4FF3-B65A-32AA37DB25FC}"/>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pic>
        <p:nvPicPr>
          <p:cNvPr id="2" name="Picture 1">
            <a:extLst>
              <a:ext uri="{FF2B5EF4-FFF2-40B4-BE49-F238E27FC236}">
                <a16:creationId xmlns:a16="http://schemas.microsoft.com/office/drawing/2014/main" id="{4374B333-8840-4D39-8085-8C5ABFB66AF8}"/>
              </a:ext>
            </a:extLst>
          </p:cNvPr>
          <p:cNvPicPr>
            <a:picLocks noChangeAspect="1"/>
          </p:cNvPicPr>
          <p:nvPr/>
        </p:nvPicPr>
        <p:blipFill>
          <a:blip r:embed="rId8"/>
          <a:stretch>
            <a:fillRect/>
          </a:stretch>
        </p:blipFill>
        <p:spPr>
          <a:xfrm>
            <a:off x="-2690" y="-8192"/>
            <a:ext cx="9486762" cy="6957631"/>
          </a:xfrm>
          <a:prstGeom prst="rect">
            <a:avLst/>
          </a:prstGeom>
        </p:spPr>
      </p:pic>
      <p:sp>
        <p:nvSpPr>
          <p:cNvPr id="23" name="Hexagon 22">
            <a:extLst>
              <a:ext uri="{FF2B5EF4-FFF2-40B4-BE49-F238E27FC236}">
                <a16:creationId xmlns:a16="http://schemas.microsoft.com/office/drawing/2014/main" id="{512A0195-1FAB-4C02-B27A-B3DE05BD76B3}"/>
              </a:ext>
            </a:extLst>
          </p:cNvPr>
          <p:cNvSpPr/>
          <p:nvPr/>
        </p:nvSpPr>
        <p:spPr bwMode="auto">
          <a:xfrm rot="16200000">
            <a:off x="7681759" y="2046430"/>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grpSp>
        <p:nvGrpSpPr>
          <p:cNvPr id="3" name="Group 2">
            <a:extLst>
              <a:ext uri="{FF2B5EF4-FFF2-40B4-BE49-F238E27FC236}">
                <a16:creationId xmlns:a16="http://schemas.microsoft.com/office/drawing/2014/main" id="{3F1810E5-1518-40EC-ADE8-A3A707EC4DCA}"/>
              </a:ext>
            </a:extLst>
          </p:cNvPr>
          <p:cNvGrpSpPr/>
          <p:nvPr/>
        </p:nvGrpSpPr>
        <p:grpSpPr>
          <a:xfrm>
            <a:off x="9537651" y="2665702"/>
            <a:ext cx="1401948" cy="1626259"/>
            <a:chOff x="9537651" y="2665702"/>
            <a:chExt cx="1401948" cy="1626259"/>
          </a:xfrm>
        </p:grpSpPr>
        <p:sp>
          <p:nvSpPr>
            <p:cNvPr id="18" name="Hexagon 17">
              <a:extLst>
                <a:ext uri="{FF2B5EF4-FFF2-40B4-BE49-F238E27FC236}">
                  <a16:creationId xmlns:a16="http://schemas.microsoft.com/office/drawing/2014/main" id="{8450A373-3883-4DAB-9AA4-AEB6DBCC8B42}"/>
                </a:ext>
              </a:extLst>
            </p:cNvPr>
            <p:cNvSpPr/>
            <p:nvPr/>
          </p:nvSpPr>
          <p:spPr bwMode="auto">
            <a:xfrm rot="16200000">
              <a:off x="9425495" y="2777858"/>
              <a:ext cx="1626259" cy="1401948"/>
            </a:xfrm>
            <a:prstGeom prst="hexagon">
              <a:avLst/>
            </a:prstGeom>
            <a:gradFill>
              <a:gsLst>
                <a:gs pos="100000">
                  <a:srgbClr val="87AA42"/>
                </a:gs>
                <a:gs pos="0">
                  <a:schemeClr val="accent2"/>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560FC736-B31A-4271-9A1C-7BC8544CE60B}"/>
                </a:ext>
              </a:extLst>
            </p:cNvPr>
            <p:cNvSpPr/>
            <p:nvPr/>
          </p:nvSpPr>
          <p:spPr>
            <a:xfrm>
              <a:off x="9892393" y="3118917"/>
              <a:ext cx="664262" cy="730777"/>
            </a:xfrm>
            <a:prstGeom prst="rect">
              <a:avLst/>
            </a:prstGeom>
          </p:spPr>
          <p:txBody>
            <a:bodyPr wrap="none" lIns="0" tIns="0" rIns="0" bIns="0">
              <a:noAutofit/>
            </a:bodyPr>
            <a:lstStyle/>
            <a:p>
              <a:pPr algn="ctr"/>
              <a:r>
                <a:rPr lang="en-US" sz="3500"/>
                <a:t>gis</a:t>
              </a:r>
            </a:p>
          </p:txBody>
        </p:sp>
      </p:grpSp>
      <p:sp>
        <p:nvSpPr>
          <p:cNvPr id="12" name="Hexagon 11">
            <a:extLst>
              <a:ext uri="{FF2B5EF4-FFF2-40B4-BE49-F238E27FC236}">
                <a16:creationId xmlns:a16="http://schemas.microsoft.com/office/drawing/2014/main" id="{D65DADCE-82A9-495E-9D20-6C848C8C73D8}"/>
              </a:ext>
            </a:extLst>
          </p:cNvPr>
          <p:cNvSpPr/>
          <p:nvPr/>
        </p:nvSpPr>
        <p:spPr bwMode="auto">
          <a:xfrm rot="16200000">
            <a:off x="10548244" y="5127728"/>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14" name="Hexagon 13">
            <a:extLst>
              <a:ext uri="{FF2B5EF4-FFF2-40B4-BE49-F238E27FC236}">
                <a16:creationId xmlns:a16="http://schemas.microsoft.com/office/drawing/2014/main" id="{AF5ABFF3-4DD5-453C-B739-0F7ABED342BE}"/>
              </a:ext>
            </a:extLst>
          </p:cNvPr>
          <p:cNvSpPr/>
          <p:nvPr/>
        </p:nvSpPr>
        <p:spPr bwMode="auto">
          <a:xfrm rot="16200000">
            <a:off x="9424334" y="5144499"/>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16" name="Hexagon 15">
            <a:extLst>
              <a:ext uri="{FF2B5EF4-FFF2-40B4-BE49-F238E27FC236}">
                <a16:creationId xmlns:a16="http://schemas.microsoft.com/office/drawing/2014/main" id="{BDAA1538-F264-41DF-A7A4-20D78C9E8AE5}"/>
              </a:ext>
            </a:extLst>
          </p:cNvPr>
          <p:cNvSpPr/>
          <p:nvPr/>
        </p:nvSpPr>
        <p:spPr bwMode="auto">
          <a:xfrm rot="16200000">
            <a:off x="8859486" y="4137581"/>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1" name="Hexagon 20">
            <a:extLst>
              <a:ext uri="{FF2B5EF4-FFF2-40B4-BE49-F238E27FC236}">
                <a16:creationId xmlns:a16="http://schemas.microsoft.com/office/drawing/2014/main" id="{FC7DC362-B6EF-46B8-B275-1FD76BDE7C23}"/>
              </a:ext>
            </a:extLst>
          </p:cNvPr>
          <p:cNvSpPr/>
          <p:nvPr/>
        </p:nvSpPr>
        <p:spPr bwMode="auto">
          <a:xfrm rot="16200000">
            <a:off x="10052913" y="4295564"/>
            <a:ext cx="1025845" cy="884348"/>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4" name="Hexagon 23">
            <a:extLst>
              <a:ext uri="{FF2B5EF4-FFF2-40B4-BE49-F238E27FC236}">
                <a16:creationId xmlns:a16="http://schemas.microsoft.com/office/drawing/2014/main" id="{C24B3CCF-082E-4BA0-93EA-14EE4E7E2C8F}"/>
              </a:ext>
            </a:extLst>
          </p:cNvPr>
          <p:cNvSpPr/>
          <p:nvPr/>
        </p:nvSpPr>
        <p:spPr bwMode="auto">
          <a:xfrm rot="16200000">
            <a:off x="8845081" y="2035716"/>
            <a:ext cx="1011736" cy="872186"/>
          </a:xfrm>
          <a:prstGeom prst="hexagon">
            <a:avLst/>
          </a:prstGeom>
          <a:gradFill>
            <a:gsLst>
              <a:gs pos="100000">
                <a:schemeClr val="accent3">
                  <a:lumMod val="75000"/>
                </a:schemeClr>
              </a:gs>
              <a:gs pos="29000">
                <a:schemeClr val="accent3"/>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5" name="Hexagon 24">
            <a:extLst>
              <a:ext uri="{FF2B5EF4-FFF2-40B4-BE49-F238E27FC236}">
                <a16:creationId xmlns:a16="http://schemas.microsoft.com/office/drawing/2014/main" id="{50218160-C842-4F36-9703-666583DC3E4C}"/>
              </a:ext>
            </a:extLst>
          </p:cNvPr>
          <p:cNvSpPr/>
          <p:nvPr/>
        </p:nvSpPr>
        <p:spPr bwMode="auto">
          <a:xfrm rot="16200000">
            <a:off x="8350617" y="1256987"/>
            <a:ext cx="923269" cy="795921"/>
          </a:xfrm>
          <a:prstGeom prst="hexagon">
            <a:avLst/>
          </a:prstGeom>
          <a:gradFill>
            <a:gsLst>
              <a:gs pos="100000">
                <a:schemeClr val="accent3">
                  <a:lumMod val="75000"/>
                </a:schemeClr>
              </a:gs>
              <a:gs pos="29000">
                <a:schemeClr val="accent3"/>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6" name="Hexagon 25">
            <a:extLst>
              <a:ext uri="{FF2B5EF4-FFF2-40B4-BE49-F238E27FC236}">
                <a16:creationId xmlns:a16="http://schemas.microsoft.com/office/drawing/2014/main" id="{42FFD3CE-A9A6-4F2F-88AA-22EC3A7A93BF}"/>
              </a:ext>
            </a:extLst>
          </p:cNvPr>
          <p:cNvSpPr/>
          <p:nvPr/>
        </p:nvSpPr>
        <p:spPr bwMode="auto">
          <a:xfrm rot="16200000">
            <a:off x="10283693" y="6119901"/>
            <a:ext cx="604990" cy="521542"/>
          </a:xfrm>
          <a:prstGeom prst="hexagon">
            <a:avLst/>
          </a:prstGeom>
          <a:gradFill>
            <a:gsLst>
              <a:gs pos="100000">
                <a:schemeClr val="accent6">
                  <a:lumMod val="50000"/>
                </a:schemeClr>
              </a:gs>
              <a:gs pos="44000">
                <a:schemeClr val="accent6"/>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7" name="TextBox 26">
            <a:extLst>
              <a:ext uri="{FF2B5EF4-FFF2-40B4-BE49-F238E27FC236}">
                <a16:creationId xmlns:a16="http://schemas.microsoft.com/office/drawing/2014/main" id="{66C52074-7E03-4E72-8388-62E2AFED63A1}"/>
              </a:ext>
            </a:extLst>
          </p:cNvPr>
          <p:cNvSpPr txBox="1"/>
          <p:nvPr/>
        </p:nvSpPr>
        <p:spPr>
          <a:xfrm>
            <a:off x="7774147" y="2434394"/>
            <a:ext cx="1024716" cy="323165"/>
          </a:xfrm>
          <a:prstGeom prst="rect">
            <a:avLst/>
          </a:prstGeom>
          <a:noFill/>
        </p:spPr>
        <p:txBody>
          <a:bodyPr wrap="none" lIns="0" tIns="0" rIns="0" bIns="0" rtlCol="0">
            <a:noAutofit/>
          </a:bodyPr>
          <a:lstStyle/>
          <a:p>
            <a:pPr algn="ctr"/>
            <a:r>
              <a:rPr lang="en-US" sz="1500">
                <a:solidFill>
                  <a:schemeClr val="bg1"/>
                </a:solidFill>
              </a:rPr>
              <a:t>geometry</a:t>
            </a:r>
          </a:p>
        </p:txBody>
      </p:sp>
      <p:sp>
        <p:nvSpPr>
          <p:cNvPr id="29" name="TextBox 28">
            <a:extLst>
              <a:ext uri="{FF2B5EF4-FFF2-40B4-BE49-F238E27FC236}">
                <a16:creationId xmlns:a16="http://schemas.microsoft.com/office/drawing/2014/main" id="{F3253F4F-8951-48C5-9CF2-FB7EE5461E8C}"/>
              </a:ext>
            </a:extLst>
          </p:cNvPr>
          <p:cNvSpPr txBox="1"/>
          <p:nvPr/>
        </p:nvSpPr>
        <p:spPr>
          <a:xfrm>
            <a:off x="9508774" y="5544592"/>
            <a:ext cx="1045397" cy="323165"/>
          </a:xfrm>
          <a:prstGeom prst="rect">
            <a:avLst/>
          </a:prstGeom>
          <a:noFill/>
        </p:spPr>
        <p:txBody>
          <a:bodyPr wrap="none" lIns="0" tIns="0" rIns="0" bIns="0" rtlCol="0">
            <a:noAutofit/>
          </a:bodyPr>
          <a:lstStyle/>
          <a:p>
            <a:pPr algn="ctr"/>
            <a:r>
              <a:rPr lang="en-US" sz="1500">
                <a:solidFill>
                  <a:schemeClr val="bg1"/>
                </a:solidFill>
              </a:rPr>
              <a:t>network</a:t>
            </a:r>
          </a:p>
        </p:txBody>
      </p:sp>
      <p:sp>
        <p:nvSpPr>
          <p:cNvPr id="30" name="TextBox 29">
            <a:extLst>
              <a:ext uri="{FF2B5EF4-FFF2-40B4-BE49-F238E27FC236}">
                <a16:creationId xmlns:a16="http://schemas.microsoft.com/office/drawing/2014/main" id="{F851630A-88A1-4612-8CC5-54C20ADE920E}"/>
              </a:ext>
            </a:extLst>
          </p:cNvPr>
          <p:cNvSpPr txBox="1"/>
          <p:nvPr/>
        </p:nvSpPr>
        <p:spPr>
          <a:xfrm>
            <a:off x="10101066" y="4637771"/>
            <a:ext cx="938574" cy="323165"/>
          </a:xfrm>
          <a:prstGeom prst="rect">
            <a:avLst/>
          </a:prstGeom>
          <a:noFill/>
        </p:spPr>
        <p:txBody>
          <a:bodyPr wrap="none" lIns="0" tIns="0" rIns="0" bIns="0" rtlCol="0">
            <a:noAutofit/>
          </a:bodyPr>
          <a:lstStyle/>
          <a:p>
            <a:pPr algn="ctr"/>
            <a:r>
              <a:rPr lang="en-US" sz="1200">
                <a:solidFill>
                  <a:schemeClr val="bg1"/>
                </a:solidFill>
              </a:rPr>
              <a:t>schematics</a:t>
            </a:r>
          </a:p>
        </p:txBody>
      </p:sp>
      <p:sp>
        <p:nvSpPr>
          <p:cNvPr id="31" name="TextBox 30">
            <a:extLst>
              <a:ext uri="{FF2B5EF4-FFF2-40B4-BE49-F238E27FC236}">
                <a16:creationId xmlns:a16="http://schemas.microsoft.com/office/drawing/2014/main" id="{C7A03DD8-3803-48C0-803D-9B27E4C070F9}"/>
              </a:ext>
            </a:extLst>
          </p:cNvPr>
          <p:cNvSpPr txBox="1"/>
          <p:nvPr/>
        </p:nvSpPr>
        <p:spPr>
          <a:xfrm>
            <a:off x="10649242" y="5553022"/>
            <a:ext cx="1038943" cy="323165"/>
          </a:xfrm>
          <a:prstGeom prst="rect">
            <a:avLst/>
          </a:prstGeom>
          <a:noFill/>
        </p:spPr>
        <p:txBody>
          <a:bodyPr wrap="none" lIns="0" tIns="0" rIns="0" bIns="0" rtlCol="0">
            <a:noAutofit/>
          </a:bodyPr>
          <a:lstStyle/>
          <a:p>
            <a:pPr algn="ctr"/>
            <a:r>
              <a:rPr lang="en-US" sz="1500">
                <a:solidFill>
                  <a:srgbClr val="000000"/>
                </a:solidFill>
                <a:latin typeface="Arial" charset="0"/>
                <a:ea typeface="ＭＳ Ｐゴシック" pitchFamily="16" charset="-128"/>
                <a:cs typeface="ＭＳ Ｐゴシック" pitchFamily="-97" charset="-128"/>
              </a:rPr>
              <a:t>features</a:t>
            </a:r>
            <a:endParaRPr lang="en-US" sz="1500">
              <a:solidFill>
                <a:schemeClr val="bg1"/>
              </a:solidFill>
            </a:endParaRPr>
          </a:p>
        </p:txBody>
      </p:sp>
      <p:sp>
        <p:nvSpPr>
          <p:cNvPr id="33" name="TextBox 32">
            <a:extLst>
              <a:ext uri="{FF2B5EF4-FFF2-40B4-BE49-F238E27FC236}">
                <a16:creationId xmlns:a16="http://schemas.microsoft.com/office/drawing/2014/main" id="{FC8D52AC-DACA-4111-96A3-86A1077AEDD6}"/>
              </a:ext>
            </a:extLst>
          </p:cNvPr>
          <p:cNvSpPr txBox="1"/>
          <p:nvPr/>
        </p:nvSpPr>
        <p:spPr>
          <a:xfrm>
            <a:off x="8924221" y="4527951"/>
            <a:ext cx="1075206" cy="323165"/>
          </a:xfrm>
          <a:prstGeom prst="rect">
            <a:avLst/>
          </a:prstGeom>
          <a:noFill/>
        </p:spPr>
        <p:txBody>
          <a:bodyPr wrap="none" lIns="0" tIns="0" rIns="0" bIns="0" rtlCol="0">
            <a:noAutofit/>
          </a:bodyPr>
          <a:lstStyle/>
          <a:p>
            <a:pPr algn="ctr" eaLnBrk="0" fontAlgn="base" hangingPunct="0">
              <a:spcBef>
                <a:spcPct val="0"/>
              </a:spcBef>
              <a:spcAft>
                <a:spcPct val="0"/>
              </a:spcAft>
            </a:pPr>
            <a:r>
              <a:rPr lang="en-US" sz="1500" err="1">
                <a:solidFill>
                  <a:srgbClr val="000000"/>
                </a:solidFill>
                <a:latin typeface="Arial" charset="0"/>
                <a:ea typeface="ＭＳ Ｐゴシック" pitchFamily="16" charset="-128"/>
                <a:cs typeface="ＭＳ Ｐゴシック" pitchFamily="-97" charset="-128"/>
              </a:rPr>
              <a:t>realtime</a:t>
            </a:r>
            <a:endParaRPr lang="en-US" sz="1500">
              <a:solidFill>
                <a:srgbClr val="000000"/>
              </a:solidFill>
              <a:latin typeface="Arial" charset="0"/>
              <a:ea typeface="ＭＳ Ｐゴシック" pitchFamily="16" charset="-128"/>
              <a:cs typeface="ＭＳ Ｐゴシック" pitchFamily="-97" charset="-128"/>
            </a:endParaRPr>
          </a:p>
        </p:txBody>
      </p:sp>
      <p:sp>
        <p:nvSpPr>
          <p:cNvPr id="34" name="TextBox 33">
            <a:extLst>
              <a:ext uri="{FF2B5EF4-FFF2-40B4-BE49-F238E27FC236}">
                <a16:creationId xmlns:a16="http://schemas.microsoft.com/office/drawing/2014/main" id="{13A6F8CC-6B01-4113-983D-ED64B24ED4AA}"/>
              </a:ext>
            </a:extLst>
          </p:cNvPr>
          <p:cNvSpPr txBox="1"/>
          <p:nvPr/>
        </p:nvSpPr>
        <p:spPr>
          <a:xfrm>
            <a:off x="8407970" y="1539715"/>
            <a:ext cx="809862" cy="323165"/>
          </a:xfrm>
          <a:prstGeom prst="rect">
            <a:avLst/>
          </a:prstGeom>
          <a:noFill/>
        </p:spPr>
        <p:txBody>
          <a:bodyPr wrap="none" lIns="0" tIns="0" rIns="0" bIns="0" rtlCol="0">
            <a:noAutofit/>
          </a:bodyPr>
          <a:lstStyle/>
          <a:p>
            <a:pPr algn="ctr"/>
            <a:r>
              <a:rPr lang="en-US" sz="1500">
                <a:solidFill>
                  <a:schemeClr val="bg1"/>
                </a:solidFill>
              </a:rPr>
              <a:t>widgets</a:t>
            </a:r>
          </a:p>
        </p:txBody>
      </p:sp>
      <p:sp>
        <p:nvSpPr>
          <p:cNvPr id="35" name="TextBox 34">
            <a:extLst>
              <a:ext uri="{FF2B5EF4-FFF2-40B4-BE49-F238E27FC236}">
                <a16:creationId xmlns:a16="http://schemas.microsoft.com/office/drawing/2014/main" id="{927FFAC8-FCC6-4AC2-BB1A-61CDDCA7A06B}"/>
              </a:ext>
            </a:extLst>
          </p:cNvPr>
          <p:cNvSpPr txBox="1"/>
          <p:nvPr/>
        </p:nvSpPr>
        <p:spPr>
          <a:xfrm>
            <a:off x="8932016" y="2337356"/>
            <a:ext cx="900746" cy="323165"/>
          </a:xfrm>
          <a:prstGeom prst="rect">
            <a:avLst/>
          </a:prstGeom>
          <a:noFill/>
        </p:spPr>
        <p:txBody>
          <a:bodyPr wrap="none" lIns="0" tIns="0" rIns="0" bIns="0" rtlCol="0">
            <a:noAutofit/>
          </a:bodyPr>
          <a:lstStyle/>
          <a:p>
            <a:pPr algn="ctr"/>
            <a:r>
              <a:rPr lang="en-US" sz="1500">
                <a:solidFill>
                  <a:schemeClr val="bg1"/>
                </a:solidFill>
              </a:rPr>
              <a:t>mapping</a:t>
            </a:r>
          </a:p>
        </p:txBody>
      </p:sp>
      <p:sp>
        <p:nvSpPr>
          <p:cNvPr id="36" name="TextBox 35">
            <a:extLst>
              <a:ext uri="{FF2B5EF4-FFF2-40B4-BE49-F238E27FC236}">
                <a16:creationId xmlns:a16="http://schemas.microsoft.com/office/drawing/2014/main" id="{DD7D2D60-65D7-4D6A-A9C1-E32FA727731B}"/>
              </a:ext>
            </a:extLst>
          </p:cNvPr>
          <p:cNvSpPr txBox="1"/>
          <p:nvPr/>
        </p:nvSpPr>
        <p:spPr>
          <a:xfrm>
            <a:off x="10302558" y="6246313"/>
            <a:ext cx="591970" cy="310178"/>
          </a:xfrm>
          <a:prstGeom prst="rect">
            <a:avLst/>
          </a:prstGeom>
          <a:noFill/>
        </p:spPr>
        <p:txBody>
          <a:bodyPr wrap="none" lIns="0" tIns="0" rIns="0" bIns="0" rtlCol="0">
            <a:noAutofit/>
          </a:bodyPr>
          <a:lstStyle/>
          <a:p>
            <a:pPr algn="ctr"/>
            <a:r>
              <a:rPr lang="en-US" sz="1500">
                <a:solidFill>
                  <a:schemeClr val="bg1"/>
                </a:solidFill>
              </a:rPr>
              <a:t>env</a:t>
            </a:r>
          </a:p>
        </p:txBody>
      </p:sp>
      <p:sp>
        <p:nvSpPr>
          <p:cNvPr id="39" name="Hexagon 38">
            <a:extLst>
              <a:ext uri="{FF2B5EF4-FFF2-40B4-BE49-F238E27FC236}">
                <a16:creationId xmlns:a16="http://schemas.microsoft.com/office/drawing/2014/main" id="{0207512B-8555-4FD8-B2F0-321162CE29EF}"/>
              </a:ext>
            </a:extLst>
          </p:cNvPr>
          <p:cNvSpPr/>
          <p:nvPr/>
        </p:nvSpPr>
        <p:spPr bwMode="auto">
          <a:xfrm rot="16200000">
            <a:off x="7104872" y="3120762"/>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40" name="TextBox 39">
            <a:extLst>
              <a:ext uri="{FF2B5EF4-FFF2-40B4-BE49-F238E27FC236}">
                <a16:creationId xmlns:a16="http://schemas.microsoft.com/office/drawing/2014/main" id="{85E5D898-5FD4-4BB6-A04A-5684CF5A8769}"/>
              </a:ext>
            </a:extLst>
          </p:cNvPr>
          <p:cNvSpPr txBox="1"/>
          <p:nvPr/>
        </p:nvSpPr>
        <p:spPr>
          <a:xfrm>
            <a:off x="7162426" y="3477880"/>
            <a:ext cx="1108573" cy="323165"/>
          </a:xfrm>
          <a:prstGeom prst="rect">
            <a:avLst/>
          </a:prstGeom>
          <a:noFill/>
        </p:spPr>
        <p:txBody>
          <a:bodyPr wrap="none" lIns="0" tIns="0" rIns="0" bIns="0" rtlCol="0">
            <a:noAutofit/>
          </a:bodyPr>
          <a:lstStyle/>
          <a:p>
            <a:pPr algn="ctr"/>
            <a:r>
              <a:rPr lang="en-US" sz="1500">
                <a:solidFill>
                  <a:schemeClr val="bg1"/>
                </a:solidFill>
              </a:rPr>
              <a:t>geocoding</a:t>
            </a:r>
          </a:p>
        </p:txBody>
      </p:sp>
      <p:sp>
        <p:nvSpPr>
          <p:cNvPr id="41" name="Hexagon 40">
            <a:extLst>
              <a:ext uri="{FF2B5EF4-FFF2-40B4-BE49-F238E27FC236}">
                <a16:creationId xmlns:a16="http://schemas.microsoft.com/office/drawing/2014/main" id="{E34169DE-FE92-439E-9432-51C6DDBEEFF6}"/>
              </a:ext>
            </a:extLst>
          </p:cNvPr>
          <p:cNvSpPr/>
          <p:nvPr/>
        </p:nvSpPr>
        <p:spPr bwMode="auto">
          <a:xfrm rot="16200000">
            <a:off x="7168861" y="959345"/>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42" name="TextBox 41">
            <a:extLst>
              <a:ext uri="{FF2B5EF4-FFF2-40B4-BE49-F238E27FC236}">
                <a16:creationId xmlns:a16="http://schemas.microsoft.com/office/drawing/2014/main" id="{1A22035F-98B0-481D-BD99-C36E216305FC}"/>
              </a:ext>
            </a:extLst>
          </p:cNvPr>
          <p:cNvSpPr txBox="1"/>
          <p:nvPr/>
        </p:nvSpPr>
        <p:spPr>
          <a:xfrm>
            <a:off x="7261249" y="1240793"/>
            <a:ext cx="1024716" cy="323165"/>
          </a:xfrm>
          <a:prstGeom prst="rect">
            <a:avLst/>
          </a:prstGeom>
          <a:noFill/>
        </p:spPr>
        <p:txBody>
          <a:bodyPr wrap="none" lIns="0" tIns="0" rIns="0" bIns="0" rtlCol="0">
            <a:noAutofit/>
          </a:bodyPr>
          <a:lstStyle/>
          <a:p>
            <a:pPr algn="ctr"/>
            <a:r>
              <a:rPr lang="en-US" sz="1500">
                <a:solidFill>
                  <a:schemeClr val="bg1"/>
                </a:solidFill>
              </a:rPr>
              <a:t>geo</a:t>
            </a:r>
          </a:p>
          <a:p>
            <a:pPr algn="ctr"/>
            <a:r>
              <a:rPr lang="en-US" sz="1500">
                <a:solidFill>
                  <a:schemeClr val="bg1"/>
                </a:solidFill>
              </a:rPr>
              <a:t>enrichment</a:t>
            </a:r>
          </a:p>
        </p:txBody>
      </p:sp>
      <p:sp>
        <p:nvSpPr>
          <p:cNvPr id="15" name="Hexagon 14">
            <a:extLst>
              <a:ext uri="{FF2B5EF4-FFF2-40B4-BE49-F238E27FC236}">
                <a16:creationId xmlns:a16="http://schemas.microsoft.com/office/drawing/2014/main" id="{799E4D8A-884F-48A5-A9BC-AE0A2ACF2FE9}"/>
              </a:ext>
            </a:extLst>
          </p:cNvPr>
          <p:cNvSpPr/>
          <p:nvPr/>
        </p:nvSpPr>
        <p:spPr bwMode="auto">
          <a:xfrm rot="16200000">
            <a:off x="8281715" y="5152914"/>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17" name="Hexagon 16">
            <a:extLst>
              <a:ext uri="{FF2B5EF4-FFF2-40B4-BE49-F238E27FC236}">
                <a16:creationId xmlns:a16="http://schemas.microsoft.com/office/drawing/2014/main" id="{298A72C4-A737-4AE3-A5B7-7D45F205AF09}"/>
              </a:ext>
            </a:extLst>
          </p:cNvPr>
          <p:cNvSpPr/>
          <p:nvPr/>
        </p:nvSpPr>
        <p:spPr bwMode="auto">
          <a:xfrm rot="16200000">
            <a:off x="7715914" y="4140609"/>
            <a:ext cx="1224382" cy="1055500"/>
          </a:xfrm>
          <a:prstGeom prst="hexagon">
            <a:avLst/>
          </a:prstGeom>
          <a:gradFill>
            <a:gsLst>
              <a:gs pos="100000">
                <a:schemeClr val="accent1">
                  <a:lumMod val="75000"/>
                </a:schemeClr>
              </a:gs>
              <a:gs pos="47000">
                <a:schemeClr val="accent1"/>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2" name="Hexagon 21">
            <a:extLst>
              <a:ext uri="{FF2B5EF4-FFF2-40B4-BE49-F238E27FC236}">
                <a16:creationId xmlns:a16="http://schemas.microsoft.com/office/drawing/2014/main" id="{979AEC1B-2D76-4BE4-89FE-BCD2EC12830F}"/>
              </a:ext>
            </a:extLst>
          </p:cNvPr>
          <p:cNvSpPr/>
          <p:nvPr/>
        </p:nvSpPr>
        <p:spPr bwMode="auto">
          <a:xfrm rot="16200000">
            <a:off x="8264420" y="3072321"/>
            <a:ext cx="1242958" cy="1071516"/>
          </a:xfrm>
          <a:prstGeom prst="hexagon">
            <a:avLst/>
          </a:prstGeom>
          <a:gradFill>
            <a:gsLst>
              <a:gs pos="100000">
                <a:schemeClr val="bg2"/>
              </a:gs>
              <a:gs pos="0">
                <a:schemeClr val="accent4"/>
              </a:gs>
            </a:gsLst>
            <a:lin ang="12000000" scaled="0"/>
          </a:gradFill>
          <a:ln>
            <a:no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28" name="TextBox 27">
            <a:extLst>
              <a:ext uri="{FF2B5EF4-FFF2-40B4-BE49-F238E27FC236}">
                <a16:creationId xmlns:a16="http://schemas.microsoft.com/office/drawing/2014/main" id="{A5DFF393-1F68-4A4E-9755-610580D652BF}"/>
              </a:ext>
            </a:extLst>
          </p:cNvPr>
          <p:cNvSpPr txBox="1"/>
          <p:nvPr/>
        </p:nvSpPr>
        <p:spPr>
          <a:xfrm>
            <a:off x="8333630" y="3334137"/>
            <a:ext cx="1115988" cy="553998"/>
          </a:xfrm>
          <a:prstGeom prst="rect">
            <a:avLst/>
          </a:prstGeom>
          <a:noFill/>
        </p:spPr>
        <p:txBody>
          <a:bodyPr wrap="none" lIns="0" tIns="0" rIns="0" bIns="0" rtlCol="0">
            <a:noAutofit/>
          </a:bodyPr>
          <a:lstStyle/>
          <a:p>
            <a:pPr algn="ctr"/>
            <a:r>
              <a:rPr lang="en-US" sz="1500">
                <a:solidFill>
                  <a:schemeClr val="bg1"/>
                </a:solidFill>
              </a:rPr>
              <a:t>geo</a:t>
            </a:r>
          </a:p>
          <a:p>
            <a:pPr algn="ctr"/>
            <a:r>
              <a:rPr lang="en-US" sz="1500">
                <a:solidFill>
                  <a:schemeClr val="bg1"/>
                </a:solidFill>
              </a:rPr>
              <a:t>processing</a:t>
            </a:r>
          </a:p>
        </p:txBody>
      </p:sp>
      <p:sp>
        <p:nvSpPr>
          <p:cNvPr id="32" name="TextBox 31">
            <a:extLst>
              <a:ext uri="{FF2B5EF4-FFF2-40B4-BE49-F238E27FC236}">
                <a16:creationId xmlns:a16="http://schemas.microsoft.com/office/drawing/2014/main" id="{7E669B70-6982-445F-A025-9461E45B2ACF}"/>
              </a:ext>
            </a:extLst>
          </p:cNvPr>
          <p:cNvSpPr txBox="1"/>
          <p:nvPr/>
        </p:nvSpPr>
        <p:spPr>
          <a:xfrm>
            <a:off x="8369847" y="5544592"/>
            <a:ext cx="1032103" cy="323165"/>
          </a:xfrm>
          <a:prstGeom prst="rect">
            <a:avLst/>
          </a:prstGeom>
          <a:noFill/>
        </p:spPr>
        <p:txBody>
          <a:bodyPr wrap="none" lIns="0" tIns="0" rIns="0" bIns="0" rtlCol="0">
            <a:noAutofit/>
          </a:bodyPr>
          <a:lstStyle/>
          <a:p>
            <a:pPr algn="ctr"/>
            <a:r>
              <a:rPr lang="en-US" sz="1500">
                <a:solidFill>
                  <a:schemeClr val="bg1"/>
                </a:solidFill>
              </a:rPr>
              <a:t>raster</a:t>
            </a:r>
          </a:p>
        </p:txBody>
      </p:sp>
      <p:sp>
        <p:nvSpPr>
          <p:cNvPr id="37" name="TextBox 36">
            <a:extLst>
              <a:ext uri="{FF2B5EF4-FFF2-40B4-BE49-F238E27FC236}">
                <a16:creationId xmlns:a16="http://schemas.microsoft.com/office/drawing/2014/main" id="{048BBE7B-75A6-4EBB-B619-CCA07D0CC668}"/>
              </a:ext>
            </a:extLst>
          </p:cNvPr>
          <p:cNvSpPr txBox="1"/>
          <p:nvPr/>
        </p:nvSpPr>
        <p:spPr>
          <a:xfrm>
            <a:off x="7809963" y="4376768"/>
            <a:ext cx="1033139" cy="553998"/>
          </a:xfrm>
          <a:prstGeom prst="rect">
            <a:avLst/>
          </a:prstGeom>
          <a:noFill/>
        </p:spPr>
        <p:txBody>
          <a:bodyPr wrap="none" lIns="0" tIns="0" rIns="0" bIns="0" rtlCol="0">
            <a:noAutofit/>
          </a:bodyPr>
          <a:lstStyle/>
          <a:p>
            <a:pPr algn="ctr" eaLnBrk="0" fontAlgn="base" hangingPunct="0">
              <a:spcBef>
                <a:spcPct val="0"/>
              </a:spcBef>
              <a:spcAft>
                <a:spcPct val="0"/>
              </a:spcAft>
            </a:pPr>
            <a:r>
              <a:rPr lang="en-US" sz="1500">
                <a:solidFill>
                  <a:srgbClr val="000000"/>
                </a:solidFill>
                <a:latin typeface="Arial" charset="0"/>
                <a:ea typeface="ＭＳ Ｐゴシック" pitchFamily="16" charset="-128"/>
                <a:cs typeface="ＭＳ Ｐゴシック" pitchFamily="-97" charset="-128"/>
              </a:rPr>
              <a:t>geo</a:t>
            </a:r>
          </a:p>
          <a:p>
            <a:pPr algn="ctr" eaLnBrk="0" fontAlgn="base" hangingPunct="0">
              <a:spcBef>
                <a:spcPct val="0"/>
              </a:spcBef>
              <a:spcAft>
                <a:spcPct val="0"/>
              </a:spcAft>
            </a:pPr>
            <a:r>
              <a:rPr lang="en-US" sz="1500">
                <a:solidFill>
                  <a:srgbClr val="000000"/>
                </a:solidFill>
                <a:latin typeface="Arial" charset="0"/>
                <a:ea typeface="ＭＳ Ｐゴシック" pitchFamily="16" charset="-128"/>
                <a:cs typeface="ＭＳ Ｐゴシック" pitchFamily="-97" charset="-128"/>
              </a:rPr>
              <a:t>analytics</a:t>
            </a:r>
          </a:p>
        </p:txBody>
      </p:sp>
      <p:sp>
        <p:nvSpPr>
          <p:cNvPr id="43" name="Hexagon 42">
            <a:extLst>
              <a:ext uri="{FF2B5EF4-FFF2-40B4-BE49-F238E27FC236}">
                <a16:creationId xmlns:a16="http://schemas.microsoft.com/office/drawing/2014/main" id="{C6BEC5F9-7303-4976-B520-DA6ED8325582}"/>
              </a:ext>
            </a:extLst>
          </p:cNvPr>
          <p:cNvSpPr/>
          <p:nvPr/>
        </p:nvSpPr>
        <p:spPr bwMode="auto">
          <a:xfrm rot="16200000">
            <a:off x="7161956" y="5151715"/>
            <a:ext cx="1224382" cy="1055500"/>
          </a:xfrm>
          <a:prstGeom prst="hexagon">
            <a:avLst/>
          </a:prstGeom>
          <a:solidFill>
            <a:schemeClr val="tx2"/>
          </a:solidFill>
          <a:ln w="38100">
            <a:solidFill>
              <a:schemeClr val="accent5">
                <a:lumMod val="60000"/>
                <a:lumOff val="40000"/>
              </a:schemeClr>
            </a:solidFill>
            <a:headEnd type="none" w="med" len="med"/>
            <a:tailEnd type="none" w="med" len="med"/>
          </a:ln>
          <a:effectLst>
            <a:outerShdw blurRad="63500" dist="38100" dir="9840000" algn="tl" rotWithShape="0">
              <a:prstClr val="black">
                <a:alpha val="21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eaLnBrk="0" fontAlgn="base" hangingPunct="0">
              <a:spcBef>
                <a:spcPct val="0"/>
              </a:spcBef>
              <a:spcAft>
                <a:spcPct val="0"/>
              </a:spcAft>
            </a:pPr>
            <a:endParaRPr lang="en-US" sz="1500">
              <a:solidFill>
                <a:srgbClr val="000000"/>
              </a:solidFill>
              <a:latin typeface="Arial" charset="0"/>
              <a:ea typeface="ＭＳ Ｐゴシック" pitchFamily="16" charset="-128"/>
              <a:cs typeface="ＭＳ Ｐゴシック" pitchFamily="-97" charset="-128"/>
            </a:endParaRPr>
          </a:p>
        </p:txBody>
      </p:sp>
      <p:sp>
        <p:nvSpPr>
          <p:cNvPr id="44" name="TextBox 43">
            <a:extLst>
              <a:ext uri="{FF2B5EF4-FFF2-40B4-BE49-F238E27FC236}">
                <a16:creationId xmlns:a16="http://schemas.microsoft.com/office/drawing/2014/main" id="{6EE17966-207A-4CC3-8B36-0A309148840D}"/>
              </a:ext>
            </a:extLst>
          </p:cNvPr>
          <p:cNvSpPr txBox="1"/>
          <p:nvPr/>
        </p:nvSpPr>
        <p:spPr>
          <a:xfrm>
            <a:off x="7280475" y="5250660"/>
            <a:ext cx="1032103" cy="628747"/>
          </a:xfrm>
          <a:prstGeom prst="rect">
            <a:avLst/>
          </a:prstGeom>
          <a:noFill/>
        </p:spPr>
        <p:txBody>
          <a:bodyPr wrap="none" lIns="0" tIns="0" rIns="0" bIns="0" rtlCol="0">
            <a:noAutofit/>
          </a:bodyPr>
          <a:lstStyle/>
          <a:p>
            <a:pPr algn="ctr"/>
            <a:endParaRPr lang="en-US" sz="1500" dirty="0">
              <a:solidFill>
                <a:schemeClr val="bg1"/>
              </a:solidFill>
            </a:endParaRPr>
          </a:p>
          <a:p>
            <a:pPr algn="ctr"/>
            <a:r>
              <a:rPr lang="en-US" sz="2400" b="1" dirty="0">
                <a:solidFill>
                  <a:schemeClr val="bg2"/>
                </a:solidFill>
              </a:rPr>
              <a:t>learn</a:t>
            </a:r>
            <a:endParaRPr lang="en-US" sz="2000" b="1" dirty="0">
              <a:solidFill>
                <a:schemeClr val="bg2"/>
              </a:solidFill>
            </a:endParaRPr>
          </a:p>
        </p:txBody>
      </p:sp>
    </p:spTree>
    <p:extLst>
      <p:ext uri="{BB962C8B-B14F-4D97-AF65-F5344CB8AC3E}">
        <p14:creationId xmlns:p14="http://schemas.microsoft.com/office/powerpoint/2010/main" val="99823645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393042D-C598-4955-B070-A2BDB50EE1B6}"/>
              </a:ext>
            </a:extLst>
          </p:cNvPr>
          <p:cNvGrpSpPr/>
          <p:nvPr/>
        </p:nvGrpSpPr>
        <p:grpSpPr>
          <a:xfrm>
            <a:off x="0" y="0"/>
            <a:ext cx="12192001" cy="6858000"/>
            <a:chOff x="0" y="0"/>
            <a:chExt cx="12192001" cy="6858000"/>
          </a:xfrm>
        </p:grpSpPr>
        <p:pic>
          <p:nvPicPr>
            <p:cNvPr id="23" name="Picture 22">
              <a:extLst>
                <a:ext uri="{FF2B5EF4-FFF2-40B4-BE49-F238E27FC236}">
                  <a16:creationId xmlns:a16="http://schemas.microsoft.com/office/drawing/2014/main" id="{86F8CAE6-54B4-414C-8075-51C52AA437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597457A-6C89-419E-AEA7-9D288E6AE53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5" name="Picture 24">
              <a:extLst>
                <a:ext uri="{FF2B5EF4-FFF2-40B4-BE49-F238E27FC236}">
                  <a16:creationId xmlns:a16="http://schemas.microsoft.com/office/drawing/2014/main" id="{DB46DF3E-F4A8-4E38-8CFF-AC710CFBC7A5}"/>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6" name="Picture 25">
              <a:extLst>
                <a:ext uri="{FF2B5EF4-FFF2-40B4-BE49-F238E27FC236}">
                  <a16:creationId xmlns:a16="http://schemas.microsoft.com/office/drawing/2014/main" id="{B530D890-0331-4CF0-B74F-D7008D3677F5}"/>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7" name="Rectangle 26">
              <a:extLst>
                <a:ext uri="{FF2B5EF4-FFF2-40B4-BE49-F238E27FC236}">
                  <a16:creationId xmlns:a16="http://schemas.microsoft.com/office/drawing/2014/main" id="{0961EF43-0F36-43CF-B485-6372C73E4E53}"/>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Content Placeholder 2">
            <a:extLst>
              <a:ext uri="{FF2B5EF4-FFF2-40B4-BE49-F238E27FC236}">
                <a16:creationId xmlns:a16="http://schemas.microsoft.com/office/drawing/2014/main" id="{209A8736-6051-4F51-93E9-5DF40B8373E9}"/>
              </a:ext>
            </a:extLst>
          </p:cNvPr>
          <p:cNvSpPr>
            <a:spLocks noGrp="1"/>
          </p:cNvSpPr>
          <p:nvPr>
            <p:ph sz="quarter" idx="10"/>
          </p:nvPr>
        </p:nvSpPr>
        <p:spPr>
          <a:xfrm>
            <a:off x="713727" y="1506070"/>
            <a:ext cx="7608094" cy="3392377"/>
          </a:xfrm>
        </p:spPr>
        <p:txBody>
          <a:bodyPr/>
          <a:lstStyle/>
          <a:p>
            <a:pPr marL="0" indent="0">
              <a:lnSpc>
                <a:spcPct val="140000"/>
              </a:lnSpc>
              <a:spcBef>
                <a:spcPts val="0"/>
              </a:spcBef>
              <a:spcAft>
                <a:spcPts val="0"/>
              </a:spcAft>
              <a:buNone/>
            </a:pPr>
            <a:r>
              <a:rPr lang="en-US" sz="1800" b="0" dirty="0"/>
              <a:t>The </a:t>
            </a:r>
            <a:r>
              <a:rPr lang="en-US" sz="1800" b="0" dirty="0" err="1">
                <a:latin typeface="Consolas" panose="020B0609020204030204" pitchFamily="49" charset="0"/>
              </a:rPr>
              <a:t>arcgis.learn</a:t>
            </a:r>
            <a:r>
              <a:rPr lang="en-US" sz="1800" b="0" dirty="0">
                <a:latin typeface="Consolas" panose="020B0609020204030204" pitchFamily="49" charset="0"/>
              </a:rPr>
              <a:t> </a:t>
            </a:r>
            <a:r>
              <a:rPr lang="en-US" sz="1800" b="0" dirty="0"/>
              <a:t>module in </a:t>
            </a:r>
            <a:r>
              <a:rPr lang="en-US" sz="1800" dirty="0"/>
              <a:t>ArcGIS API for Python</a:t>
            </a:r>
            <a:r>
              <a:rPr lang="en-US" sz="1800" b="0" dirty="0"/>
              <a:t> enables Python developers and data scientists to </a:t>
            </a:r>
            <a:r>
              <a:rPr lang="en-US" sz="1800" dirty="0"/>
              <a:t>easily train and use deep learning models with a simple, intuitive API.</a:t>
            </a:r>
          </a:p>
          <a:p>
            <a:pPr marL="0" indent="0">
              <a:lnSpc>
                <a:spcPct val="140000"/>
              </a:lnSpc>
              <a:spcBef>
                <a:spcPts val="0"/>
              </a:spcBef>
              <a:spcAft>
                <a:spcPts val="0"/>
              </a:spcAft>
              <a:buNone/>
            </a:pPr>
            <a:endParaRPr lang="en-US" sz="1800" b="0" dirty="0"/>
          </a:p>
          <a:p>
            <a:pPr marL="0" indent="0">
              <a:lnSpc>
                <a:spcPct val="140000"/>
              </a:lnSpc>
              <a:spcBef>
                <a:spcPts val="0"/>
              </a:spcBef>
              <a:spcAft>
                <a:spcPts val="0"/>
              </a:spcAft>
              <a:buNone/>
            </a:pPr>
            <a:endParaRPr lang="en-US" sz="1800" b="0" dirty="0"/>
          </a:p>
          <a:p>
            <a:pPr marL="0" indent="0">
              <a:lnSpc>
                <a:spcPct val="140000"/>
              </a:lnSpc>
              <a:spcBef>
                <a:spcPts val="0"/>
              </a:spcBef>
              <a:spcAft>
                <a:spcPts val="0"/>
              </a:spcAft>
              <a:buNone/>
            </a:pPr>
            <a:endParaRPr lang="en-US" sz="1800" b="0" dirty="0"/>
          </a:p>
          <a:p>
            <a:pPr marL="0" indent="0">
              <a:lnSpc>
                <a:spcPct val="140000"/>
              </a:lnSpc>
              <a:spcBef>
                <a:spcPts val="0"/>
              </a:spcBef>
              <a:spcAft>
                <a:spcPts val="0"/>
              </a:spcAft>
              <a:buNone/>
            </a:pPr>
            <a:endParaRPr lang="en-US" sz="1800" b="0" dirty="0"/>
          </a:p>
        </p:txBody>
      </p:sp>
      <p:grpSp>
        <p:nvGrpSpPr>
          <p:cNvPr id="4" name="Group 3">
            <a:extLst>
              <a:ext uri="{FF2B5EF4-FFF2-40B4-BE49-F238E27FC236}">
                <a16:creationId xmlns:a16="http://schemas.microsoft.com/office/drawing/2014/main" id="{CB27A840-AEF1-46D5-9134-D5F3CB14DA19}"/>
              </a:ext>
            </a:extLst>
          </p:cNvPr>
          <p:cNvGrpSpPr/>
          <p:nvPr/>
        </p:nvGrpSpPr>
        <p:grpSpPr>
          <a:xfrm>
            <a:off x="8879126" y="981769"/>
            <a:ext cx="2264241" cy="2178133"/>
            <a:chOff x="1007504" y="2518187"/>
            <a:chExt cx="622936" cy="582930"/>
          </a:xfrm>
        </p:grpSpPr>
        <p:sp useBgFill="1">
          <p:nvSpPr>
            <p:cNvPr id="5" name="Freeform 5">
              <a:extLst>
                <a:ext uri="{FF2B5EF4-FFF2-40B4-BE49-F238E27FC236}">
                  <a16:creationId xmlns:a16="http://schemas.microsoft.com/office/drawing/2014/main" id="{D035C738-60D1-4776-90B8-0D81C5F1FBAC}"/>
                </a:ext>
              </a:extLst>
            </p:cNvPr>
            <p:cNvSpPr>
              <a:spLocks noEditPoints="1"/>
            </p:cNvSpPr>
            <p:nvPr/>
          </p:nvSpPr>
          <p:spPr bwMode="auto">
            <a:xfrm>
              <a:off x="1007504" y="2518187"/>
              <a:ext cx="622936" cy="582930"/>
            </a:xfrm>
            <a:custGeom>
              <a:avLst/>
              <a:gdLst>
                <a:gd name="T0" fmla="*/ 5789 w 6133"/>
                <a:gd name="T1" fmla="*/ 2134 h 5867"/>
                <a:gd name="T2" fmla="*/ 5867 w 6133"/>
                <a:gd name="T3" fmla="*/ 1389 h 5867"/>
                <a:gd name="T4" fmla="*/ 5467 w 6133"/>
                <a:gd name="T5" fmla="*/ 878 h 5867"/>
                <a:gd name="T6" fmla="*/ 5067 w 6133"/>
                <a:gd name="T7" fmla="*/ 800 h 5867"/>
                <a:gd name="T8" fmla="*/ 4989 w 6133"/>
                <a:gd name="T9" fmla="*/ 560 h 5867"/>
                <a:gd name="T10" fmla="*/ 4318 w 6133"/>
                <a:gd name="T11" fmla="*/ 0 h 5867"/>
                <a:gd name="T12" fmla="*/ 2968 w 6133"/>
                <a:gd name="T13" fmla="*/ 137 h 5867"/>
                <a:gd name="T14" fmla="*/ 2622 w 6133"/>
                <a:gd name="T15" fmla="*/ 134 h 5867"/>
                <a:gd name="T16" fmla="*/ 2217 w 6133"/>
                <a:gd name="T17" fmla="*/ 739 h 5867"/>
                <a:gd name="T18" fmla="*/ 1563 w 6133"/>
                <a:gd name="T19" fmla="*/ 417 h 5867"/>
                <a:gd name="T20" fmla="*/ 1111 w 6133"/>
                <a:gd name="T21" fmla="*/ 835 h 5867"/>
                <a:gd name="T22" fmla="*/ 702 w 6133"/>
                <a:gd name="T23" fmla="*/ 1241 h 5867"/>
                <a:gd name="T24" fmla="*/ 468 w 6133"/>
                <a:gd name="T25" fmla="*/ 1375 h 5867"/>
                <a:gd name="T26" fmla="*/ 286 w 6133"/>
                <a:gd name="T27" fmla="*/ 1962 h 5867"/>
                <a:gd name="T28" fmla="*/ 137 w 6133"/>
                <a:gd name="T29" fmla="*/ 2517 h 5867"/>
                <a:gd name="T30" fmla="*/ 0 w 6133"/>
                <a:gd name="T31" fmla="*/ 3117 h 5867"/>
                <a:gd name="T32" fmla="*/ 605 w 6133"/>
                <a:gd name="T33" fmla="*/ 3522 h 5867"/>
                <a:gd name="T34" fmla="*/ 284 w 6133"/>
                <a:gd name="T35" fmla="*/ 4175 h 5867"/>
                <a:gd name="T36" fmla="*/ 699 w 6133"/>
                <a:gd name="T37" fmla="*/ 4626 h 5867"/>
                <a:gd name="T38" fmla="*/ 1196 w 6133"/>
                <a:gd name="T39" fmla="*/ 4540 h 5867"/>
                <a:gd name="T40" fmla="*/ 1244 w 6133"/>
                <a:gd name="T41" fmla="*/ 5267 h 5867"/>
                <a:gd name="T42" fmla="*/ 1832 w 6133"/>
                <a:gd name="T43" fmla="*/ 5449 h 5867"/>
                <a:gd name="T44" fmla="*/ 2390 w 6133"/>
                <a:gd name="T45" fmla="*/ 5598 h 5867"/>
                <a:gd name="T46" fmla="*/ 2933 w 6133"/>
                <a:gd name="T47" fmla="*/ 5734 h 5867"/>
                <a:gd name="T48" fmla="*/ 3200 w 6133"/>
                <a:gd name="T49" fmla="*/ 5867 h 5867"/>
                <a:gd name="T50" fmla="*/ 4513 w 6133"/>
                <a:gd name="T51" fmla="*/ 5789 h 5867"/>
                <a:gd name="T52" fmla="*/ 4933 w 6133"/>
                <a:gd name="T53" fmla="*/ 5258 h 5867"/>
                <a:gd name="T54" fmla="*/ 5145 w 6133"/>
                <a:gd name="T55" fmla="*/ 4934 h 5867"/>
                <a:gd name="T56" fmla="*/ 5655 w 6133"/>
                <a:gd name="T57" fmla="*/ 4534 h 5867"/>
                <a:gd name="T58" fmla="*/ 5733 w 6133"/>
                <a:gd name="T59" fmla="*/ 3734 h 5867"/>
                <a:gd name="T60" fmla="*/ 6055 w 6133"/>
                <a:gd name="T61" fmla="*/ 3334 h 5867"/>
                <a:gd name="T62" fmla="*/ 6133 w 6133"/>
                <a:gd name="T63" fmla="*/ 2589 h 5867"/>
                <a:gd name="T64" fmla="*/ 3156 w 6133"/>
                <a:gd name="T65" fmla="*/ 3565 h 5867"/>
                <a:gd name="T66" fmla="*/ 2413 w 6133"/>
                <a:gd name="T67" fmla="*/ 2853 h 5867"/>
                <a:gd name="T68" fmla="*/ 3156 w 6133"/>
                <a:gd name="T69" fmla="*/ 2302 h 5867"/>
                <a:gd name="T70" fmla="*/ 3156 w 6133"/>
                <a:gd name="T71" fmla="*/ 3565 h 5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33" h="5867">
                  <a:moveTo>
                    <a:pt x="6055" y="2400"/>
                  </a:moveTo>
                  <a:cubicBezTo>
                    <a:pt x="5789" y="2134"/>
                    <a:pt x="5789" y="2134"/>
                    <a:pt x="5789" y="2134"/>
                  </a:cubicBezTo>
                  <a:cubicBezTo>
                    <a:pt x="5839" y="2084"/>
                    <a:pt x="5867" y="2016"/>
                    <a:pt x="5867" y="1945"/>
                  </a:cubicBezTo>
                  <a:cubicBezTo>
                    <a:pt x="5867" y="1389"/>
                    <a:pt x="5867" y="1389"/>
                    <a:pt x="5867" y="1389"/>
                  </a:cubicBezTo>
                  <a:cubicBezTo>
                    <a:pt x="5867" y="1318"/>
                    <a:pt x="5839" y="1250"/>
                    <a:pt x="5789" y="1200"/>
                  </a:cubicBezTo>
                  <a:cubicBezTo>
                    <a:pt x="5467" y="878"/>
                    <a:pt x="5467" y="878"/>
                    <a:pt x="5467" y="878"/>
                  </a:cubicBezTo>
                  <a:cubicBezTo>
                    <a:pt x="5417" y="828"/>
                    <a:pt x="5349" y="800"/>
                    <a:pt x="5278" y="800"/>
                  </a:cubicBezTo>
                  <a:cubicBezTo>
                    <a:pt x="5067" y="800"/>
                    <a:pt x="5067" y="800"/>
                    <a:pt x="5067" y="800"/>
                  </a:cubicBezTo>
                  <a:cubicBezTo>
                    <a:pt x="5067" y="749"/>
                    <a:pt x="5067" y="749"/>
                    <a:pt x="5067" y="749"/>
                  </a:cubicBezTo>
                  <a:cubicBezTo>
                    <a:pt x="5067" y="678"/>
                    <a:pt x="5039" y="610"/>
                    <a:pt x="4989" y="560"/>
                  </a:cubicBezTo>
                  <a:cubicBezTo>
                    <a:pt x="4507" y="78"/>
                    <a:pt x="4507" y="78"/>
                    <a:pt x="4507" y="78"/>
                  </a:cubicBezTo>
                  <a:cubicBezTo>
                    <a:pt x="4457" y="28"/>
                    <a:pt x="4389" y="0"/>
                    <a:pt x="4318" y="0"/>
                  </a:cubicBezTo>
                  <a:cubicBezTo>
                    <a:pt x="3200" y="0"/>
                    <a:pt x="3200" y="0"/>
                    <a:pt x="3200" y="0"/>
                  </a:cubicBezTo>
                  <a:cubicBezTo>
                    <a:pt x="3104" y="1"/>
                    <a:pt x="3015" y="53"/>
                    <a:pt x="2968" y="137"/>
                  </a:cubicBezTo>
                  <a:cubicBezTo>
                    <a:pt x="2957" y="135"/>
                    <a:pt x="2945" y="134"/>
                    <a:pt x="2933" y="134"/>
                  </a:cubicBezTo>
                  <a:cubicBezTo>
                    <a:pt x="2622" y="134"/>
                    <a:pt x="2622" y="134"/>
                    <a:pt x="2622" y="134"/>
                  </a:cubicBezTo>
                  <a:cubicBezTo>
                    <a:pt x="2526" y="134"/>
                    <a:pt x="2437" y="186"/>
                    <a:pt x="2390" y="270"/>
                  </a:cubicBezTo>
                  <a:cubicBezTo>
                    <a:pt x="2308" y="416"/>
                    <a:pt x="2249" y="574"/>
                    <a:pt x="2217" y="739"/>
                  </a:cubicBezTo>
                  <a:cubicBezTo>
                    <a:pt x="2107" y="612"/>
                    <a:pt x="1976" y="504"/>
                    <a:pt x="1832" y="419"/>
                  </a:cubicBezTo>
                  <a:cubicBezTo>
                    <a:pt x="1749" y="369"/>
                    <a:pt x="1646" y="369"/>
                    <a:pt x="1563" y="417"/>
                  </a:cubicBezTo>
                  <a:cubicBezTo>
                    <a:pt x="1244" y="600"/>
                    <a:pt x="1244" y="600"/>
                    <a:pt x="1244" y="600"/>
                  </a:cubicBezTo>
                  <a:cubicBezTo>
                    <a:pt x="1160" y="649"/>
                    <a:pt x="1109" y="738"/>
                    <a:pt x="1111" y="835"/>
                  </a:cubicBezTo>
                  <a:cubicBezTo>
                    <a:pt x="1113" y="1002"/>
                    <a:pt x="1141" y="1168"/>
                    <a:pt x="1196" y="1327"/>
                  </a:cubicBezTo>
                  <a:cubicBezTo>
                    <a:pt x="1037" y="1272"/>
                    <a:pt x="870" y="1243"/>
                    <a:pt x="702" y="1241"/>
                  </a:cubicBezTo>
                  <a:cubicBezTo>
                    <a:pt x="699" y="1241"/>
                    <a:pt x="699" y="1241"/>
                    <a:pt x="699" y="1241"/>
                  </a:cubicBezTo>
                  <a:cubicBezTo>
                    <a:pt x="604" y="1241"/>
                    <a:pt x="516" y="1292"/>
                    <a:pt x="468" y="1375"/>
                  </a:cubicBezTo>
                  <a:cubicBezTo>
                    <a:pt x="284" y="1692"/>
                    <a:pt x="284" y="1692"/>
                    <a:pt x="284" y="1692"/>
                  </a:cubicBezTo>
                  <a:cubicBezTo>
                    <a:pt x="236" y="1776"/>
                    <a:pt x="236" y="1879"/>
                    <a:pt x="286" y="1962"/>
                  </a:cubicBezTo>
                  <a:cubicBezTo>
                    <a:pt x="371" y="2106"/>
                    <a:pt x="479" y="2235"/>
                    <a:pt x="605" y="2345"/>
                  </a:cubicBezTo>
                  <a:cubicBezTo>
                    <a:pt x="441" y="2377"/>
                    <a:pt x="283" y="2436"/>
                    <a:pt x="137" y="2517"/>
                  </a:cubicBezTo>
                  <a:cubicBezTo>
                    <a:pt x="52" y="2565"/>
                    <a:pt x="0" y="2654"/>
                    <a:pt x="0" y="2750"/>
                  </a:cubicBezTo>
                  <a:cubicBezTo>
                    <a:pt x="0" y="3117"/>
                    <a:pt x="0" y="3117"/>
                    <a:pt x="0" y="3117"/>
                  </a:cubicBezTo>
                  <a:cubicBezTo>
                    <a:pt x="0" y="3214"/>
                    <a:pt x="52" y="3303"/>
                    <a:pt x="137" y="3350"/>
                  </a:cubicBezTo>
                  <a:cubicBezTo>
                    <a:pt x="283" y="3432"/>
                    <a:pt x="441" y="3490"/>
                    <a:pt x="605" y="3522"/>
                  </a:cubicBezTo>
                  <a:cubicBezTo>
                    <a:pt x="479" y="3632"/>
                    <a:pt x="371" y="3761"/>
                    <a:pt x="286" y="3905"/>
                  </a:cubicBezTo>
                  <a:cubicBezTo>
                    <a:pt x="236" y="3988"/>
                    <a:pt x="236" y="4091"/>
                    <a:pt x="284" y="4175"/>
                  </a:cubicBezTo>
                  <a:cubicBezTo>
                    <a:pt x="468" y="4493"/>
                    <a:pt x="468" y="4493"/>
                    <a:pt x="468" y="4493"/>
                  </a:cubicBezTo>
                  <a:cubicBezTo>
                    <a:pt x="516" y="4575"/>
                    <a:pt x="604" y="4626"/>
                    <a:pt x="699" y="4626"/>
                  </a:cubicBezTo>
                  <a:cubicBezTo>
                    <a:pt x="702" y="4626"/>
                    <a:pt x="702" y="4626"/>
                    <a:pt x="702" y="4626"/>
                  </a:cubicBezTo>
                  <a:cubicBezTo>
                    <a:pt x="870" y="4624"/>
                    <a:pt x="1037" y="4595"/>
                    <a:pt x="1196" y="4540"/>
                  </a:cubicBezTo>
                  <a:cubicBezTo>
                    <a:pt x="1141" y="4699"/>
                    <a:pt x="1113" y="4865"/>
                    <a:pt x="1111" y="5032"/>
                  </a:cubicBezTo>
                  <a:cubicBezTo>
                    <a:pt x="1109" y="5129"/>
                    <a:pt x="1160" y="5219"/>
                    <a:pt x="1244" y="5267"/>
                  </a:cubicBezTo>
                  <a:cubicBezTo>
                    <a:pt x="1563" y="5450"/>
                    <a:pt x="1563" y="5450"/>
                    <a:pt x="1563" y="5450"/>
                  </a:cubicBezTo>
                  <a:cubicBezTo>
                    <a:pt x="1646" y="5498"/>
                    <a:pt x="1749" y="5498"/>
                    <a:pt x="1832" y="5449"/>
                  </a:cubicBezTo>
                  <a:cubicBezTo>
                    <a:pt x="1976" y="5363"/>
                    <a:pt x="2106" y="5255"/>
                    <a:pt x="2217" y="5128"/>
                  </a:cubicBezTo>
                  <a:cubicBezTo>
                    <a:pt x="2249" y="5293"/>
                    <a:pt x="2308" y="5451"/>
                    <a:pt x="2390" y="5598"/>
                  </a:cubicBezTo>
                  <a:cubicBezTo>
                    <a:pt x="2437" y="5682"/>
                    <a:pt x="2526" y="5734"/>
                    <a:pt x="2622" y="5734"/>
                  </a:cubicBezTo>
                  <a:cubicBezTo>
                    <a:pt x="2933" y="5734"/>
                    <a:pt x="2933" y="5734"/>
                    <a:pt x="2933" y="5734"/>
                  </a:cubicBezTo>
                  <a:cubicBezTo>
                    <a:pt x="2945" y="5733"/>
                    <a:pt x="2957" y="5732"/>
                    <a:pt x="2968" y="5730"/>
                  </a:cubicBezTo>
                  <a:cubicBezTo>
                    <a:pt x="3015" y="5814"/>
                    <a:pt x="3104" y="5867"/>
                    <a:pt x="3200" y="5867"/>
                  </a:cubicBezTo>
                  <a:cubicBezTo>
                    <a:pt x="4325" y="5867"/>
                    <a:pt x="4325" y="5867"/>
                    <a:pt x="4325" y="5867"/>
                  </a:cubicBezTo>
                  <a:cubicBezTo>
                    <a:pt x="4396" y="5867"/>
                    <a:pt x="4463" y="5839"/>
                    <a:pt x="4513" y="5789"/>
                  </a:cubicBezTo>
                  <a:cubicBezTo>
                    <a:pt x="4855" y="5447"/>
                    <a:pt x="4855" y="5447"/>
                    <a:pt x="4855" y="5447"/>
                  </a:cubicBezTo>
                  <a:cubicBezTo>
                    <a:pt x="4905" y="5397"/>
                    <a:pt x="4933" y="5329"/>
                    <a:pt x="4933" y="5258"/>
                  </a:cubicBezTo>
                  <a:cubicBezTo>
                    <a:pt x="4933" y="4934"/>
                    <a:pt x="4933" y="4934"/>
                    <a:pt x="4933" y="4934"/>
                  </a:cubicBezTo>
                  <a:cubicBezTo>
                    <a:pt x="5145" y="4934"/>
                    <a:pt x="5145" y="4934"/>
                    <a:pt x="5145" y="4934"/>
                  </a:cubicBezTo>
                  <a:cubicBezTo>
                    <a:pt x="5216" y="4934"/>
                    <a:pt x="5283" y="4906"/>
                    <a:pt x="5333" y="4856"/>
                  </a:cubicBezTo>
                  <a:cubicBezTo>
                    <a:pt x="5655" y="4534"/>
                    <a:pt x="5655" y="4534"/>
                    <a:pt x="5655" y="4534"/>
                  </a:cubicBezTo>
                  <a:cubicBezTo>
                    <a:pt x="5705" y="4484"/>
                    <a:pt x="5733" y="4416"/>
                    <a:pt x="5733" y="4345"/>
                  </a:cubicBezTo>
                  <a:cubicBezTo>
                    <a:pt x="5733" y="3734"/>
                    <a:pt x="5733" y="3734"/>
                    <a:pt x="5733" y="3734"/>
                  </a:cubicBezTo>
                  <a:cubicBezTo>
                    <a:pt x="5733" y="3710"/>
                    <a:pt x="5730" y="3687"/>
                    <a:pt x="5724" y="3664"/>
                  </a:cubicBezTo>
                  <a:cubicBezTo>
                    <a:pt x="5727" y="3661"/>
                    <a:pt x="6055" y="3334"/>
                    <a:pt x="6055" y="3334"/>
                  </a:cubicBezTo>
                  <a:cubicBezTo>
                    <a:pt x="6105" y="3284"/>
                    <a:pt x="6133" y="3216"/>
                    <a:pt x="6133" y="3145"/>
                  </a:cubicBezTo>
                  <a:cubicBezTo>
                    <a:pt x="6133" y="2589"/>
                    <a:pt x="6133" y="2589"/>
                    <a:pt x="6133" y="2589"/>
                  </a:cubicBezTo>
                  <a:cubicBezTo>
                    <a:pt x="6133" y="2518"/>
                    <a:pt x="6105" y="2450"/>
                    <a:pt x="6055" y="2400"/>
                  </a:cubicBezTo>
                  <a:close/>
                  <a:moveTo>
                    <a:pt x="3156" y="3565"/>
                  </a:moveTo>
                  <a:cubicBezTo>
                    <a:pt x="3093" y="3571"/>
                    <a:pt x="3030" y="3573"/>
                    <a:pt x="2967" y="3569"/>
                  </a:cubicBezTo>
                  <a:cubicBezTo>
                    <a:pt x="2616" y="3524"/>
                    <a:pt x="2368" y="3204"/>
                    <a:pt x="2413" y="2853"/>
                  </a:cubicBezTo>
                  <a:cubicBezTo>
                    <a:pt x="2449" y="2563"/>
                    <a:pt x="2677" y="2335"/>
                    <a:pt x="2967" y="2298"/>
                  </a:cubicBezTo>
                  <a:cubicBezTo>
                    <a:pt x="3030" y="2295"/>
                    <a:pt x="3093" y="2296"/>
                    <a:pt x="3156" y="2302"/>
                  </a:cubicBezTo>
                  <a:cubicBezTo>
                    <a:pt x="3504" y="2361"/>
                    <a:pt x="3740" y="2691"/>
                    <a:pt x="3681" y="3040"/>
                  </a:cubicBezTo>
                  <a:cubicBezTo>
                    <a:pt x="3636" y="3309"/>
                    <a:pt x="3425" y="3520"/>
                    <a:pt x="3156" y="3565"/>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endParaRPr>
            </a:p>
          </p:txBody>
        </p:sp>
        <p:sp>
          <p:nvSpPr>
            <p:cNvPr id="6" name="Freeform 6">
              <a:extLst>
                <a:ext uri="{FF2B5EF4-FFF2-40B4-BE49-F238E27FC236}">
                  <a16:creationId xmlns:a16="http://schemas.microsoft.com/office/drawing/2014/main" id="{4BFB0265-A7F3-4F6A-A98A-15DE989D5C8D}"/>
                </a:ext>
              </a:extLst>
            </p:cNvPr>
            <p:cNvSpPr>
              <a:spLocks/>
            </p:cNvSpPr>
            <p:nvPr/>
          </p:nvSpPr>
          <p:spPr bwMode="auto">
            <a:xfrm>
              <a:off x="1034650" y="2558192"/>
              <a:ext cx="270034" cy="504349"/>
            </a:xfrm>
            <a:custGeom>
              <a:avLst/>
              <a:gdLst>
                <a:gd name="T0" fmla="*/ 2666 w 2666"/>
                <a:gd name="T1" fmla="*/ 3433 h 5067"/>
                <a:gd name="T2" fmla="*/ 2666 w 2666"/>
                <a:gd name="T3" fmla="*/ 5067 h 5067"/>
                <a:gd name="T4" fmla="*/ 2355 w 2666"/>
                <a:gd name="T5" fmla="*/ 5067 h 5067"/>
                <a:gd name="T6" fmla="*/ 2209 w 2666"/>
                <a:gd name="T7" fmla="*/ 4572 h 5067"/>
                <a:gd name="T8" fmla="*/ 2223 w 2666"/>
                <a:gd name="T9" fmla="*/ 4488 h 5067"/>
                <a:gd name="T10" fmla="*/ 1834 w 2666"/>
                <a:gd name="T11" fmla="*/ 4384 h 5067"/>
                <a:gd name="T12" fmla="*/ 1803 w 2666"/>
                <a:gd name="T13" fmla="*/ 4464 h 5067"/>
                <a:gd name="T14" fmla="*/ 1429 w 2666"/>
                <a:gd name="T15" fmla="*/ 4819 h 5067"/>
                <a:gd name="T16" fmla="*/ 1110 w 2666"/>
                <a:gd name="T17" fmla="*/ 4636 h 5067"/>
                <a:gd name="T18" fmla="*/ 1232 w 2666"/>
                <a:gd name="T19" fmla="*/ 4134 h 5067"/>
                <a:gd name="T20" fmla="*/ 1286 w 2666"/>
                <a:gd name="T21" fmla="*/ 4069 h 5067"/>
                <a:gd name="T22" fmla="*/ 1001 w 2666"/>
                <a:gd name="T23" fmla="*/ 3784 h 5067"/>
                <a:gd name="T24" fmla="*/ 935 w 2666"/>
                <a:gd name="T25" fmla="*/ 3838 h 5067"/>
                <a:gd name="T26" fmla="*/ 432 w 2666"/>
                <a:gd name="T27" fmla="*/ 3959 h 5067"/>
                <a:gd name="T28" fmla="*/ 248 w 2666"/>
                <a:gd name="T29" fmla="*/ 3641 h 5067"/>
                <a:gd name="T30" fmla="*/ 605 w 2666"/>
                <a:gd name="T31" fmla="*/ 3268 h 5067"/>
                <a:gd name="T32" fmla="*/ 684 w 2666"/>
                <a:gd name="T33" fmla="*/ 3238 h 5067"/>
                <a:gd name="T34" fmla="*/ 580 w 2666"/>
                <a:gd name="T35" fmla="*/ 2849 h 5067"/>
                <a:gd name="T36" fmla="*/ 496 w 2666"/>
                <a:gd name="T37" fmla="*/ 2863 h 5067"/>
                <a:gd name="T38" fmla="*/ 0 w 2666"/>
                <a:gd name="T39" fmla="*/ 2717 h 5067"/>
                <a:gd name="T40" fmla="*/ 0 w 2666"/>
                <a:gd name="T41" fmla="*/ 2350 h 5067"/>
                <a:gd name="T42" fmla="*/ 496 w 2666"/>
                <a:gd name="T43" fmla="*/ 2204 h 5067"/>
                <a:gd name="T44" fmla="*/ 580 w 2666"/>
                <a:gd name="T45" fmla="*/ 2218 h 5067"/>
                <a:gd name="T46" fmla="*/ 684 w 2666"/>
                <a:gd name="T47" fmla="*/ 1830 h 5067"/>
                <a:gd name="T48" fmla="*/ 605 w 2666"/>
                <a:gd name="T49" fmla="*/ 1800 h 5067"/>
                <a:gd name="T50" fmla="*/ 248 w 2666"/>
                <a:gd name="T51" fmla="*/ 1426 h 5067"/>
                <a:gd name="T52" fmla="*/ 432 w 2666"/>
                <a:gd name="T53" fmla="*/ 1108 h 5067"/>
                <a:gd name="T54" fmla="*/ 935 w 2666"/>
                <a:gd name="T55" fmla="*/ 1229 h 5067"/>
                <a:gd name="T56" fmla="*/ 1001 w 2666"/>
                <a:gd name="T57" fmla="*/ 1283 h 5067"/>
                <a:gd name="T58" fmla="*/ 1286 w 2666"/>
                <a:gd name="T59" fmla="*/ 999 h 5067"/>
                <a:gd name="T60" fmla="*/ 1232 w 2666"/>
                <a:gd name="T61" fmla="*/ 933 h 5067"/>
                <a:gd name="T62" fmla="*/ 1110 w 2666"/>
                <a:gd name="T63" fmla="*/ 431 h 5067"/>
                <a:gd name="T64" fmla="*/ 1429 w 2666"/>
                <a:gd name="T65" fmla="*/ 248 h 5067"/>
                <a:gd name="T66" fmla="*/ 1803 w 2666"/>
                <a:gd name="T67" fmla="*/ 604 h 5067"/>
                <a:gd name="T68" fmla="*/ 1834 w 2666"/>
                <a:gd name="T69" fmla="*/ 683 h 5067"/>
                <a:gd name="T70" fmla="*/ 2223 w 2666"/>
                <a:gd name="T71" fmla="*/ 579 h 5067"/>
                <a:gd name="T72" fmla="*/ 2209 w 2666"/>
                <a:gd name="T73" fmla="*/ 495 h 5067"/>
                <a:gd name="T74" fmla="*/ 2355 w 2666"/>
                <a:gd name="T75" fmla="*/ 0 h 5067"/>
                <a:gd name="T76" fmla="*/ 2666 w 2666"/>
                <a:gd name="T77" fmla="*/ 0 h 5067"/>
                <a:gd name="T78" fmla="*/ 2666 w 2666"/>
                <a:gd name="T79" fmla="*/ 1634 h 5067"/>
                <a:gd name="T80" fmla="*/ 1881 w 2666"/>
                <a:gd name="T81" fmla="*/ 2648 h 5067"/>
                <a:gd name="T82" fmla="*/ 2666 w 2666"/>
                <a:gd name="T83" fmla="*/ 3433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6" h="5067">
                  <a:moveTo>
                    <a:pt x="2666" y="3433"/>
                  </a:moveTo>
                  <a:cubicBezTo>
                    <a:pt x="2666" y="5067"/>
                    <a:pt x="2666" y="5067"/>
                    <a:pt x="2666" y="5067"/>
                  </a:cubicBezTo>
                  <a:cubicBezTo>
                    <a:pt x="2355" y="5067"/>
                    <a:pt x="2355" y="5067"/>
                    <a:pt x="2355" y="5067"/>
                  </a:cubicBezTo>
                  <a:cubicBezTo>
                    <a:pt x="2264" y="4918"/>
                    <a:pt x="2214" y="4747"/>
                    <a:pt x="2209" y="4572"/>
                  </a:cubicBezTo>
                  <a:cubicBezTo>
                    <a:pt x="2223" y="4488"/>
                    <a:pt x="2223" y="4488"/>
                    <a:pt x="2223" y="4488"/>
                  </a:cubicBezTo>
                  <a:cubicBezTo>
                    <a:pt x="1834" y="4384"/>
                    <a:pt x="1834" y="4384"/>
                    <a:pt x="1834" y="4384"/>
                  </a:cubicBezTo>
                  <a:cubicBezTo>
                    <a:pt x="1803" y="4464"/>
                    <a:pt x="1803" y="4464"/>
                    <a:pt x="1803" y="4464"/>
                  </a:cubicBezTo>
                  <a:cubicBezTo>
                    <a:pt x="1712" y="4613"/>
                    <a:pt x="1583" y="4736"/>
                    <a:pt x="1429" y="4819"/>
                  </a:cubicBezTo>
                  <a:cubicBezTo>
                    <a:pt x="1110" y="4636"/>
                    <a:pt x="1110" y="4636"/>
                    <a:pt x="1110" y="4636"/>
                  </a:cubicBezTo>
                  <a:cubicBezTo>
                    <a:pt x="1106" y="4461"/>
                    <a:pt x="1148" y="4288"/>
                    <a:pt x="1232" y="4134"/>
                  </a:cubicBezTo>
                  <a:cubicBezTo>
                    <a:pt x="1286" y="4069"/>
                    <a:pt x="1286" y="4069"/>
                    <a:pt x="1286" y="4069"/>
                  </a:cubicBezTo>
                  <a:cubicBezTo>
                    <a:pt x="1001" y="3784"/>
                    <a:pt x="1001" y="3784"/>
                    <a:pt x="1001" y="3784"/>
                  </a:cubicBezTo>
                  <a:cubicBezTo>
                    <a:pt x="935" y="3838"/>
                    <a:pt x="935" y="3838"/>
                    <a:pt x="935" y="3838"/>
                  </a:cubicBezTo>
                  <a:cubicBezTo>
                    <a:pt x="781" y="3922"/>
                    <a:pt x="607" y="3963"/>
                    <a:pt x="432" y="3959"/>
                  </a:cubicBezTo>
                  <a:cubicBezTo>
                    <a:pt x="248" y="3641"/>
                    <a:pt x="248" y="3641"/>
                    <a:pt x="248" y="3641"/>
                  </a:cubicBezTo>
                  <a:cubicBezTo>
                    <a:pt x="332" y="3488"/>
                    <a:pt x="455" y="3359"/>
                    <a:pt x="605" y="3268"/>
                  </a:cubicBezTo>
                  <a:cubicBezTo>
                    <a:pt x="684" y="3238"/>
                    <a:pt x="684" y="3238"/>
                    <a:pt x="684" y="3238"/>
                  </a:cubicBezTo>
                  <a:cubicBezTo>
                    <a:pt x="580" y="2849"/>
                    <a:pt x="580" y="2849"/>
                    <a:pt x="580" y="2849"/>
                  </a:cubicBezTo>
                  <a:cubicBezTo>
                    <a:pt x="496" y="2863"/>
                    <a:pt x="496" y="2863"/>
                    <a:pt x="496" y="2863"/>
                  </a:cubicBezTo>
                  <a:cubicBezTo>
                    <a:pt x="321" y="2859"/>
                    <a:pt x="149" y="2808"/>
                    <a:pt x="0" y="2717"/>
                  </a:cubicBezTo>
                  <a:cubicBezTo>
                    <a:pt x="0" y="2350"/>
                    <a:pt x="0" y="2350"/>
                    <a:pt x="0" y="2350"/>
                  </a:cubicBezTo>
                  <a:cubicBezTo>
                    <a:pt x="149" y="2259"/>
                    <a:pt x="321" y="2209"/>
                    <a:pt x="496" y="2204"/>
                  </a:cubicBezTo>
                  <a:cubicBezTo>
                    <a:pt x="580" y="2218"/>
                    <a:pt x="580" y="2218"/>
                    <a:pt x="580" y="2218"/>
                  </a:cubicBezTo>
                  <a:cubicBezTo>
                    <a:pt x="684" y="1830"/>
                    <a:pt x="684" y="1830"/>
                    <a:pt x="684" y="1830"/>
                  </a:cubicBezTo>
                  <a:cubicBezTo>
                    <a:pt x="605" y="1800"/>
                    <a:pt x="605" y="1800"/>
                    <a:pt x="605" y="1800"/>
                  </a:cubicBezTo>
                  <a:cubicBezTo>
                    <a:pt x="455" y="1708"/>
                    <a:pt x="332" y="1580"/>
                    <a:pt x="248" y="1426"/>
                  </a:cubicBezTo>
                  <a:cubicBezTo>
                    <a:pt x="432" y="1108"/>
                    <a:pt x="432" y="1108"/>
                    <a:pt x="432" y="1108"/>
                  </a:cubicBezTo>
                  <a:cubicBezTo>
                    <a:pt x="607" y="1104"/>
                    <a:pt x="781" y="1146"/>
                    <a:pt x="935" y="1229"/>
                  </a:cubicBezTo>
                  <a:cubicBezTo>
                    <a:pt x="1001" y="1283"/>
                    <a:pt x="1001" y="1283"/>
                    <a:pt x="1001" y="1283"/>
                  </a:cubicBezTo>
                  <a:cubicBezTo>
                    <a:pt x="1286" y="999"/>
                    <a:pt x="1286" y="999"/>
                    <a:pt x="1286" y="999"/>
                  </a:cubicBezTo>
                  <a:cubicBezTo>
                    <a:pt x="1232" y="933"/>
                    <a:pt x="1232" y="933"/>
                    <a:pt x="1232" y="933"/>
                  </a:cubicBezTo>
                  <a:cubicBezTo>
                    <a:pt x="1148" y="779"/>
                    <a:pt x="1106" y="606"/>
                    <a:pt x="1110" y="431"/>
                  </a:cubicBezTo>
                  <a:cubicBezTo>
                    <a:pt x="1429" y="248"/>
                    <a:pt x="1429" y="248"/>
                    <a:pt x="1429" y="248"/>
                  </a:cubicBezTo>
                  <a:cubicBezTo>
                    <a:pt x="1583" y="332"/>
                    <a:pt x="1712" y="454"/>
                    <a:pt x="1803" y="604"/>
                  </a:cubicBezTo>
                  <a:cubicBezTo>
                    <a:pt x="1834" y="683"/>
                    <a:pt x="1834" y="683"/>
                    <a:pt x="1834" y="683"/>
                  </a:cubicBezTo>
                  <a:cubicBezTo>
                    <a:pt x="2223" y="579"/>
                    <a:pt x="2223" y="579"/>
                    <a:pt x="2223" y="579"/>
                  </a:cubicBezTo>
                  <a:cubicBezTo>
                    <a:pt x="2209" y="495"/>
                    <a:pt x="2209" y="495"/>
                    <a:pt x="2209" y="495"/>
                  </a:cubicBezTo>
                  <a:cubicBezTo>
                    <a:pt x="2214" y="320"/>
                    <a:pt x="2264" y="150"/>
                    <a:pt x="2355" y="0"/>
                  </a:cubicBezTo>
                  <a:cubicBezTo>
                    <a:pt x="2666" y="0"/>
                    <a:pt x="2666" y="0"/>
                    <a:pt x="2666" y="0"/>
                  </a:cubicBezTo>
                  <a:cubicBezTo>
                    <a:pt x="2666" y="1634"/>
                    <a:pt x="2666" y="1634"/>
                    <a:pt x="2666" y="1634"/>
                  </a:cubicBezTo>
                  <a:cubicBezTo>
                    <a:pt x="2169" y="1697"/>
                    <a:pt x="1818" y="2151"/>
                    <a:pt x="1881" y="2648"/>
                  </a:cubicBezTo>
                  <a:cubicBezTo>
                    <a:pt x="1933" y="3058"/>
                    <a:pt x="2256" y="3381"/>
                    <a:pt x="2666" y="3433"/>
                  </a:cubicBez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endParaRPr>
            </a:p>
          </p:txBody>
        </p:sp>
        <p:sp>
          <p:nvSpPr>
            <p:cNvPr id="7" name="Freeform 7">
              <a:extLst>
                <a:ext uri="{FF2B5EF4-FFF2-40B4-BE49-F238E27FC236}">
                  <a16:creationId xmlns:a16="http://schemas.microsoft.com/office/drawing/2014/main" id="{237DBFDC-3A40-4C95-B79A-F7A76EBDAB34}"/>
                </a:ext>
              </a:extLst>
            </p:cNvPr>
            <p:cNvSpPr>
              <a:spLocks noEditPoints="1"/>
            </p:cNvSpPr>
            <p:nvPr/>
          </p:nvSpPr>
          <p:spPr bwMode="auto">
            <a:xfrm>
              <a:off x="1331830" y="2543905"/>
              <a:ext cx="271463" cy="531495"/>
            </a:xfrm>
            <a:custGeom>
              <a:avLst/>
              <a:gdLst>
                <a:gd name="T0" fmla="*/ 0 w 2667"/>
                <a:gd name="T1" fmla="*/ 3561 h 5333"/>
                <a:gd name="T2" fmla="*/ 1125 w 2667"/>
                <a:gd name="T3" fmla="*/ 5333 h 5333"/>
                <a:gd name="T4" fmla="*/ 1467 w 2667"/>
                <a:gd name="T5" fmla="*/ 4667 h 5333"/>
                <a:gd name="T6" fmla="*/ 611 w 2667"/>
                <a:gd name="T7" fmla="*/ 4267 h 5333"/>
                <a:gd name="T8" fmla="*/ 267 w 2667"/>
                <a:gd name="T9" fmla="*/ 4000 h 5333"/>
                <a:gd name="T10" fmla="*/ 1122 w 2667"/>
                <a:gd name="T11" fmla="*/ 4400 h 5333"/>
                <a:gd name="T12" fmla="*/ 2267 w 2667"/>
                <a:gd name="T13" fmla="*/ 4078 h 5333"/>
                <a:gd name="T14" fmla="*/ 1200 w 2667"/>
                <a:gd name="T15" fmla="*/ 3467 h 5333"/>
                <a:gd name="T16" fmla="*/ 2345 w 2667"/>
                <a:gd name="T17" fmla="*/ 3200 h 5333"/>
                <a:gd name="T18" fmla="*/ 2667 w 2667"/>
                <a:gd name="T19" fmla="*/ 2322 h 5333"/>
                <a:gd name="T20" fmla="*/ 1937 w 2667"/>
                <a:gd name="T21" fmla="*/ 2000 h 5333"/>
                <a:gd name="T22" fmla="*/ 1029 w 2667"/>
                <a:gd name="T23" fmla="*/ 2400 h 5333"/>
                <a:gd name="T24" fmla="*/ 1413 w 2667"/>
                <a:gd name="T25" fmla="*/ 2133 h 5333"/>
                <a:gd name="T26" fmla="*/ 2345 w 2667"/>
                <a:gd name="T27" fmla="*/ 1733 h 5333"/>
                <a:gd name="T28" fmla="*/ 2400 w 2667"/>
                <a:gd name="T29" fmla="*/ 1122 h 5333"/>
                <a:gd name="T30" fmla="*/ 1389 w 2667"/>
                <a:gd name="T31" fmla="*/ 800 h 5333"/>
                <a:gd name="T32" fmla="*/ 267 w 2667"/>
                <a:gd name="T33" fmla="*/ 1333 h 5333"/>
                <a:gd name="T34" fmla="*/ 745 w 2667"/>
                <a:gd name="T35" fmla="*/ 1067 h 5333"/>
                <a:gd name="T36" fmla="*/ 1600 w 2667"/>
                <a:gd name="T37" fmla="*/ 533 h 5333"/>
                <a:gd name="T38" fmla="*/ 1118 w 2667"/>
                <a:gd name="T39" fmla="*/ 0 h 5333"/>
                <a:gd name="T40" fmla="*/ 0 w 2667"/>
                <a:gd name="T41" fmla="*/ 1772 h 5333"/>
                <a:gd name="T42" fmla="*/ 415 w 2667"/>
                <a:gd name="T43" fmla="*/ 4533 h 5333"/>
                <a:gd name="T44" fmla="*/ 1067 w 2667"/>
                <a:gd name="T45" fmla="*/ 4800 h 5333"/>
                <a:gd name="T46" fmla="*/ 495 w 2667"/>
                <a:gd name="T47" fmla="*/ 5067 h 5333"/>
                <a:gd name="T48" fmla="*/ 267 w 2667"/>
                <a:gd name="T49" fmla="*/ 4800 h 5333"/>
                <a:gd name="T50" fmla="*/ 415 w 2667"/>
                <a:gd name="T51" fmla="*/ 4533 h 5333"/>
                <a:gd name="T52" fmla="*/ 1560 w 2667"/>
                <a:gd name="T53" fmla="*/ 2667 h 5333"/>
                <a:gd name="T54" fmla="*/ 2400 w 2667"/>
                <a:gd name="T55" fmla="*/ 2400 h 5333"/>
                <a:gd name="T56" fmla="*/ 1937 w 2667"/>
                <a:gd name="T57" fmla="*/ 2667 h 5333"/>
                <a:gd name="T58" fmla="*/ 1029 w 2667"/>
                <a:gd name="T59" fmla="*/ 2933 h 5333"/>
                <a:gd name="T60" fmla="*/ 1244 w 2667"/>
                <a:gd name="T61" fmla="*/ 3733 h 5333"/>
                <a:gd name="T62" fmla="*/ 2000 w 2667"/>
                <a:gd name="T63" fmla="*/ 4000 h 5333"/>
                <a:gd name="T64" fmla="*/ 614 w 2667"/>
                <a:gd name="T65" fmla="*/ 3601 h 5333"/>
                <a:gd name="T66" fmla="*/ 1244 w 2667"/>
                <a:gd name="T67" fmla="*/ 3733 h 5333"/>
                <a:gd name="T68" fmla="*/ 1426 w 2667"/>
                <a:gd name="T69" fmla="*/ 1200 h 5333"/>
                <a:gd name="T70" fmla="*/ 2000 w 2667"/>
                <a:gd name="T71" fmla="*/ 1467 h 5333"/>
                <a:gd name="T72" fmla="*/ 1117 w 2667"/>
                <a:gd name="T73" fmla="*/ 1867 h 5333"/>
                <a:gd name="T74" fmla="*/ 415 w 2667"/>
                <a:gd name="T75" fmla="*/ 1600 h 5333"/>
                <a:gd name="T76" fmla="*/ 267 w 2667"/>
                <a:gd name="T77" fmla="*/ 533 h 5333"/>
                <a:gd name="T78" fmla="*/ 771 w 2667"/>
                <a:gd name="T79" fmla="*/ 133 h 5333"/>
                <a:gd name="T80" fmla="*/ 1067 w 2667"/>
                <a:gd name="T81" fmla="*/ 400 h 5333"/>
                <a:gd name="T82" fmla="*/ 562 w 2667"/>
                <a:gd name="T83" fmla="*/ 800 h 5333"/>
                <a:gd name="T84" fmla="*/ 267 w 2667"/>
                <a:gd name="T85" fmla="*/ 533 h 5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5333">
                  <a:moveTo>
                    <a:pt x="757" y="2667"/>
                  </a:moveTo>
                  <a:cubicBezTo>
                    <a:pt x="756" y="3109"/>
                    <a:pt x="437" y="3487"/>
                    <a:pt x="0" y="3561"/>
                  </a:cubicBezTo>
                  <a:cubicBezTo>
                    <a:pt x="0" y="5333"/>
                    <a:pt x="0" y="5333"/>
                    <a:pt x="0" y="5333"/>
                  </a:cubicBezTo>
                  <a:cubicBezTo>
                    <a:pt x="1125" y="5333"/>
                    <a:pt x="1125" y="5333"/>
                    <a:pt x="1125" y="5333"/>
                  </a:cubicBezTo>
                  <a:cubicBezTo>
                    <a:pt x="1467" y="4991"/>
                    <a:pt x="1467" y="4991"/>
                    <a:pt x="1467" y="4991"/>
                  </a:cubicBezTo>
                  <a:cubicBezTo>
                    <a:pt x="1467" y="4667"/>
                    <a:pt x="1467" y="4667"/>
                    <a:pt x="1467" y="4667"/>
                  </a:cubicBezTo>
                  <a:cubicBezTo>
                    <a:pt x="1011" y="4667"/>
                    <a:pt x="1011" y="4667"/>
                    <a:pt x="1011" y="4667"/>
                  </a:cubicBezTo>
                  <a:cubicBezTo>
                    <a:pt x="611" y="4267"/>
                    <a:pt x="611" y="4267"/>
                    <a:pt x="611" y="4267"/>
                  </a:cubicBezTo>
                  <a:cubicBezTo>
                    <a:pt x="267" y="4267"/>
                    <a:pt x="267" y="4267"/>
                    <a:pt x="267" y="4267"/>
                  </a:cubicBezTo>
                  <a:cubicBezTo>
                    <a:pt x="267" y="4000"/>
                    <a:pt x="267" y="4000"/>
                    <a:pt x="267" y="4000"/>
                  </a:cubicBezTo>
                  <a:cubicBezTo>
                    <a:pt x="722" y="4000"/>
                    <a:pt x="722" y="4000"/>
                    <a:pt x="722" y="4000"/>
                  </a:cubicBezTo>
                  <a:cubicBezTo>
                    <a:pt x="1122" y="4400"/>
                    <a:pt x="1122" y="4400"/>
                    <a:pt x="1122" y="4400"/>
                  </a:cubicBezTo>
                  <a:cubicBezTo>
                    <a:pt x="1945" y="4400"/>
                    <a:pt x="1945" y="4400"/>
                    <a:pt x="1945" y="4400"/>
                  </a:cubicBezTo>
                  <a:cubicBezTo>
                    <a:pt x="2267" y="4078"/>
                    <a:pt x="2267" y="4078"/>
                    <a:pt x="2267" y="4078"/>
                  </a:cubicBezTo>
                  <a:cubicBezTo>
                    <a:pt x="2267" y="3467"/>
                    <a:pt x="2267" y="3467"/>
                    <a:pt x="2267" y="3467"/>
                  </a:cubicBezTo>
                  <a:cubicBezTo>
                    <a:pt x="1200" y="3467"/>
                    <a:pt x="1200" y="3467"/>
                    <a:pt x="1200" y="3467"/>
                  </a:cubicBezTo>
                  <a:cubicBezTo>
                    <a:pt x="1200" y="3200"/>
                    <a:pt x="1200" y="3200"/>
                    <a:pt x="1200" y="3200"/>
                  </a:cubicBezTo>
                  <a:cubicBezTo>
                    <a:pt x="2345" y="3200"/>
                    <a:pt x="2345" y="3200"/>
                    <a:pt x="2345" y="3200"/>
                  </a:cubicBezTo>
                  <a:cubicBezTo>
                    <a:pt x="2667" y="2878"/>
                    <a:pt x="2667" y="2878"/>
                    <a:pt x="2667" y="2878"/>
                  </a:cubicBezTo>
                  <a:cubicBezTo>
                    <a:pt x="2667" y="2322"/>
                    <a:pt x="2667" y="2322"/>
                    <a:pt x="2667" y="2322"/>
                  </a:cubicBezTo>
                  <a:cubicBezTo>
                    <a:pt x="2345" y="2000"/>
                    <a:pt x="2345" y="2000"/>
                    <a:pt x="2345" y="2000"/>
                  </a:cubicBezTo>
                  <a:cubicBezTo>
                    <a:pt x="1937" y="2000"/>
                    <a:pt x="1937" y="2000"/>
                    <a:pt x="1937" y="2000"/>
                  </a:cubicBezTo>
                  <a:cubicBezTo>
                    <a:pt x="1520" y="2400"/>
                    <a:pt x="1520" y="2400"/>
                    <a:pt x="1520" y="2400"/>
                  </a:cubicBezTo>
                  <a:cubicBezTo>
                    <a:pt x="1029" y="2400"/>
                    <a:pt x="1029" y="2400"/>
                    <a:pt x="1029" y="2400"/>
                  </a:cubicBezTo>
                  <a:cubicBezTo>
                    <a:pt x="1008" y="2308"/>
                    <a:pt x="976" y="2218"/>
                    <a:pt x="934" y="2133"/>
                  </a:cubicBezTo>
                  <a:cubicBezTo>
                    <a:pt x="1413" y="2133"/>
                    <a:pt x="1413" y="2133"/>
                    <a:pt x="1413" y="2133"/>
                  </a:cubicBezTo>
                  <a:cubicBezTo>
                    <a:pt x="1830" y="1733"/>
                    <a:pt x="1830" y="1733"/>
                    <a:pt x="1830" y="1733"/>
                  </a:cubicBezTo>
                  <a:cubicBezTo>
                    <a:pt x="2345" y="1733"/>
                    <a:pt x="2345" y="1733"/>
                    <a:pt x="2345" y="1733"/>
                  </a:cubicBezTo>
                  <a:cubicBezTo>
                    <a:pt x="2400" y="1678"/>
                    <a:pt x="2400" y="1678"/>
                    <a:pt x="2400" y="1678"/>
                  </a:cubicBezTo>
                  <a:cubicBezTo>
                    <a:pt x="2400" y="1122"/>
                    <a:pt x="2400" y="1122"/>
                    <a:pt x="2400" y="1122"/>
                  </a:cubicBezTo>
                  <a:cubicBezTo>
                    <a:pt x="2078" y="800"/>
                    <a:pt x="2078" y="800"/>
                    <a:pt x="2078" y="800"/>
                  </a:cubicBezTo>
                  <a:cubicBezTo>
                    <a:pt x="1389" y="800"/>
                    <a:pt x="1389" y="800"/>
                    <a:pt x="1389" y="800"/>
                  </a:cubicBezTo>
                  <a:cubicBezTo>
                    <a:pt x="855" y="1333"/>
                    <a:pt x="855" y="1333"/>
                    <a:pt x="855" y="1333"/>
                  </a:cubicBezTo>
                  <a:cubicBezTo>
                    <a:pt x="267" y="1333"/>
                    <a:pt x="267" y="1333"/>
                    <a:pt x="267" y="1333"/>
                  </a:cubicBezTo>
                  <a:cubicBezTo>
                    <a:pt x="267" y="1067"/>
                    <a:pt x="267" y="1067"/>
                    <a:pt x="267" y="1067"/>
                  </a:cubicBezTo>
                  <a:cubicBezTo>
                    <a:pt x="745" y="1067"/>
                    <a:pt x="745" y="1067"/>
                    <a:pt x="745" y="1067"/>
                  </a:cubicBezTo>
                  <a:cubicBezTo>
                    <a:pt x="1278" y="533"/>
                    <a:pt x="1278" y="533"/>
                    <a:pt x="1278" y="533"/>
                  </a:cubicBezTo>
                  <a:cubicBezTo>
                    <a:pt x="1600" y="533"/>
                    <a:pt x="1600" y="533"/>
                    <a:pt x="1600" y="533"/>
                  </a:cubicBezTo>
                  <a:cubicBezTo>
                    <a:pt x="1600" y="482"/>
                    <a:pt x="1600" y="482"/>
                    <a:pt x="1600" y="482"/>
                  </a:cubicBezTo>
                  <a:cubicBezTo>
                    <a:pt x="1118" y="0"/>
                    <a:pt x="1118" y="0"/>
                    <a:pt x="1118" y="0"/>
                  </a:cubicBezTo>
                  <a:cubicBezTo>
                    <a:pt x="0" y="0"/>
                    <a:pt x="0" y="0"/>
                    <a:pt x="0" y="0"/>
                  </a:cubicBezTo>
                  <a:cubicBezTo>
                    <a:pt x="0" y="1772"/>
                    <a:pt x="0" y="1772"/>
                    <a:pt x="0" y="1772"/>
                  </a:cubicBezTo>
                  <a:cubicBezTo>
                    <a:pt x="437" y="1846"/>
                    <a:pt x="756" y="2224"/>
                    <a:pt x="757" y="2667"/>
                  </a:cubicBezTo>
                  <a:close/>
                  <a:moveTo>
                    <a:pt x="415" y="4533"/>
                  </a:moveTo>
                  <a:cubicBezTo>
                    <a:pt x="625" y="4800"/>
                    <a:pt x="625" y="4800"/>
                    <a:pt x="625" y="4800"/>
                  </a:cubicBezTo>
                  <a:cubicBezTo>
                    <a:pt x="1067" y="4800"/>
                    <a:pt x="1067" y="4800"/>
                    <a:pt x="1067" y="4800"/>
                  </a:cubicBezTo>
                  <a:cubicBezTo>
                    <a:pt x="1067" y="5067"/>
                    <a:pt x="1067" y="5067"/>
                    <a:pt x="1067" y="5067"/>
                  </a:cubicBezTo>
                  <a:cubicBezTo>
                    <a:pt x="495" y="5067"/>
                    <a:pt x="495" y="5067"/>
                    <a:pt x="495" y="5067"/>
                  </a:cubicBezTo>
                  <a:cubicBezTo>
                    <a:pt x="285" y="4800"/>
                    <a:pt x="285" y="4800"/>
                    <a:pt x="285" y="4800"/>
                  </a:cubicBezTo>
                  <a:cubicBezTo>
                    <a:pt x="267" y="4800"/>
                    <a:pt x="267" y="4800"/>
                    <a:pt x="267" y="4800"/>
                  </a:cubicBezTo>
                  <a:cubicBezTo>
                    <a:pt x="267" y="4533"/>
                    <a:pt x="267" y="4533"/>
                    <a:pt x="267" y="4533"/>
                  </a:cubicBezTo>
                  <a:lnTo>
                    <a:pt x="415" y="4533"/>
                  </a:lnTo>
                  <a:close/>
                  <a:moveTo>
                    <a:pt x="1059" y="2667"/>
                  </a:moveTo>
                  <a:cubicBezTo>
                    <a:pt x="1560" y="2667"/>
                    <a:pt x="1560" y="2667"/>
                    <a:pt x="1560" y="2667"/>
                  </a:cubicBezTo>
                  <a:cubicBezTo>
                    <a:pt x="1826" y="2400"/>
                    <a:pt x="1826" y="2400"/>
                    <a:pt x="1826" y="2400"/>
                  </a:cubicBezTo>
                  <a:cubicBezTo>
                    <a:pt x="2400" y="2400"/>
                    <a:pt x="2400" y="2400"/>
                    <a:pt x="2400" y="2400"/>
                  </a:cubicBezTo>
                  <a:cubicBezTo>
                    <a:pt x="2400" y="2667"/>
                    <a:pt x="2400" y="2667"/>
                    <a:pt x="2400" y="2667"/>
                  </a:cubicBezTo>
                  <a:cubicBezTo>
                    <a:pt x="1937" y="2667"/>
                    <a:pt x="1937" y="2667"/>
                    <a:pt x="1937" y="2667"/>
                  </a:cubicBezTo>
                  <a:cubicBezTo>
                    <a:pt x="1670" y="2933"/>
                    <a:pt x="1670" y="2933"/>
                    <a:pt x="1670" y="2933"/>
                  </a:cubicBezTo>
                  <a:cubicBezTo>
                    <a:pt x="1029" y="2933"/>
                    <a:pt x="1029" y="2933"/>
                    <a:pt x="1029" y="2933"/>
                  </a:cubicBezTo>
                  <a:cubicBezTo>
                    <a:pt x="1049" y="2846"/>
                    <a:pt x="1059" y="2756"/>
                    <a:pt x="1059" y="2667"/>
                  </a:cubicBezTo>
                  <a:close/>
                  <a:moveTo>
                    <a:pt x="1244" y="3733"/>
                  </a:moveTo>
                  <a:cubicBezTo>
                    <a:pt x="2000" y="3733"/>
                    <a:pt x="2000" y="3733"/>
                    <a:pt x="2000" y="3733"/>
                  </a:cubicBezTo>
                  <a:cubicBezTo>
                    <a:pt x="2000" y="4000"/>
                    <a:pt x="2000" y="4000"/>
                    <a:pt x="2000" y="4000"/>
                  </a:cubicBezTo>
                  <a:cubicBezTo>
                    <a:pt x="1156" y="4000"/>
                    <a:pt x="1156" y="4000"/>
                    <a:pt x="1156" y="4000"/>
                  </a:cubicBezTo>
                  <a:cubicBezTo>
                    <a:pt x="614" y="3601"/>
                    <a:pt x="614" y="3601"/>
                    <a:pt x="614" y="3601"/>
                  </a:cubicBezTo>
                  <a:cubicBezTo>
                    <a:pt x="684" y="3544"/>
                    <a:pt x="747" y="3479"/>
                    <a:pt x="802" y="3408"/>
                  </a:cubicBezTo>
                  <a:lnTo>
                    <a:pt x="1244" y="3733"/>
                  </a:lnTo>
                  <a:close/>
                  <a:moveTo>
                    <a:pt x="1010" y="1600"/>
                  </a:moveTo>
                  <a:cubicBezTo>
                    <a:pt x="1426" y="1200"/>
                    <a:pt x="1426" y="1200"/>
                    <a:pt x="1426" y="1200"/>
                  </a:cubicBezTo>
                  <a:cubicBezTo>
                    <a:pt x="2000" y="1200"/>
                    <a:pt x="2000" y="1200"/>
                    <a:pt x="2000" y="1200"/>
                  </a:cubicBezTo>
                  <a:cubicBezTo>
                    <a:pt x="2000" y="1467"/>
                    <a:pt x="2000" y="1467"/>
                    <a:pt x="2000" y="1467"/>
                  </a:cubicBezTo>
                  <a:cubicBezTo>
                    <a:pt x="1534" y="1467"/>
                    <a:pt x="1534" y="1467"/>
                    <a:pt x="1534" y="1467"/>
                  </a:cubicBezTo>
                  <a:cubicBezTo>
                    <a:pt x="1117" y="1867"/>
                    <a:pt x="1117" y="1867"/>
                    <a:pt x="1117" y="1867"/>
                  </a:cubicBezTo>
                  <a:cubicBezTo>
                    <a:pt x="754" y="1867"/>
                    <a:pt x="754" y="1867"/>
                    <a:pt x="754" y="1867"/>
                  </a:cubicBezTo>
                  <a:cubicBezTo>
                    <a:pt x="658" y="1758"/>
                    <a:pt x="543" y="1668"/>
                    <a:pt x="415" y="1600"/>
                  </a:cubicBezTo>
                  <a:lnTo>
                    <a:pt x="1010" y="1600"/>
                  </a:lnTo>
                  <a:close/>
                  <a:moveTo>
                    <a:pt x="267" y="533"/>
                  </a:moveTo>
                  <a:cubicBezTo>
                    <a:pt x="438" y="533"/>
                    <a:pt x="438" y="533"/>
                    <a:pt x="438" y="533"/>
                  </a:cubicBezTo>
                  <a:cubicBezTo>
                    <a:pt x="771" y="133"/>
                    <a:pt x="771" y="133"/>
                    <a:pt x="771" y="133"/>
                  </a:cubicBezTo>
                  <a:cubicBezTo>
                    <a:pt x="1067" y="133"/>
                    <a:pt x="1067" y="133"/>
                    <a:pt x="1067" y="133"/>
                  </a:cubicBezTo>
                  <a:cubicBezTo>
                    <a:pt x="1067" y="400"/>
                    <a:pt x="1067" y="400"/>
                    <a:pt x="1067" y="400"/>
                  </a:cubicBezTo>
                  <a:cubicBezTo>
                    <a:pt x="896" y="400"/>
                    <a:pt x="896" y="400"/>
                    <a:pt x="896" y="400"/>
                  </a:cubicBezTo>
                  <a:cubicBezTo>
                    <a:pt x="562" y="800"/>
                    <a:pt x="562" y="800"/>
                    <a:pt x="562" y="800"/>
                  </a:cubicBezTo>
                  <a:cubicBezTo>
                    <a:pt x="267" y="800"/>
                    <a:pt x="267" y="800"/>
                    <a:pt x="267" y="800"/>
                  </a:cubicBezTo>
                  <a:lnTo>
                    <a:pt x="267" y="5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endParaRPr>
            </a:p>
          </p:txBody>
        </p:sp>
      </p:grpSp>
      <p:pic>
        <p:nvPicPr>
          <p:cNvPr id="8" name="Picture 8" descr="Image result for python icon">
            <a:extLst>
              <a:ext uri="{FF2B5EF4-FFF2-40B4-BE49-F238E27FC236}">
                <a16:creationId xmlns:a16="http://schemas.microsoft.com/office/drawing/2014/main" id="{4456455B-8A74-4FE0-A247-2FA496B3D7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1016" y="2203450"/>
            <a:ext cx="1138577" cy="11385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F29034F-091D-43F8-B02A-C4EEA81C8AE8}"/>
              </a:ext>
            </a:extLst>
          </p:cNvPr>
          <p:cNvPicPr>
            <a:picLocks noChangeAspect="1"/>
          </p:cNvPicPr>
          <p:nvPr/>
        </p:nvPicPr>
        <p:blipFill>
          <a:blip r:embed="rId9"/>
          <a:stretch>
            <a:fillRect/>
          </a:stretch>
        </p:blipFill>
        <p:spPr>
          <a:xfrm>
            <a:off x="4242939" y="3069529"/>
            <a:ext cx="1652159" cy="749873"/>
          </a:xfrm>
          <a:prstGeom prst="rect">
            <a:avLst/>
          </a:prstGeom>
        </p:spPr>
      </p:pic>
      <p:sp>
        <p:nvSpPr>
          <p:cNvPr id="16" name="Rectangle 15">
            <a:extLst>
              <a:ext uri="{FF2B5EF4-FFF2-40B4-BE49-F238E27FC236}">
                <a16:creationId xmlns:a16="http://schemas.microsoft.com/office/drawing/2014/main" id="{48456C23-D265-4350-8FF6-FF5245C6DFF3}"/>
              </a:ext>
            </a:extLst>
          </p:cNvPr>
          <p:cNvSpPr/>
          <p:nvPr/>
        </p:nvSpPr>
        <p:spPr>
          <a:xfrm>
            <a:off x="4184634" y="3799760"/>
            <a:ext cx="13252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venirNext LT Pro Regular"/>
                <a:ea typeface="ＭＳ Ｐゴシック"/>
              </a:rPr>
              <a:t>Train </a:t>
            </a:r>
            <a:r>
              <a:rPr kumimoji="0" lang="en-US" sz="1400" b="1" i="0" u="none" strike="noStrike" kern="1200" cap="none" spc="0" normalizeH="0" noProof="0">
                <a:ln>
                  <a:noFill/>
                </a:ln>
                <a:effectLst/>
                <a:uLnTx/>
                <a:uFillTx/>
                <a:latin typeface="AvenirNext LT Pro Regular"/>
                <a:ea typeface="ＭＳ Ｐゴシック"/>
              </a:rPr>
              <a:t> </a:t>
            </a:r>
            <a:r>
              <a:rPr kumimoji="0" lang="en-US" sz="1400" b="1" i="0" u="none" strike="noStrike" kern="1200" cap="none" spc="0" normalizeH="0" baseline="0" noProof="0">
                <a:ln>
                  <a:noFill/>
                </a:ln>
                <a:effectLst/>
                <a:uLnTx/>
                <a:uFillTx/>
                <a:latin typeface="AvenirNext LT Pro Regular"/>
                <a:ea typeface="ＭＳ Ｐゴシック"/>
              </a:rPr>
              <a:t> Models</a:t>
            </a:r>
          </a:p>
        </p:txBody>
      </p:sp>
      <p:pic>
        <p:nvPicPr>
          <p:cNvPr id="17" name="Picture 16">
            <a:extLst>
              <a:ext uri="{FF2B5EF4-FFF2-40B4-BE49-F238E27FC236}">
                <a16:creationId xmlns:a16="http://schemas.microsoft.com/office/drawing/2014/main" id="{771C4342-5E68-42F7-9B07-0323C9510397}"/>
              </a:ext>
            </a:extLst>
          </p:cNvPr>
          <p:cNvPicPr>
            <a:picLocks noChangeAspect="1"/>
          </p:cNvPicPr>
          <p:nvPr/>
        </p:nvPicPr>
        <p:blipFill>
          <a:blip r:embed="rId10"/>
          <a:stretch>
            <a:fillRect/>
          </a:stretch>
        </p:blipFill>
        <p:spPr>
          <a:xfrm>
            <a:off x="231169" y="4861412"/>
            <a:ext cx="2016159" cy="19869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0C344A8-B8C3-48D5-809A-1532CDF365C2}"/>
              </a:ext>
            </a:extLst>
          </p:cNvPr>
          <p:cNvPicPr>
            <a:picLocks noChangeAspect="1"/>
          </p:cNvPicPr>
          <p:nvPr/>
        </p:nvPicPr>
        <p:blipFill>
          <a:blip r:embed="rId11"/>
          <a:stretch>
            <a:fillRect/>
          </a:stretch>
        </p:blipFill>
        <p:spPr>
          <a:xfrm>
            <a:off x="7310829" y="5027220"/>
            <a:ext cx="4719209" cy="83503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E5977C99-417A-451E-8A84-AA0CE190FF42}"/>
              </a:ext>
            </a:extLst>
          </p:cNvPr>
          <p:cNvPicPr>
            <a:picLocks noChangeAspect="1"/>
          </p:cNvPicPr>
          <p:nvPr/>
        </p:nvPicPr>
        <p:blipFill>
          <a:blip r:embed="rId12"/>
          <a:stretch>
            <a:fillRect/>
          </a:stretch>
        </p:blipFill>
        <p:spPr>
          <a:xfrm>
            <a:off x="7310829" y="5962062"/>
            <a:ext cx="4719209" cy="646046"/>
          </a:xfrm>
          <a:prstGeom prst="rect">
            <a:avLst/>
          </a:prstGeom>
        </p:spPr>
      </p:pic>
      <p:sp>
        <p:nvSpPr>
          <p:cNvPr id="20" name="Rectangle 19">
            <a:extLst>
              <a:ext uri="{FF2B5EF4-FFF2-40B4-BE49-F238E27FC236}">
                <a16:creationId xmlns:a16="http://schemas.microsoft.com/office/drawing/2014/main" id="{4895C69C-1CF0-431E-8EC3-7127177A41C8}"/>
              </a:ext>
            </a:extLst>
          </p:cNvPr>
          <p:cNvSpPr/>
          <p:nvPr/>
        </p:nvSpPr>
        <p:spPr bwMode="auto">
          <a:xfrm>
            <a:off x="4180767" y="3754645"/>
            <a:ext cx="1270323" cy="523219"/>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21" name="Straight Arrow Connector 20">
            <a:extLst>
              <a:ext uri="{FF2B5EF4-FFF2-40B4-BE49-F238E27FC236}">
                <a16:creationId xmlns:a16="http://schemas.microsoft.com/office/drawing/2014/main" id="{C81086B8-AEB6-4265-9842-6570BA13B0B0}"/>
              </a:ext>
            </a:extLst>
          </p:cNvPr>
          <p:cNvCxnSpPr>
            <a:cxnSpLocks/>
          </p:cNvCxnSpPr>
          <p:nvPr/>
        </p:nvCxnSpPr>
        <p:spPr bwMode="auto">
          <a:xfrm flipH="1">
            <a:off x="2247330" y="4317396"/>
            <a:ext cx="2182808" cy="544016"/>
          </a:xfrm>
          <a:prstGeom prst="straightConnector1">
            <a:avLst/>
          </a:prstGeom>
          <a:noFill/>
          <a:ln w="19050" cap="flat" cmpd="sng" algn="ctr">
            <a:solidFill>
              <a:srgbClr val="FF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25A5E4A1-86E5-4A9B-B095-ED98C39F0E04}"/>
              </a:ext>
            </a:extLst>
          </p:cNvPr>
          <p:cNvCxnSpPr>
            <a:cxnSpLocks/>
          </p:cNvCxnSpPr>
          <p:nvPr/>
        </p:nvCxnSpPr>
        <p:spPr bwMode="auto">
          <a:xfrm>
            <a:off x="5168160" y="4311061"/>
            <a:ext cx="2145502" cy="698672"/>
          </a:xfrm>
          <a:prstGeom prst="straightConnector1">
            <a:avLst/>
          </a:prstGeom>
          <a:noFill/>
          <a:ln w="19050" cap="flat" cmpd="sng" algn="ctr">
            <a:solidFill>
              <a:srgbClr val="FF0000"/>
            </a:solidFill>
            <a:prstDash val="solid"/>
            <a:round/>
            <a:headEnd type="none" w="med" len="med"/>
            <a:tailEnd type="triangle"/>
          </a:ln>
          <a:effectLst/>
        </p:spPr>
      </p:cxnSp>
      <p:sp>
        <p:nvSpPr>
          <p:cNvPr id="29" name="Rectangle 28">
            <a:extLst>
              <a:ext uri="{FF2B5EF4-FFF2-40B4-BE49-F238E27FC236}">
                <a16:creationId xmlns:a16="http://schemas.microsoft.com/office/drawing/2014/main" id="{C200A9DD-896E-4C7C-9D7C-4AF0ED35055E}"/>
              </a:ext>
            </a:extLst>
          </p:cNvPr>
          <p:cNvSpPr/>
          <p:nvPr/>
        </p:nvSpPr>
        <p:spPr>
          <a:xfrm>
            <a:off x="1136865" y="4505870"/>
            <a:ext cx="13252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venirNext LT Pro Regular"/>
                <a:ea typeface="ＭＳ Ｐゴシック"/>
              </a:rPr>
              <a:t>Before</a:t>
            </a:r>
          </a:p>
        </p:txBody>
      </p:sp>
      <p:sp>
        <p:nvSpPr>
          <p:cNvPr id="30" name="Rectangle 29">
            <a:extLst>
              <a:ext uri="{FF2B5EF4-FFF2-40B4-BE49-F238E27FC236}">
                <a16:creationId xmlns:a16="http://schemas.microsoft.com/office/drawing/2014/main" id="{04DC2095-0046-4684-AB8E-EA62839E76F7}"/>
              </a:ext>
            </a:extLst>
          </p:cNvPr>
          <p:cNvSpPr/>
          <p:nvPr/>
        </p:nvSpPr>
        <p:spPr>
          <a:xfrm>
            <a:off x="6967787" y="4551296"/>
            <a:ext cx="1325282"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venirNext LT Pro Regular"/>
                <a:ea typeface="ＭＳ Ｐゴシック"/>
              </a:rPr>
              <a:t>After</a:t>
            </a:r>
          </a:p>
        </p:txBody>
      </p:sp>
      <p:sp>
        <p:nvSpPr>
          <p:cNvPr id="31" name="TextBox 30">
            <a:extLst>
              <a:ext uri="{FF2B5EF4-FFF2-40B4-BE49-F238E27FC236}">
                <a16:creationId xmlns:a16="http://schemas.microsoft.com/office/drawing/2014/main" id="{E0EEA373-57B3-4FFD-911F-A31BEBE94985}"/>
              </a:ext>
            </a:extLst>
          </p:cNvPr>
          <p:cNvSpPr txBox="1"/>
          <p:nvPr/>
        </p:nvSpPr>
        <p:spPr>
          <a:xfrm>
            <a:off x="2381432" y="5082784"/>
            <a:ext cx="1868141" cy="557448"/>
          </a:xfrm>
          <a:prstGeom prst="rect">
            <a:avLst/>
          </a:prstGeom>
          <a:noFill/>
          <a:effectLst/>
        </p:spPr>
        <p:txBody>
          <a:bodyPr wrap="square" lIns="0" tIns="0" rIns="0" bIns="0" rtlCol="0">
            <a:noAutofit/>
          </a:bodyPr>
          <a:lstStyle/>
          <a:p>
            <a:pPr marL="171450" indent="-171450" eaLnBrk="0" hangingPunct="0">
              <a:lnSpc>
                <a:spcPts val="1800"/>
              </a:lnSpc>
              <a:buFont typeface="Arial" panose="020B0604020202020204" pitchFamily="34" charset="0"/>
              <a:buChar char="•"/>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Dozens of lines of </a:t>
            </a:r>
            <a:r>
              <a:rPr lang="en-US" sz="1400" dirty="0">
                <a:solidFill>
                  <a:prstClr val="white"/>
                </a:solidFill>
              </a:rPr>
              <a:t>Code</a:t>
            </a:r>
          </a:p>
          <a:p>
            <a:pPr marL="171450" indent="-171450" eaLnBrk="0" hangingPunct="0">
              <a:lnSpc>
                <a:spcPts val="1800"/>
              </a:lnSpc>
              <a:buFont typeface="Arial" panose="020B0604020202020204" pitchFamily="34" charset="0"/>
              <a:buChar char="•"/>
              <a:defRPr/>
            </a:pPr>
            <a:r>
              <a:rPr lang="en-US" sz="1400" dirty="0">
                <a:solidFill>
                  <a:prstClr val="white"/>
                </a:solidFill>
              </a:rPr>
              <a:t>Installing External DL Frameworks</a:t>
            </a:r>
            <a:endParaRPr kumimoji="0" lang="en-US" sz="1400" b="0" i="0" u="none" strike="noStrike" kern="1200" cap="none" spc="0" normalizeH="0" baseline="0" noProof="0" dirty="0">
              <a:ln>
                <a:noFill/>
              </a:ln>
              <a:solidFill>
                <a:prstClr val="white"/>
              </a:solidFill>
              <a:effectLst/>
              <a:uLnTx/>
              <a:uFillTx/>
              <a:latin typeface="Arial"/>
              <a:ea typeface="ＭＳ Ｐゴシック"/>
              <a:cs typeface="+mn-cs"/>
            </a:endParaRP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HARD!</a:t>
            </a:r>
            <a:endParaRPr kumimoji="0" lang="en-US" sz="1400" b="0"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32" name="TextBox 31">
            <a:extLst>
              <a:ext uri="{FF2B5EF4-FFF2-40B4-BE49-F238E27FC236}">
                <a16:creationId xmlns:a16="http://schemas.microsoft.com/office/drawing/2014/main" id="{48A8C32B-0FF1-4260-AA5E-FFE06D08EE92}"/>
              </a:ext>
            </a:extLst>
          </p:cNvPr>
          <p:cNvSpPr txBox="1"/>
          <p:nvPr/>
        </p:nvSpPr>
        <p:spPr>
          <a:xfrm>
            <a:off x="5392763" y="5130085"/>
            <a:ext cx="1868141" cy="1325972"/>
          </a:xfrm>
          <a:prstGeom prst="rect">
            <a:avLst/>
          </a:prstGeom>
          <a:noFill/>
          <a:effectLst/>
        </p:spPr>
        <p:txBody>
          <a:bodyPr wrap="square" lIns="0" tIns="0" rIns="0" bIns="0" rtlCol="0">
            <a:noAutofit/>
          </a:bodyPr>
          <a:lstStyle/>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3-5 lines</a:t>
            </a:r>
          </a:p>
          <a:p>
            <a:pPr marL="171450" indent="-171450" eaLnBrk="0" hangingPunct="0">
              <a:lnSpc>
                <a:spcPts val="1800"/>
              </a:lnSpc>
              <a:buFont typeface="Arial" panose="020B0604020202020204" pitchFamily="34" charset="0"/>
              <a:buChar char="•"/>
              <a:defRPr/>
            </a:pPr>
            <a:r>
              <a:rPr lang="en-US" sz="1400" dirty="0">
                <a:solidFill>
                  <a:prstClr val="white"/>
                </a:solidFill>
              </a:rPr>
              <a:t>No Installation (ArcGIS Pro &amp; Notebooks)</a:t>
            </a:r>
            <a:endParaRPr kumimoji="0" lang="en-US" sz="1400" b="0" i="0" u="none" strike="noStrike" kern="1200" cap="none" spc="0" normalizeH="0" baseline="0" noProof="0" dirty="0">
              <a:ln>
                <a:noFill/>
              </a:ln>
              <a:solidFill>
                <a:prstClr val="white"/>
              </a:solidFill>
              <a:effectLst/>
              <a:uLnTx/>
              <a:uFillTx/>
              <a:latin typeface="Arial"/>
              <a:ea typeface="ＭＳ Ｐゴシック"/>
            </a:endParaRPr>
          </a:p>
          <a:p>
            <a:pPr marL="171450" marR="0" lvl="0" indent="-171450" algn="l" defTabSz="457200" rtl="0" eaLnBrk="0" fontAlgn="auto" latinLnBrk="0" hangingPunct="0">
              <a:lnSpc>
                <a:spcPts val="18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cs typeface="+mn-cs"/>
              </a:rPr>
              <a:t>EASY</a:t>
            </a:r>
          </a:p>
        </p:txBody>
      </p:sp>
      <p:sp>
        <p:nvSpPr>
          <p:cNvPr id="33" name="Rectangle 32">
            <a:extLst>
              <a:ext uri="{FF2B5EF4-FFF2-40B4-BE49-F238E27FC236}">
                <a16:creationId xmlns:a16="http://schemas.microsoft.com/office/drawing/2014/main" id="{AE2AE619-3D41-4B46-ABB6-EFB8478438F6}"/>
              </a:ext>
            </a:extLst>
          </p:cNvPr>
          <p:cNvSpPr/>
          <p:nvPr/>
        </p:nvSpPr>
        <p:spPr>
          <a:xfrm>
            <a:off x="697866" y="1108100"/>
            <a:ext cx="2198038" cy="369204"/>
          </a:xfrm>
          <a:prstGeom prst="rect">
            <a:avLst/>
          </a:prstGeom>
        </p:spPr>
        <p:txBody>
          <a:bodyPr wrap="none">
            <a:spAutoFit/>
          </a:bodyPr>
          <a:lstStyle/>
          <a:p>
            <a:pPr defTabSz="456926"/>
            <a:r>
              <a:rPr lang="en-US" sz="1799" kern="0" err="1">
                <a:solidFill>
                  <a:schemeClr val="accent4">
                    <a:lumMod val="20000"/>
                    <a:lumOff val="80000"/>
                  </a:schemeClr>
                </a:solidFill>
              </a:rPr>
              <a:t>arcgis.learn</a:t>
            </a:r>
            <a:r>
              <a:rPr lang="en-US" sz="1799" kern="0">
                <a:solidFill>
                  <a:schemeClr val="accent4">
                    <a:lumMod val="20000"/>
                    <a:lumOff val="80000"/>
                  </a:schemeClr>
                </a:solidFill>
              </a:rPr>
              <a:t> module</a:t>
            </a:r>
            <a:endParaRPr lang="en-US" sz="1799">
              <a:solidFill>
                <a:schemeClr val="accent4">
                  <a:lumMod val="20000"/>
                  <a:lumOff val="80000"/>
                </a:schemeClr>
              </a:solidFill>
            </a:endParaRPr>
          </a:p>
        </p:txBody>
      </p:sp>
      <p:sp>
        <p:nvSpPr>
          <p:cNvPr id="34" name="Title 1">
            <a:extLst>
              <a:ext uri="{FF2B5EF4-FFF2-40B4-BE49-F238E27FC236}">
                <a16:creationId xmlns:a16="http://schemas.microsoft.com/office/drawing/2014/main" id="{D4800E27-23B2-4534-8261-9500D0CCE9B5}"/>
              </a:ext>
            </a:extLst>
          </p:cNvPr>
          <p:cNvSpPr txBox="1">
            <a:spLocks/>
          </p:cNvSpPr>
          <p:nvPr/>
        </p:nvSpPr>
        <p:spPr>
          <a:xfrm>
            <a:off x="755002" y="753111"/>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a:t>ArcGIS API for Python</a:t>
            </a:r>
          </a:p>
        </p:txBody>
      </p:sp>
    </p:spTree>
    <p:extLst>
      <p:ext uri="{BB962C8B-B14F-4D97-AF65-F5344CB8AC3E}">
        <p14:creationId xmlns:p14="http://schemas.microsoft.com/office/powerpoint/2010/main" val="29245500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E95B596-8571-4640-A52C-C8FBDF133405}"/>
              </a:ext>
            </a:extLst>
          </p:cNvPr>
          <p:cNvGrpSpPr/>
          <p:nvPr/>
        </p:nvGrpSpPr>
        <p:grpSpPr>
          <a:xfrm>
            <a:off x="0" y="0"/>
            <a:ext cx="12192001" cy="6858000"/>
            <a:chOff x="0" y="0"/>
            <a:chExt cx="12192001" cy="6858000"/>
          </a:xfrm>
        </p:grpSpPr>
        <p:pic>
          <p:nvPicPr>
            <p:cNvPr id="20" name="Picture 19">
              <a:extLst>
                <a:ext uri="{FF2B5EF4-FFF2-40B4-BE49-F238E27FC236}">
                  <a16:creationId xmlns:a16="http://schemas.microsoft.com/office/drawing/2014/main" id="{94340859-815C-4F11-BADB-48382BFBEE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8847F245-B8E5-474A-8BD2-E50A3D2EA36C}"/>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2" name="Picture 21">
              <a:extLst>
                <a:ext uri="{FF2B5EF4-FFF2-40B4-BE49-F238E27FC236}">
                  <a16:creationId xmlns:a16="http://schemas.microsoft.com/office/drawing/2014/main" id="{1146FAAF-0D00-4F91-AEA0-FFBAC01285A1}"/>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3" name="Picture 22">
              <a:extLst>
                <a:ext uri="{FF2B5EF4-FFF2-40B4-BE49-F238E27FC236}">
                  <a16:creationId xmlns:a16="http://schemas.microsoft.com/office/drawing/2014/main" id="{C58B67A0-AE8A-46F7-82E7-6010FDB4A063}"/>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4" name="Rectangle 23">
              <a:extLst>
                <a:ext uri="{FF2B5EF4-FFF2-40B4-BE49-F238E27FC236}">
                  <a16:creationId xmlns:a16="http://schemas.microsoft.com/office/drawing/2014/main" id="{7DB3CB66-E1A0-411D-B67C-C3B42FDCDE5D}"/>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4" name="Content Placeholder 1">
            <a:extLst>
              <a:ext uri="{FF2B5EF4-FFF2-40B4-BE49-F238E27FC236}">
                <a16:creationId xmlns:a16="http://schemas.microsoft.com/office/drawing/2014/main" id="{10E8001A-2CCC-417D-9BE1-680F14952C76}"/>
              </a:ext>
            </a:extLst>
          </p:cNvPr>
          <p:cNvSpPr txBox="1">
            <a:spLocks/>
          </p:cNvSpPr>
          <p:nvPr/>
        </p:nvSpPr>
        <p:spPr>
          <a:xfrm>
            <a:off x="723380" y="1609071"/>
            <a:ext cx="5944840" cy="4905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1800" dirty="0">
                <a:solidFill>
                  <a:srgbClr val="FFC000"/>
                </a:solidFill>
              </a:rPr>
              <a:t>Data Preparation</a:t>
            </a:r>
          </a:p>
          <a:p>
            <a:pPr marL="457200" lvl="1" indent="0">
              <a:buNone/>
              <a:defRPr/>
            </a:pPr>
            <a:r>
              <a:rPr lang="en-US" sz="1200" dirty="0" err="1">
                <a:solidFill>
                  <a:prstClr val="white"/>
                </a:solidFill>
              </a:rPr>
              <a:t>arcgis.learn.export_training_data</a:t>
            </a:r>
            <a:endParaRPr lang="en-US" sz="1200" dirty="0">
              <a:solidFill>
                <a:prstClr val="white"/>
              </a:solidFill>
            </a:endParaRPr>
          </a:p>
          <a:p>
            <a:pPr marL="457200" lvl="1" indent="0">
              <a:buNone/>
              <a:defRPr/>
            </a:pPr>
            <a:r>
              <a:rPr lang="en-US" sz="1200" dirty="0" err="1">
                <a:solidFill>
                  <a:prstClr val="white"/>
                </a:solidFill>
              </a:rPr>
              <a:t>arcgis.learn.prepare_data</a:t>
            </a:r>
            <a:endParaRPr lang="en-US" sz="1200" dirty="0">
              <a:solidFill>
                <a:prstClr val="white"/>
              </a:solidFil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C000"/>
              </a:solidFill>
              <a:effectLst/>
              <a:uLnTx/>
              <a:uFillTx/>
              <a:latin typeface="Arial"/>
              <a:ea typeface="ＭＳ Ｐゴシック"/>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C000"/>
                </a:solidFill>
                <a:effectLst/>
                <a:uLnTx/>
                <a:uFillTx/>
                <a:latin typeface="Arial"/>
                <a:ea typeface="ＭＳ Ｐゴシック"/>
              </a:rPr>
              <a:t>Training DL Models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prstClr val="white"/>
                </a:solidFill>
                <a:effectLst/>
                <a:uLnTx/>
                <a:uFillTx/>
                <a:ea typeface="ＭＳ Ｐゴシック"/>
              </a:rPr>
              <a:t>arcgis.learn.SingleShotDetector</a:t>
            </a:r>
            <a:endParaRPr kumimoji="0" lang="en-US" sz="1200" b="0" i="0" u="none" strike="noStrike" kern="1200" cap="none" spc="0" normalizeH="0" baseline="0" noProof="0" dirty="0">
              <a:ln>
                <a:noFill/>
              </a:ln>
              <a:solidFill>
                <a:prstClr val="white"/>
              </a:solidFill>
              <a:effectLst/>
              <a:uLnTx/>
              <a:uFillTx/>
              <a:ea typeface="ＭＳ Ｐゴシック"/>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prstClr val="white"/>
                </a:solidFill>
                <a:effectLst/>
                <a:uLnTx/>
                <a:uFillTx/>
                <a:ea typeface="ＭＳ Ｐゴシック"/>
              </a:rPr>
              <a:t>arcgis.learn.UnetClassifier</a:t>
            </a:r>
            <a:endParaRPr kumimoji="0" lang="en-US" sz="1200" b="0" i="0" u="none" strike="noStrike" kern="1200" cap="none" spc="0" normalizeH="0" baseline="0" noProof="0" dirty="0">
              <a:ln>
                <a:noFill/>
              </a:ln>
              <a:solidFill>
                <a:prstClr val="white"/>
              </a:solidFill>
              <a:effectLst/>
              <a:uLnTx/>
              <a:uFillTx/>
              <a:ea typeface="ＭＳ Ｐゴシック"/>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200" dirty="0" err="1">
                <a:solidFill>
                  <a:prstClr val="white"/>
                </a:solidFill>
                <a:ea typeface="ＭＳ Ｐゴシック"/>
              </a:rPr>
              <a:t>arcgis.learn.FeatureClassifier</a:t>
            </a:r>
            <a:endParaRPr lang="en-US" sz="1200" dirty="0">
              <a:solidFill>
                <a:prstClr val="white"/>
              </a:solidFill>
              <a:ea typeface="ＭＳ Ｐゴシック"/>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200" dirty="0">
                <a:solidFill>
                  <a:prstClr val="white"/>
                </a:solidFill>
                <a:ea typeface="ＭＳ Ｐゴシック"/>
              </a:rPr>
              <a:t>a</a:t>
            </a:r>
            <a:r>
              <a:rPr kumimoji="0" lang="en-US" sz="1200" b="0" i="0" u="none" strike="noStrike" kern="1200" cap="none" spc="0" normalizeH="0" baseline="0" noProof="0" dirty="0" err="1">
                <a:ln>
                  <a:noFill/>
                </a:ln>
                <a:solidFill>
                  <a:prstClr val="white"/>
                </a:solidFill>
                <a:effectLst/>
                <a:uLnTx/>
                <a:uFillTx/>
                <a:ea typeface="ＭＳ Ｐゴシック"/>
              </a:rPr>
              <a:t>rcgis.learn.PSPNetClassifier</a:t>
            </a:r>
            <a:endParaRPr kumimoji="0" lang="en-US" sz="1200" b="0" i="0" u="none" strike="noStrike" kern="1200" cap="none" spc="0" normalizeH="0" baseline="0" noProof="0" dirty="0">
              <a:ln>
                <a:noFill/>
              </a:ln>
              <a:solidFill>
                <a:prstClr val="white"/>
              </a:solidFill>
              <a:effectLst/>
              <a:uLnTx/>
              <a:uFillTx/>
              <a:ea typeface="ＭＳ Ｐゴシック"/>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200" dirty="0" err="1">
                <a:solidFill>
                  <a:prstClr val="white"/>
                </a:solidFill>
                <a:ea typeface="ＭＳ Ｐゴシック"/>
              </a:rPr>
              <a:t>arcgis.learn.RetinaNet</a:t>
            </a:r>
            <a:endParaRPr lang="en-US" sz="1200" dirty="0">
              <a:solidFill>
                <a:prstClr val="white"/>
              </a:solidFill>
              <a:ea typeface="ＭＳ Ｐゴシック"/>
            </a:endParaRPr>
          </a:p>
          <a:p>
            <a:pPr marL="457200" lvl="1" indent="0">
              <a:buNone/>
              <a:defRPr/>
            </a:pPr>
            <a:r>
              <a:rPr lang="en-US" sz="1200" dirty="0" err="1">
                <a:solidFill>
                  <a:prstClr val="white"/>
                </a:solidFill>
              </a:rPr>
              <a:t>arcgis.learn.MaskRCNN</a:t>
            </a:r>
            <a:endParaRPr lang="en-US" sz="1200" dirty="0">
              <a:solidFill>
                <a:prstClr val="white"/>
              </a:solidFill>
            </a:endParaRPr>
          </a:p>
          <a:p>
            <a:pPr marL="457200" lvl="1" indent="0">
              <a:buNone/>
              <a:defRPr/>
            </a:pPr>
            <a:r>
              <a:rPr lang="en-US" sz="1200" dirty="0" err="1">
                <a:solidFill>
                  <a:prstClr val="white"/>
                </a:solidFill>
              </a:rPr>
              <a:t>arcgis.learn.Deeplab</a:t>
            </a:r>
            <a:endParaRPr lang="en-US" sz="1200" dirty="0">
              <a:solidFill>
                <a:prstClr val="white"/>
              </a:solidFill>
            </a:endParaRPr>
          </a:p>
          <a:p>
            <a:pPr marL="457200" lvl="1" indent="0">
              <a:buNone/>
              <a:defRPr/>
            </a:pPr>
            <a:r>
              <a:rPr lang="en-US" sz="1200" dirty="0" err="1">
                <a:solidFill>
                  <a:prstClr val="white"/>
                </a:solidFill>
              </a:rPr>
              <a:t>arcgis.learn.EntityExtractor</a:t>
            </a:r>
            <a:endParaRPr lang="en-US" sz="1200" dirty="0">
              <a:solidFill>
                <a:prstClr val="white"/>
              </a:solidFill>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white"/>
              </a:solidFill>
              <a:effectLst/>
              <a:uLnTx/>
              <a:uFillTx/>
              <a:ea typeface="ＭＳ Ｐゴシック"/>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Consolas" panose="020B0609020204030204" pitchFamily="49" charset="0"/>
              <a:ea typeface="ＭＳ Ｐゴシック"/>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Consolas" panose="020B0609020204030204" pitchFamily="49" charset="0"/>
              <a:ea typeface="ＭＳ Ｐゴシック"/>
            </a:endParaRPr>
          </a:p>
        </p:txBody>
      </p:sp>
      <p:sp>
        <p:nvSpPr>
          <p:cNvPr id="5" name="Content Placeholder 1">
            <a:extLst>
              <a:ext uri="{FF2B5EF4-FFF2-40B4-BE49-F238E27FC236}">
                <a16:creationId xmlns:a16="http://schemas.microsoft.com/office/drawing/2014/main" id="{C382AB06-80F3-41A2-BC16-BE96681C5A89}"/>
              </a:ext>
            </a:extLst>
          </p:cNvPr>
          <p:cNvSpPr txBox="1">
            <a:spLocks/>
          </p:cNvSpPr>
          <p:nvPr/>
        </p:nvSpPr>
        <p:spPr>
          <a:xfrm>
            <a:off x="6876365" y="1623275"/>
            <a:ext cx="4958081" cy="4211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C000"/>
                </a:solidFill>
                <a:effectLst/>
                <a:uLnTx/>
                <a:uFillTx/>
                <a:latin typeface="Arial"/>
                <a:ea typeface="ＭＳ Ｐゴシック"/>
              </a:rPr>
              <a:t>Model Management</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prstClr val="white"/>
                </a:solidFill>
                <a:effectLst/>
                <a:uLnTx/>
                <a:uFillTx/>
                <a:ea typeface="ＭＳ Ｐゴシック"/>
              </a:rPr>
              <a:t>arcgis.learn.list_models</a:t>
            </a:r>
            <a:endParaRPr kumimoji="0" lang="en-US" sz="1200" b="0" i="0" u="none" strike="noStrike" kern="1200" cap="none" spc="0" normalizeH="0" baseline="0" noProof="0">
              <a:ln>
                <a:noFill/>
              </a:ln>
              <a:solidFill>
                <a:prstClr val="white"/>
              </a:solidFill>
              <a:effectLst/>
              <a:uLnTx/>
              <a:uFillTx/>
              <a:ea typeface="ＭＳ Ｐゴシック"/>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prstClr val="white"/>
                </a:solidFill>
                <a:effectLst/>
                <a:uLnTx/>
                <a:uFillTx/>
                <a:ea typeface="ＭＳ Ｐゴシック"/>
              </a:rPr>
              <a:t>arcgis.learn.Model</a:t>
            </a:r>
            <a:endParaRPr kumimoji="0" lang="en-US" sz="1200" b="0" i="0" u="none" strike="noStrike" kern="1200" cap="none" spc="0" normalizeH="0" baseline="0" noProof="0">
              <a:ln>
                <a:noFill/>
              </a:ln>
              <a:solidFill>
                <a:prstClr val="white"/>
              </a:solidFill>
              <a:effectLst/>
              <a:uLnTx/>
              <a:uFillTx/>
              <a:ea typeface="ＭＳ Ｐゴシック"/>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prstClr val="white"/>
                </a:solidFill>
                <a:effectLst/>
                <a:uLnTx/>
                <a:uFillTx/>
                <a:ea typeface="ＭＳ Ｐゴシック"/>
              </a:rPr>
              <a:t>Model.install</a:t>
            </a:r>
            <a:endParaRPr kumimoji="0" lang="en-US" sz="1200" b="0" i="0" u="none" strike="noStrike" kern="1200" cap="none" spc="0" normalizeH="0" baseline="0" noProof="0">
              <a:ln>
                <a:noFill/>
              </a:ln>
              <a:solidFill>
                <a:prstClr val="white"/>
              </a:solidFill>
              <a:effectLst/>
              <a:uLnTx/>
              <a:uFillTx/>
              <a:ea typeface="ＭＳ Ｐゴシック"/>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prstClr val="white"/>
                </a:solidFill>
                <a:effectLst/>
                <a:uLnTx/>
                <a:uFillTx/>
                <a:ea typeface="ＭＳ Ｐゴシック"/>
              </a:rPr>
              <a:t>Model.uninstall</a:t>
            </a:r>
            <a:endParaRPr kumimoji="0" lang="en-US" sz="1200" b="0" i="0" u="none" strike="noStrike" kern="1200" cap="none" spc="0" normalizeH="0" baseline="0" noProof="0">
              <a:ln>
                <a:noFill/>
              </a:ln>
              <a:solidFill>
                <a:prstClr val="white"/>
              </a:solidFill>
              <a:effectLst/>
              <a:uLnTx/>
              <a:uFillTx/>
              <a:ea typeface="ＭＳ Ｐゴシック"/>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prstClr val="white"/>
                </a:solidFill>
                <a:effectLst/>
                <a:uLnTx/>
                <a:uFillTx/>
                <a:ea typeface="ＭＳ Ｐゴシック"/>
              </a:rPr>
              <a:t>Model.query_info</a:t>
            </a:r>
            <a:endParaRPr kumimoji="0" lang="en-US" sz="1200" b="0" i="0" u="none" strike="noStrike" kern="1200" cap="none" spc="0" normalizeH="0" baseline="0" noProof="0">
              <a:ln>
                <a:noFill/>
              </a:ln>
              <a:solidFill>
                <a:prstClr val="white"/>
              </a:solidFill>
              <a:effectLst/>
              <a:uLnTx/>
              <a:uFillTx/>
              <a:ea typeface="ＭＳ Ｐゴシック"/>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FFC000"/>
              </a:solidFill>
              <a:effectLst/>
              <a:uLnTx/>
              <a:uFillTx/>
              <a:latin typeface="Arial"/>
              <a:ea typeface="ＭＳ Ｐゴシック"/>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C000"/>
                </a:solidFill>
                <a:effectLst/>
                <a:uLnTx/>
                <a:uFillTx/>
                <a:latin typeface="Arial"/>
                <a:ea typeface="ＭＳ Ｐゴシック"/>
              </a:rPr>
              <a:t>Inference APIs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200" b="0" i="0" u="none" kern="1200" cap="none" spc="0" normalizeH="0" baseline="0" noProof="0" err="1">
                <a:ln>
                  <a:noFill/>
                </a:ln>
                <a:solidFill>
                  <a:prstClr val="white"/>
                </a:solidFill>
                <a:effectLst/>
                <a:uLnTx/>
                <a:uFillTx/>
                <a:ea typeface="ＭＳ Ｐゴシック"/>
              </a:rPr>
              <a:t>arcgis.learn.detect_objects</a:t>
            </a:r>
            <a:endParaRPr kumimoji="0" lang="en-US" sz="1200" b="0" i="0" u="none" kern="1200" cap="none" spc="0" normalizeH="0" baseline="0" noProof="0">
              <a:ln>
                <a:noFill/>
              </a:ln>
              <a:solidFill>
                <a:prstClr val="white"/>
              </a:solidFill>
              <a:effectLst/>
              <a:uLnTx/>
              <a:uFillTx/>
              <a:ea typeface="ＭＳ Ｐゴシック"/>
            </a:endParaRPr>
          </a:p>
          <a:p>
            <a:pPr marL="457200" lvl="1" indent="0">
              <a:buNone/>
              <a:defRPr/>
            </a:pPr>
            <a:r>
              <a:rPr lang="en-US" sz="1200" err="1">
                <a:solidFill>
                  <a:prstClr val="white"/>
                </a:solidFill>
              </a:rPr>
              <a:t>arcgis.learn.classify_pixels</a:t>
            </a:r>
            <a:endParaRPr lang="en-US" sz="1200">
              <a:solidFill>
                <a:prstClr val="white"/>
              </a:solidFill>
            </a:endParaRPr>
          </a:p>
          <a:p>
            <a:pPr marL="457200" lvl="1" indent="0">
              <a:buNone/>
              <a:defRPr/>
            </a:pPr>
            <a:r>
              <a:rPr lang="en-US" sz="1200" err="1">
                <a:solidFill>
                  <a:prstClr val="white"/>
                </a:solidFill>
              </a:rPr>
              <a:t>arcgis.learn.classify_objects</a:t>
            </a:r>
            <a:endParaRPr lang="en-US" sz="1200">
              <a:solidFill>
                <a:prstClr val="white"/>
              </a:solidFill>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white"/>
              </a:solidFill>
              <a:effectLst/>
              <a:uLnTx/>
              <a:uFillTx/>
              <a:latin typeface="Consolas" panose="020B0609020204030204" pitchFamily="49" charset="0"/>
              <a:ea typeface="ＭＳ Ｐゴシック"/>
            </a:endParaRPr>
          </a:p>
        </p:txBody>
      </p:sp>
      <p:sp>
        <p:nvSpPr>
          <p:cNvPr id="14" name="Title 1">
            <a:extLst>
              <a:ext uri="{FF2B5EF4-FFF2-40B4-BE49-F238E27FC236}">
                <a16:creationId xmlns:a16="http://schemas.microsoft.com/office/drawing/2014/main" id="{22DA607C-01DB-428A-8D55-7B49A0A5AE7F}"/>
              </a:ext>
            </a:extLst>
          </p:cNvPr>
          <p:cNvSpPr txBox="1">
            <a:spLocks/>
          </p:cNvSpPr>
          <p:nvPr/>
        </p:nvSpPr>
        <p:spPr>
          <a:xfrm>
            <a:off x="755002" y="753111"/>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a:t>ArcGIS API for Python</a:t>
            </a:r>
          </a:p>
        </p:txBody>
      </p:sp>
      <p:sp>
        <p:nvSpPr>
          <p:cNvPr id="15" name="Rectangle 14">
            <a:extLst>
              <a:ext uri="{FF2B5EF4-FFF2-40B4-BE49-F238E27FC236}">
                <a16:creationId xmlns:a16="http://schemas.microsoft.com/office/drawing/2014/main" id="{FC126F20-FC8A-4975-8988-9F4153ADF02A}"/>
              </a:ext>
            </a:extLst>
          </p:cNvPr>
          <p:cNvSpPr/>
          <p:nvPr/>
        </p:nvSpPr>
        <p:spPr>
          <a:xfrm>
            <a:off x="697866" y="1108100"/>
            <a:ext cx="2010487" cy="369204"/>
          </a:xfrm>
          <a:prstGeom prst="rect">
            <a:avLst/>
          </a:prstGeom>
        </p:spPr>
        <p:txBody>
          <a:bodyPr wrap="none">
            <a:spAutoFit/>
          </a:bodyPr>
          <a:lstStyle/>
          <a:p>
            <a:pPr defTabSz="456926"/>
            <a:r>
              <a:rPr lang="en-US" sz="1799" kern="0">
                <a:solidFill>
                  <a:schemeClr val="accent4">
                    <a:lumMod val="20000"/>
                    <a:lumOff val="80000"/>
                  </a:schemeClr>
                </a:solidFill>
              </a:rPr>
              <a:t>Not just “training”!</a:t>
            </a:r>
            <a:endParaRPr lang="en-US" sz="1799">
              <a:solidFill>
                <a:schemeClr val="accent4">
                  <a:lumMod val="20000"/>
                  <a:lumOff val="80000"/>
                </a:schemeClr>
              </a:solidFill>
            </a:endParaRPr>
          </a:p>
        </p:txBody>
      </p:sp>
    </p:spTree>
    <p:extLst>
      <p:ext uri="{BB962C8B-B14F-4D97-AF65-F5344CB8AC3E}">
        <p14:creationId xmlns:p14="http://schemas.microsoft.com/office/powerpoint/2010/main" val="1689909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C942066-C90E-45FE-91CE-EA3983642AFB}"/>
              </a:ext>
            </a:extLst>
          </p:cNvPr>
          <p:cNvGrpSpPr/>
          <p:nvPr/>
        </p:nvGrpSpPr>
        <p:grpSpPr>
          <a:xfrm>
            <a:off x="0" y="0"/>
            <a:ext cx="12192001" cy="6858000"/>
            <a:chOff x="0" y="0"/>
            <a:chExt cx="12192001" cy="6858000"/>
          </a:xfrm>
        </p:grpSpPr>
        <p:pic>
          <p:nvPicPr>
            <p:cNvPr id="47" name="Picture 46">
              <a:extLst>
                <a:ext uri="{FF2B5EF4-FFF2-40B4-BE49-F238E27FC236}">
                  <a16:creationId xmlns:a16="http://schemas.microsoft.com/office/drawing/2014/main" id="{483C1E6D-63CA-4343-A4CC-F3EA0B2DF5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DB6E2330-82B0-4F45-A819-847B341D0C6E}"/>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9" name="Picture 48">
              <a:extLst>
                <a:ext uri="{FF2B5EF4-FFF2-40B4-BE49-F238E27FC236}">
                  <a16:creationId xmlns:a16="http://schemas.microsoft.com/office/drawing/2014/main" id="{D25C9BD1-0922-4E4A-9358-DAC4AE266AB8}"/>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52" name="Picture 51">
              <a:extLst>
                <a:ext uri="{FF2B5EF4-FFF2-40B4-BE49-F238E27FC236}">
                  <a16:creationId xmlns:a16="http://schemas.microsoft.com/office/drawing/2014/main" id="{2D9CCB3E-CB08-4907-A0C6-235911A17274}"/>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53" name="Rectangle 52">
              <a:extLst>
                <a:ext uri="{FF2B5EF4-FFF2-40B4-BE49-F238E27FC236}">
                  <a16:creationId xmlns:a16="http://schemas.microsoft.com/office/drawing/2014/main" id="{5A3BB67F-EF40-479A-A2CC-91319875E34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C78C2476-CC39-4447-94C9-0F7777C830FA}"/>
              </a:ext>
            </a:extLst>
          </p:cNvPr>
          <p:cNvGrpSpPr/>
          <p:nvPr/>
        </p:nvGrpSpPr>
        <p:grpSpPr>
          <a:xfrm>
            <a:off x="14147" y="146911"/>
            <a:ext cx="11927246" cy="6710197"/>
            <a:chOff x="9021" y="146055"/>
            <a:chExt cx="11930353" cy="6711945"/>
          </a:xfrm>
        </p:grpSpPr>
        <p:pic>
          <p:nvPicPr>
            <p:cNvPr id="38" name="Picture 37">
              <a:extLst>
                <a:ext uri="{FF2B5EF4-FFF2-40B4-BE49-F238E27FC236}">
                  <a16:creationId xmlns:a16="http://schemas.microsoft.com/office/drawing/2014/main" id="{A27AC915-F78E-4C49-A1D3-90DED5090DB7}"/>
                </a:ext>
              </a:extLst>
            </p:cNvPr>
            <p:cNvPicPr>
              <a:picLocks noChangeAspect="1"/>
            </p:cNvPicPr>
            <p:nvPr/>
          </p:nvPicPr>
          <p:blipFill rotWithShape="1">
            <a:blip r:embed="rId8"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nvGrpSpPr>
            <p:cNvPr id="50" name="Group 49">
              <a:extLst>
                <a:ext uri="{FF2B5EF4-FFF2-40B4-BE49-F238E27FC236}">
                  <a16:creationId xmlns:a16="http://schemas.microsoft.com/office/drawing/2014/main" id="{6FC0A221-38DE-274B-8A16-41374509CAE5}"/>
                </a:ext>
              </a:extLst>
            </p:cNvPr>
            <p:cNvGrpSpPr/>
            <p:nvPr/>
          </p:nvGrpSpPr>
          <p:grpSpPr>
            <a:xfrm>
              <a:off x="208303" y="146055"/>
              <a:ext cx="11731071" cy="6595922"/>
              <a:chOff x="208303" y="146055"/>
              <a:chExt cx="11731071" cy="6595922"/>
            </a:xfrm>
          </p:grpSpPr>
          <p:grpSp>
            <p:nvGrpSpPr>
              <p:cNvPr id="7" name="Group 6">
                <a:extLst>
                  <a:ext uri="{FF2B5EF4-FFF2-40B4-BE49-F238E27FC236}">
                    <a16:creationId xmlns:a16="http://schemas.microsoft.com/office/drawing/2014/main" id="{851967F1-3826-D644-8BDC-C212063C613E}"/>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CB0B05A3-DDAA-AF46-815D-8E4A6D7836CD}"/>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105E37B1-C74F-E24F-83CF-A111102A79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9C99691-CA94-F74C-A4EF-A41F1BC98D9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87C0E121-026D-8E47-A96E-CBF539152A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EA12906A-6F7E-3446-AC0A-55462B211D8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C65C6FEF-7D3E-5541-A653-E3F8864997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8477B89B-422A-1C41-84F2-17715BAB270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C00110B3-DD3C-794F-B57D-C9CD64022A0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9" name="Group 38">
                <a:extLst>
                  <a:ext uri="{FF2B5EF4-FFF2-40B4-BE49-F238E27FC236}">
                    <a16:creationId xmlns:a16="http://schemas.microsoft.com/office/drawing/2014/main" id="{6B97D2CB-6A00-984D-8AAF-F4F32D6E3D8A}"/>
                  </a:ext>
                </a:extLst>
              </p:cNvPr>
              <p:cNvGrpSpPr/>
              <p:nvPr/>
            </p:nvGrpSpPr>
            <p:grpSpPr>
              <a:xfrm>
                <a:off x="208303" y="5787704"/>
                <a:ext cx="437544" cy="389381"/>
                <a:chOff x="9178262" y="1315181"/>
                <a:chExt cx="437544" cy="389381"/>
              </a:xfrm>
            </p:grpSpPr>
            <p:pic>
              <p:nvPicPr>
                <p:cNvPr id="40" name="Picture 39">
                  <a:extLst>
                    <a:ext uri="{FF2B5EF4-FFF2-40B4-BE49-F238E27FC236}">
                      <a16:creationId xmlns:a16="http://schemas.microsoft.com/office/drawing/2014/main" id="{E22CA31B-F14C-C142-9B8B-3ED3A946831C}"/>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1" name="Picture 40">
                  <a:extLst>
                    <a:ext uri="{FF2B5EF4-FFF2-40B4-BE49-F238E27FC236}">
                      <a16:creationId xmlns:a16="http://schemas.microsoft.com/office/drawing/2014/main" id="{685FD3A1-0597-2947-9986-9B384CF9FC79}"/>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2" name="Group 41">
                <a:extLst>
                  <a:ext uri="{FF2B5EF4-FFF2-40B4-BE49-F238E27FC236}">
                    <a16:creationId xmlns:a16="http://schemas.microsoft.com/office/drawing/2014/main" id="{ED0D3998-90B2-1A46-A7D6-62D7ED0836E4}"/>
                  </a:ext>
                </a:extLst>
              </p:cNvPr>
              <p:cNvGrpSpPr/>
              <p:nvPr/>
            </p:nvGrpSpPr>
            <p:grpSpPr>
              <a:xfrm>
                <a:off x="250899" y="6421937"/>
                <a:ext cx="669934" cy="274320"/>
                <a:chOff x="9445759" y="1430242"/>
                <a:chExt cx="669934" cy="274320"/>
              </a:xfrm>
            </p:grpSpPr>
            <p:pic>
              <p:nvPicPr>
                <p:cNvPr id="43" name="Picture 42">
                  <a:extLst>
                    <a:ext uri="{FF2B5EF4-FFF2-40B4-BE49-F238E27FC236}">
                      <a16:creationId xmlns:a16="http://schemas.microsoft.com/office/drawing/2014/main" id="{BD6D3FC4-2536-7E44-924F-D31D4ABD4564}"/>
                    </a:ext>
                  </a:extLst>
                </p:cNvPr>
                <p:cNvPicPr>
                  <a:picLocks noChangeAspect="1"/>
                </p:cNvPicPr>
                <p:nvPr/>
              </p:nvPicPr>
              <p:blipFill>
                <a:blip r:embed="rId9"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6653E309-C66C-DC44-9C60-FC5F3D0CF1B1}"/>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1CCE5939-97D2-3F4E-8D5E-1EF06DD03587}"/>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152" name="Title 1">
            <a:extLst>
              <a:ext uri="{FF2B5EF4-FFF2-40B4-BE49-F238E27FC236}">
                <a16:creationId xmlns:a16="http://schemas.microsoft.com/office/drawing/2014/main" id="{E7A7A490-FB91-4740-A7C6-265C1F562236}"/>
              </a:ext>
            </a:extLst>
          </p:cNvPr>
          <p:cNvSpPr txBox="1">
            <a:spLocks/>
          </p:cNvSpPr>
          <p:nvPr/>
        </p:nvSpPr>
        <p:spPr>
          <a:xfrm>
            <a:off x="755002" y="692823"/>
            <a:ext cx="10823677" cy="36923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r>
              <a:rPr lang="en-US" sz="2399"/>
              <a:t>Advantages of </a:t>
            </a:r>
            <a:r>
              <a:rPr lang="en-US" sz="2399" err="1"/>
              <a:t>arcgis.learn</a:t>
            </a:r>
            <a:endParaRPr lang="en-US" sz="2399"/>
          </a:p>
        </p:txBody>
      </p:sp>
      <p:sp>
        <p:nvSpPr>
          <p:cNvPr id="174" name="Rectangle 173">
            <a:extLst>
              <a:ext uri="{FF2B5EF4-FFF2-40B4-BE49-F238E27FC236}">
                <a16:creationId xmlns:a16="http://schemas.microsoft.com/office/drawing/2014/main" id="{87B1A5C2-611D-43F0-8B22-7C53A6C5A80F}"/>
              </a:ext>
            </a:extLst>
          </p:cNvPr>
          <p:cNvSpPr/>
          <p:nvPr/>
        </p:nvSpPr>
        <p:spPr>
          <a:xfrm>
            <a:off x="703103" y="1277568"/>
            <a:ext cx="9543227" cy="5463547"/>
          </a:xfrm>
          <a:prstGeom prst="rect">
            <a:avLst/>
          </a:prstGeom>
        </p:spPr>
        <p:txBody>
          <a:bodyPr wrap="square" lIns="0" tIns="0" rIns="0" bIns="0">
            <a:spAutoFit/>
          </a:bodyPr>
          <a:lstStyle/>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Closely integrated with ArcGIS </a:t>
            </a:r>
          </a:p>
          <a:p>
            <a:pPr marL="690493" lvl="1"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Directly consumes exported training data from ArcGIS (no custom preprocessing) </a:t>
            </a:r>
          </a:p>
          <a:p>
            <a:pPr marL="690493" lvl="1"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Saved models (DLPKs) are directly usable in ArcGIS </a:t>
            </a:r>
          </a:p>
          <a:p>
            <a:pPr marL="1147693" lvl="2"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No custom postprocessing of model output</a:t>
            </a:r>
          </a:p>
          <a:p>
            <a:pPr marL="1147693" lvl="2"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Image space to map space conversion automatically handled</a:t>
            </a:r>
          </a:p>
          <a:p>
            <a:pPr marL="690493" lvl="1"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Preserves symbology</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Consistent API (</a:t>
            </a:r>
            <a:r>
              <a:rPr lang="en-US" sz="1600" kern="0" err="1">
                <a:latin typeface="Arial" panose="020B0604020202020204" pitchFamily="34" charset="0"/>
                <a:cs typeface="Arial" panose="020B0604020202020204" pitchFamily="34" charset="0"/>
              </a:rPr>
              <a:t>prepare_data</a:t>
            </a:r>
            <a:r>
              <a:rPr lang="en-US" sz="1600" kern="0">
                <a:latin typeface="Arial" panose="020B0604020202020204" pitchFamily="34" charset="0"/>
                <a:cs typeface="Arial" panose="020B0604020202020204" pitchFamily="34" charset="0"/>
              </a:rPr>
              <a:t>(), fit(), save() to train model, </a:t>
            </a:r>
            <a:r>
              <a:rPr lang="en-US" sz="1600" kern="0" err="1">
                <a:latin typeface="Arial" panose="020B0604020202020204" pitchFamily="34" charset="0"/>
                <a:cs typeface="Arial" panose="020B0604020202020204" pitchFamily="34" charset="0"/>
              </a:rPr>
              <a:t>show_batch</a:t>
            </a:r>
            <a:r>
              <a:rPr lang="en-US" sz="1600" kern="0">
                <a:latin typeface="Arial" panose="020B0604020202020204" pitchFamily="34" charset="0"/>
                <a:cs typeface="Arial" panose="020B0604020202020204" pitchFamily="34" charset="0"/>
              </a:rPr>
              <a:t>/</a:t>
            </a:r>
            <a:r>
              <a:rPr lang="en-US" sz="1600" kern="0" err="1">
                <a:latin typeface="Arial" panose="020B0604020202020204" pitchFamily="34" charset="0"/>
                <a:cs typeface="Arial" panose="020B0604020202020204" pitchFamily="34" charset="0"/>
              </a:rPr>
              <a:t>show_results</a:t>
            </a:r>
            <a:r>
              <a:rPr lang="en-US" sz="1600" kern="0">
                <a:latin typeface="Arial" panose="020B0604020202020204" pitchFamily="34" charset="0"/>
                <a:cs typeface="Arial" panose="020B0604020202020204" pitchFamily="34" charset="0"/>
              </a:rPr>
              <a:t> to visualize)</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Performs data augmentations suitable for satellite imagery</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Extensible using fast.ai transforms, custom loss functions, model backbones</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Fast.ai goodies: Automatic learning rate finder, transfer learning, early stopping, checkpointing, one-cycle learning</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Model metrics, sample results and training details are stored along with the model</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r>
              <a:rPr lang="en-US" sz="1600" kern="0">
                <a:latin typeface="Arial" panose="020B0604020202020204" pitchFamily="34" charset="0"/>
                <a:cs typeface="Arial" panose="020B0604020202020204" pitchFamily="34" charset="0"/>
              </a:rPr>
              <a:t>Padding support, multi-</a:t>
            </a:r>
            <a:r>
              <a:rPr lang="en-US" sz="1600" kern="0" err="1">
                <a:latin typeface="Arial" panose="020B0604020202020204" pitchFamily="34" charset="0"/>
                <a:cs typeface="Arial" panose="020B0604020202020204" pitchFamily="34" charset="0"/>
              </a:rPr>
              <a:t>gpu</a:t>
            </a:r>
            <a:r>
              <a:rPr lang="en-US" sz="1600" kern="0">
                <a:latin typeface="Arial" panose="020B0604020202020204" pitchFamily="34" charset="0"/>
                <a:cs typeface="Arial" panose="020B0604020202020204" pitchFamily="34" charset="0"/>
              </a:rPr>
              <a:t> training, CPU/GPU support, predict on videos, multispectral imagery*…</a:t>
            </a:r>
          </a:p>
          <a:p>
            <a:pPr marL="233293" indent="-112679" defTabSz="913852">
              <a:lnSpc>
                <a:spcPct val="160000"/>
              </a:lnSpc>
              <a:buClr>
                <a:schemeClr val="accent4">
                  <a:lumMod val="40000"/>
                  <a:lumOff val="60000"/>
                </a:schemeClr>
              </a:buClr>
              <a:buSzPct val="80000"/>
              <a:buFont typeface="Arial" panose="020B0604020202020204" pitchFamily="34" charset="0"/>
              <a:buChar char="•"/>
              <a:defRPr/>
            </a:pPr>
            <a:endParaRPr lang="en-US" sz="1600" kern="0">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51137BBE-0415-4F31-A7FB-66B8105BA1DA}"/>
              </a:ext>
            </a:extLst>
          </p:cNvPr>
          <p:cNvSpPr/>
          <p:nvPr/>
        </p:nvSpPr>
        <p:spPr bwMode="auto">
          <a:xfrm>
            <a:off x="3810595" y="5626468"/>
            <a:ext cx="1580578" cy="379214"/>
          </a:xfrm>
          <a:custGeom>
            <a:avLst/>
            <a:gdLst>
              <a:gd name="connsiteX0" fmla="*/ 0 w 1580990"/>
              <a:gd name="connsiteY0" fmla="*/ 379313 h 379313"/>
              <a:gd name="connsiteX1" fmla="*/ 17929 w 1580990"/>
              <a:gd name="connsiteY1" fmla="*/ 334489 h 379313"/>
              <a:gd name="connsiteX2" fmla="*/ 62753 w 1580990"/>
              <a:gd name="connsiteY2" fmla="*/ 262772 h 379313"/>
              <a:gd name="connsiteX3" fmla="*/ 107576 w 1580990"/>
              <a:gd name="connsiteY3" fmla="*/ 200019 h 379313"/>
              <a:gd name="connsiteX4" fmla="*/ 116541 w 1580990"/>
              <a:gd name="connsiteY4" fmla="*/ 173125 h 379313"/>
              <a:gd name="connsiteX5" fmla="*/ 161365 w 1580990"/>
              <a:gd name="connsiteY5" fmla="*/ 119336 h 379313"/>
              <a:gd name="connsiteX6" fmla="*/ 179294 w 1580990"/>
              <a:gd name="connsiteY6" fmla="*/ 92442 h 379313"/>
              <a:gd name="connsiteX7" fmla="*/ 197224 w 1580990"/>
              <a:gd name="connsiteY7" fmla="*/ 74513 h 379313"/>
              <a:gd name="connsiteX8" fmla="*/ 215153 w 1580990"/>
              <a:gd name="connsiteY8" fmla="*/ 47619 h 379313"/>
              <a:gd name="connsiteX9" fmla="*/ 286871 w 1580990"/>
              <a:gd name="connsiteY9" fmla="*/ 29689 h 379313"/>
              <a:gd name="connsiteX10" fmla="*/ 322729 w 1580990"/>
              <a:gd name="connsiteY10" fmla="*/ 47619 h 379313"/>
              <a:gd name="connsiteX11" fmla="*/ 340659 w 1580990"/>
              <a:gd name="connsiteY11" fmla="*/ 74513 h 379313"/>
              <a:gd name="connsiteX12" fmla="*/ 394447 w 1580990"/>
              <a:gd name="connsiteY12" fmla="*/ 217948 h 379313"/>
              <a:gd name="connsiteX13" fmla="*/ 421341 w 1580990"/>
              <a:gd name="connsiteY13" fmla="*/ 280701 h 379313"/>
              <a:gd name="connsiteX14" fmla="*/ 493059 w 1580990"/>
              <a:gd name="connsiteY14" fmla="*/ 316560 h 379313"/>
              <a:gd name="connsiteX15" fmla="*/ 582706 w 1580990"/>
              <a:gd name="connsiteY15" fmla="*/ 343454 h 379313"/>
              <a:gd name="connsiteX16" fmla="*/ 1111624 w 1580990"/>
              <a:gd name="connsiteY16" fmla="*/ 334489 h 379313"/>
              <a:gd name="connsiteX17" fmla="*/ 1210235 w 1580990"/>
              <a:gd name="connsiteY17" fmla="*/ 316560 h 379313"/>
              <a:gd name="connsiteX18" fmla="*/ 1237129 w 1580990"/>
              <a:gd name="connsiteY18" fmla="*/ 307595 h 379313"/>
              <a:gd name="connsiteX19" fmla="*/ 1264024 w 1580990"/>
              <a:gd name="connsiteY19" fmla="*/ 289666 h 379313"/>
              <a:gd name="connsiteX20" fmla="*/ 1308847 w 1580990"/>
              <a:gd name="connsiteY20" fmla="*/ 253807 h 379313"/>
              <a:gd name="connsiteX21" fmla="*/ 1389529 w 1580990"/>
              <a:gd name="connsiteY21" fmla="*/ 244842 h 379313"/>
              <a:gd name="connsiteX22" fmla="*/ 1470212 w 1580990"/>
              <a:gd name="connsiteY22" fmla="*/ 217948 h 379313"/>
              <a:gd name="connsiteX23" fmla="*/ 1524000 w 1580990"/>
              <a:gd name="connsiteY23" fmla="*/ 164160 h 379313"/>
              <a:gd name="connsiteX24" fmla="*/ 1550894 w 1580990"/>
              <a:gd name="connsiteY24" fmla="*/ 146231 h 379313"/>
              <a:gd name="connsiteX25" fmla="*/ 1550894 w 1580990"/>
              <a:gd name="connsiteY25" fmla="*/ 2795 h 379313"/>
              <a:gd name="connsiteX26" fmla="*/ 1524000 w 1580990"/>
              <a:gd name="connsiteY26" fmla="*/ 38654 h 379313"/>
              <a:gd name="connsiteX27" fmla="*/ 1506071 w 1580990"/>
              <a:gd name="connsiteY27" fmla="*/ 74513 h 379313"/>
              <a:gd name="connsiteX28" fmla="*/ 1488141 w 1580990"/>
              <a:gd name="connsiteY28" fmla="*/ 92442 h 37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0990" h="379313">
                <a:moveTo>
                  <a:pt x="0" y="379313"/>
                </a:moveTo>
                <a:cubicBezTo>
                  <a:pt x="5976" y="364372"/>
                  <a:pt x="10300" y="348658"/>
                  <a:pt x="17929" y="334489"/>
                </a:cubicBezTo>
                <a:cubicBezTo>
                  <a:pt x="31294" y="309668"/>
                  <a:pt x="50146" y="287987"/>
                  <a:pt x="62753" y="262772"/>
                </a:cubicBezTo>
                <a:cubicBezTo>
                  <a:pt x="86352" y="215573"/>
                  <a:pt x="71232" y="236363"/>
                  <a:pt x="107576" y="200019"/>
                </a:cubicBezTo>
                <a:cubicBezTo>
                  <a:pt x="110564" y="191054"/>
                  <a:pt x="112315" y="181577"/>
                  <a:pt x="116541" y="173125"/>
                </a:cubicBezTo>
                <a:cubicBezTo>
                  <a:pt x="133234" y="139741"/>
                  <a:pt x="136584" y="149074"/>
                  <a:pt x="161365" y="119336"/>
                </a:cubicBezTo>
                <a:cubicBezTo>
                  <a:pt x="168262" y="111059"/>
                  <a:pt x="172563" y="100855"/>
                  <a:pt x="179294" y="92442"/>
                </a:cubicBezTo>
                <a:cubicBezTo>
                  <a:pt x="184574" y="85842"/>
                  <a:pt x="191944" y="81113"/>
                  <a:pt x="197224" y="74513"/>
                </a:cubicBezTo>
                <a:cubicBezTo>
                  <a:pt x="203955" y="66100"/>
                  <a:pt x="205516" y="52437"/>
                  <a:pt x="215153" y="47619"/>
                </a:cubicBezTo>
                <a:cubicBezTo>
                  <a:pt x="237193" y="36599"/>
                  <a:pt x="286871" y="29689"/>
                  <a:pt x="286871" y="29689"/>
                </a:cubicBezTo>
                <a:cubicBezTo>
                  <a:pt x="298824" y="35666"/>
                  <a:pt x="312463" y="39064"/>
                  <a:pt x="322729" y="47619"/>
                </a:cubicBezTo>
                <a:cubicBezTo>
                  <a:pt x="331006" y="54517"/>
                  <a:pt x="336144" y="64730"/>
                  <a:pt x="340659" y="74513"/>
                </a:cubicBezTo>
                <a:cubicBezTo>
                  <a:pt x="349636" y="93963"/>
                  <a:pt x="386248" y="185152"/>
                  <a:pt x="394447" y="217948"/>
                </a:cubicBezTo>
                <a:cubicBezTo>
                  <a:pt x="403450" y="253961"/>
                  <a:pt x="398829" y="252561"/>
                  <a:pt x="421341" y="280701"/>
                </a:cubicBezTo>
                <a:cubicBezTo>
                  <a:pt x="444753" y="309966"/>
                  <a:pt x="448875" y="300493"/>
                  <a:pt x="493059" y="316560"/>
                </a:cubicBezTo>
                <a:cubicBezTo>
                  <a:pt x="565135" y="342769"/>
                  <a:pt x="509693" y="328851"/>
                  <a:pt x="582706" y="343454"/>
                </a:cubicBezTo>
                <a:lnTo>
                  <a:pt x="1111624" y="334489"/>
                </a:lnTo>
                <a:cubicBezTo>
                  <a:pt x="1140033" y="333628"/>
                  <a:pt x="1181015" y="324909"/>
                  <a:pt x="1210235" y="316560"/>
                </a:cubicBezTo>
                <a:cubicBezTo>
                  <a:pt x="1219321" y="313964"/>
                  <a:pt x="1228677" y="311821"/>
                  <a:pt x="1237129" y="307595"/>
                </a:cubicBezTo>
                <a:cubicBezTo>
                  <a:pt x="1246766" y="302777"/>
                  <a:pt x="1255404" y="296131"/>
                  <a:pt x="1264024" y="289666"/>
                </a:cubicBezTo>
                <a:cubicBezTo>
                  <a:pt x="1279331" y="278186"/>
                  <a:pt x="1290828" y="260243"/>
                  <a:pt x="1308847" y="253807"/>
                </a:cubicBezTo>
                <a:cubicBezTo>
                  <a:pt x="1334330" y="244706"/>
                  <a:pt x="1362635" y="247830"/>
                  <a:pt x="1389529" y="244842"/>
                </a:cubicBezTo>
                <a:cubicBezTo>
                  <a:pt x="1416423" y="235877"/>
                  <a:pt x="1444472" y="229828"/>
                  <a:pt x="1470212" y="217948"/>
                </a:cubicBezTo>
                <a:cubicBezTo>
                  <a:pt x="1524624" y="192835"/>
                  <a:pt x="1490620" y="197540"/>
                  <a:pt x="1524000" y="164160"/>
                </a:cubicBezTo>
                <a:cubicBezTo>
                  <a:pt x="1531618" y="156542"/>
                  <a:pt x="1541929" y="152207"/>
                  <a:pt x="1550894" y="146231"/>
                </a:cubicBezTo>
                <a:cubicBezTo>
                  <a:pt x="1582986" y="98093"/>
                  <a:pt x="1598332" y="88181"/>
                  <a:pt x="1550894" y="2795"/>
                </a:cubicBezTo>
                <a:cubicBezTo>
                  <a:pt x="1543638" y="-10266"/>
                  <a:pt x="1531919" y="25984"/>
                  <a:pt x="1524000" y="38654"/>
                </a:cubicBezTo>
                <a:cubicBezTo>
                  <a:pt x="1516917" y="49987"/>
                  <a:pt x="1513484" y="63394"/>
                  <a:pt x="1506071" y="74513"/>
                </a:cubicBezTo>
                <a:cubicBezTo>
                  <a:pt x="1501383" y="81546"/>
                  <a:pt x="1488141" y="92442"/>
                  <a:pt x="1488141" y="92442"/>
                </a:cubicBezTo>
              </a:path>
            </a:pathLst>
          </a:cu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6702138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192F0D1-E310-460F-AD10-479F6FF90E36}"/>
              </a:ext>
            </a:extLst>
          </p:cNvPr>
          <p:cNvGrpSpPr/>
          <p:nvPr/>
        </p:nvGrpSpPr>
        <p:grpSpPr>
          <a:xfrm>
            <a:off x="0" y="0"/>
            <a:ext cx="12192001" cy="6858000"/>
            <a:chOff x="0" y="0"/>
            <a:chExt cx="12192001" cy="6858000"/>
          </a:xfrm>
        </p:grpSpPr>
        <p:pic>
          <p:nvPicPr>
            <p:cNvPr id="42" name="Picture 41">
              <a:extLst>
                <a:ext uri="{FF2B5EF4-FFF2-40B4-BE49-F238E27FC236}">
                  <a16:creationId xmlns:a16="http://schemas.microsoft.com/office/drawing/2014/main" id="{EE0DD39A-E1FD-4FFA-A959-9C878BDC42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9F6D9833-D6A2-465E-B6F9-F363A290E11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4" name="Picture 43">
              <a:extLst>
                <a:ext uri="{FF2B5EF4-FFF2-40B4-BE49-F238E27FC236}">
                  <a16:creationId xmlns:a16="http://schemas.microsoft.com/office/drawing/2014/main" id="{A0C9340C-8666-41F8-94F3-22332A6920F8}"/>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5" name="Picture 44">
              <a:extLst>
                <a:ext uri="{FF2B5EF4-FFF2-40B4-BE49-F238E27FC236}">
                  <a16:creationId xmlns:a16="http://schemas.microsoft.com/office/drawing/2014/main" id="{F84070A2-7F4A-47F9-81E1-83DA7706AB1D}"/>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6" name="Rectangle 45">
              <a:extLst>
                <a:ext uri="{FF2B5EF4-FFF2-40B4-BE49-F238E27FC236}">
                  <a16:creationId xmlns:a16="http://schemas.microsoft.com/office/drawing/2014/main" id="{124228D7-E4B4-47D6-8AE3-50A244F2AD1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51DD7F0A-2BB9-4824-B6EB-60EB7BA43AF1}"/>
              </a:ext>
            </a:extLst>
          </p:cNvPr>
          <p:cNvSpPr>
            <a:spLocks noGrp="1"/>
          </p:cNvSpPr>
          <p:nvPr>
            <p:ph type="title"/>
          </p:nvPr>
        </p:nvSpPr>
        <p:spPr>
          <a:xfrm>
            <a:off x="682752" y="540547"/>
            <a:ext cx="10826496" cy="615553"/>
          </a:xfrm>
        </p:spPr>
        <p:txBody>
          <a:bodyPr/>
          <a:lstStyle/>
          <a:p>
            <a:r>
              <a:rPr lang="en-US"/>
              <a:t>Things you can do today with </a:t>
            </a:r>
            <a:r>
              <a:rPr lang="en-US" err="1"/>
              <a:t>arcgis.learn</a:t>
            </a:r>
            <a:br>
              <a:rPr lang="en-US" sz="1800" b="0" i="1"/>
            </a:br>
            <a:r>
              <a:rPr lang="en-US" sz="1600" b="0">
                <a:solidFill>
                  <a:schemeClr val="bg2">
                    <a:lumMod val="20000"/>
                    <a:lumOff val="80000"/>
                  </a:schemeClr>
                </a:solidFill>
              </a:rPr>
              <a:t>Object Detection, Pixel Classification, Feature Classification, Instance Segmentation</a:t>
            </a:r>
            <a:endParaRPr lang="en-US" b="0">
              <a:solidFill>
                <a:schemeClr val="bg2">
                  <a:lumMod val="20000"/>
                  <a:lumOff val="80000"/>
                </a:schemeClr>
              </a:solidFill>
            </a:endParaRPr>
          </a:p>
        </p:txBody>
      </p:sp>
      <p:pic>
        <p:nvPicPr>
          <p:cNvPr id="5" name="Picture 4">
            <a:extLst>
              <a:ext uri="{FF2B5EF4-FFF2-40B4-BE49-F238E27FC236}">
                <a16:creationId xmlns:a16="http://schemas.microsoft.com/office/drawing/2014/main" id="{57ACD507-B8B6-4530-822A-3CB9468BC728}"/>
              </a:ext>
            </a:extLst>
          </p:cNvPr>
          <p:cNvPicPr>
            <a:picLocks noChangeAspect="1"/>
          </p:cNvPicPr>
          <p:nvPr/>
        </p:nvPicPr>
        <p:blipFill>
          <a:blip r:embed="rId8"/>
          <a:stretch>
            <a:fillRect/>
          </a:stretch>
        </p:blipFill>
        <p:spPr>
          <a:xfrm>
            <a:off x="2824479" y="3662972"/>
            <a:ext cx="2145420" cy="18277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D0BF4EC-B360-4977-926D-E56D0106D56E}"/>
              </a:ext>
            </a:extLst>
          </p:cNvPr>
          <p:cNvPicPr>
            <a:picLocks noChangeAspect="1"/>
          </p:cNvPicPr>
          <p:nvPr/>
        </p:nvPicPr>
        <p:blipFill>
          <a:blip r:embed="rId9"/>
          <a:stretch>
            <a:fillRect/>
          </a:stretch>
        </p:blipFill>
        <p:spPr>
          <a:xfrm>
            <a:off x="5179690" y="3666463"/>
            <a:ext cx="1565248" cy="1278544"/>
          </a:xfrm>
          <a:prstGeom prst="rect">
            <a:avLst/>
          </a:prstGeom>
        </p:spPr>
      </p:pic>
      <p:sp>
        <p:nvSpPr>
          <p:cNvPr id="18" name="TextBox 17">
            <a:extLst>
              <a:ext uri="{FF2B5EF4-FFF2-40B4-BE49-F238E27FC236}">
                <a16:creationId xmlns:a16="http://schemas.microsoft.com/office/drawing/2014/main" id="{400D3507-B0F1-4329-90DD-429D7C1CE85A}"/>
              </a:ext>
            </a:extLst>
          </p:cNvPr>
          <p:cNvSpPr txBox="1"/>
          <p:nvPr/>
        </p:nvSpPr>
        <p:spPr>
          <a:xfrm>
            <a:off x="685799" y="1266360"/>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Damaged Structures</a:t>
            </a:r>
          </a:p>
        </p:txBody>
      </p:sp>
      <p:sp>
        <p:nvSpPr>
          <p:cNvPr id="20" name="TextBox 19">
            <a:extLst>
              <a:ext uri="{FF2B5EF4-FFF2-40B4-BE49-F238E27FC236}">
                <a16:creationId xmlns:a16="http://schemas.microsoft.com/office/drawing/2014/main" id="{BD53CE69-59C4-4EBE-8606-565E4AD48C03}"/>
              </a:ext>
            </a:extLst>
          </p:cNvPr>
          <p:cNvSpPr txBox="1"/>
          <p:nvPr/>
        </p:nvSpPr>
        <p:spPr>
          <a:xfrm>
            <a:off x="689629" y="3338529"/>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Swimming Pools</a:t>
            </a:r>
          </a:p>
        </p:txBody>
      </p:sp>
      <p:sp>
        <p:nvSpPr>
          <p:cNvPr id="21" name="TextBox 20">
            <a:extLst>
              <a:ext uri="{FF2B5EF4-FFF2-40B4-BE49-F238E27FC236}">
                <a16:creationId xmlns:a16="http://schemas.microsoft.com/office/drawing/2014/main" id="{9AE4508B-9A6A-4118-8A79-645C7DCAA38B}"/>
              </a:ext>
            </a:extLst>
          </p:cNvPr>
          <p:cNvSpPr txBox="1"/>
          <p:nvPr/>
        </p:nvSpPr>
        <p:spPr>
          <a:xfrm>
            <a:off x="3000138" y="1260166"/>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Building Footprints</a:t>
            </a:r>
          </a:p>
        </p:txBody>
      </p:sp>
      <p:sp>
        <p:nvSpPr>
          <p:cNvPr id="22" name="TextBox 21">
            <a:extLst>
              <a:ext uri="{FF2B5EF4-FFF2-40B4-BE49-F238E27FC236}">
                <a16:creationId xmlns:a16="http://schemas.microsoft.com/office/drawing/2014/main" id="{CB4C48F3-80C8-4B4C-9B4B-D0A2C2400FB3}"/>
              </a:ext>
            </a:extLst>
          </p:cNvPr>
          <p:cNvSpPr txBox="1"/>
          <p:nvPr/>
        </p:nvSpPr>
        <p:spPr>
          <a:xfrm>
            <a:off x="2836717" y="3390197"/>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Oil Pads</a:t>
            </a:r>
          </a:p>
        </p:txBody>
      </p:sp>
      <p:sp>
        <p:nvSpPr>
          <p:cNvPr id="23" name="TextBox 22">
            <a:extLst>
              <a:ext uri="{FF2B5EF4-FFF2-40B4-BE49-F238E27FC236}">
                <a16:creationId xmlns:a16="http://schemas.microsoft.com/office/drawing/2014/main" id="{86290F02-032F-46C8-A07B-AACF675EEE18}"/>
              </a:ext>
            </a:extLst>
          </p:cNvPr>
          <p:cNvSpPr txBox="1"/>
          <p:nvPr/>
        </p:nvSpPr>
        <p:spPr>
          <a:xfrm>
            <a:off x="5777249" y="1294926"/>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Land Cover</a:t>
            </a:r>
          </a:p>
        </p:txBody>
      </p:sp>
      <p:sp>
        <p:nvSpPr>
          <p:cNvPr id="24" name="TextBox 23">
            <a:extLst>
              <a:ext uri="{FF2B5EF4-FFF2-40B4-BE49-F238E27FC236}">
                <a16:creationId xmlns:a16="http://schemas.microsoft.com/office/drawing/2014/main" id="{1314331D-FB25-4FD2-BEA3-E47698CF6C7E}"/>
              </a:ext>
            </a:extLst>
          </p:cNvPr>
          <p:cNvSpPr txBox="1"/>
          <p:nvPr/>
        </p:nvSpPr>
        <p:spPr>
          <a:xfrm>
            <a:off x="5190738" y="3406531"/>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Palm trees</a:t>
            </a:r>
          </a:p>
        </p:txBody>
      </p:sp>
      <p:sp>
        <p:nvSpPr>
          <p:cNvPr id="25" name="TextBox 24">
            <a:extLst>
              <a:ext uri="{FF2B5EF4-FFF2-40B4-BE49-F238E27FC236}">
                <a16:creationId xmlns:a16="http://schemas.microsoft.com/office/drawing/2014/main" id="{95504168-02BA-430A-96CB-294305CE7AFF}"/>
              </a:ext>
            </a:extLst>
          </p:cNvPr>
          <p:cNvSpPr txBox="1"/>
          <p:nvPr/>
        </p:nvSpPr>
        <p:spPr>
          <a:xfrm>
            <a:off x="6983052" y="3432732"/>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Refugee Camps</a:t>
            </a:r>
          </a:p>
        </p:txBody>
      </p:sp>
      <p:sp>
        <p:nvSpPr>
          <p:cNvPr id="27" name="TextBox 26">
            <a:extLst>
              <a:ext uri="{FF2B5EF4-FFF2-40B4-BE49-F238E27FC236}">
                <a16:creationId xmlns:a16="http://schemas.microsoft.com/office/drawing/2014/main" id="{F16F17CD-6A44-4328-99DE-AA567C0BEED3}"/>
              </a:ext>
            </a:extLst>
          </p:cNvPr>
          <p:cNvSpPr txBox="1"/>
          <p:nvPr/>
        </p:nvSpPr>
        <p:spPr>
          <a:xfrm>
            <a:off x="7793644" y="1302403"/>
            <a:ext cx="181065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Catfish</a:t>
            </a:r>
          </a:p>
        </p:txBody>
      </p:sp>
      <p:pic>
        <p:nvPicPr>
          <p:cNvPr id="14" name="Picture 13">
            <a:extLst>
              <a:ext uri="{FF2B5EF4-FFF2-40B4-BE49-F238E27FC236}">
                <a16:creationId xmlns:a16="http://schemas.microsoft.com/office/drawing/2014/main" id="{7B707C87-8387-414F-A5B0-B3CCEC624457}"/>
              </a:ext>
            </a:extLst>
          </p:cNvPr>
          <p:cNvPicPr>
            <a:picLocks noChangeAspect="1"/>
          </p:cNvPicPr>
          <p:nvPr/>
        </p:nvPicPr>
        <p:blipFill>
          <a:blip r:embed="rId10"/>
          <a:stretch>
            <a:fillRect/>
          </a:stretch>
        </p:blipFill>
        <p:spPr>
          <a:xfrm>
            <a:off x="3000138" y="1542947"/>
            <a:ext cx="2665131" cy="1586296"/>
          </a:xfrm>
          <a:prstGeom prst="rect">
            <a:avLst/>
          </a:prstGeom>
        </p:spPr>
      </p:pic>
      <p:pic>
        <p:nvPicPr>
          <p:cNvPr id="4" name="Picture 3">
            <a:extLst>
              <a:ext uri="{FF2B5EF4-FFF2-40B4-BE49-F238E27FC236}">
                <a16:creationId xmlns:a16="http://schemas.microsoft.com/office/drawing/2014/main" id="{61EE72F3-B5D4-429F-9B1A-C79560DF838F}"/>
              </a:ext>
            </a:extLst>
          </p:cNvPr>
          <p:cNvPicPr>
            <a:picLocks noChangeAspect="1"/>
          </p:cNvPicPr>
          <p:nvPr/>
        </p:nvPicPr>
        <p:blipFill>
          <a:blip r:embed="rId11"/>
          <a:stretch>
            <a:fillRect/>
          </a:stretch>
        </p:blipFill>
        <p:spPr>
          <a:xfrm>
            <a:off x="682751" y="1534055"/>
            <a:ext cx="2204771" cy="1412548"/>
          </a:xfrm>
          <a:prstGeom prst="rect">
            <a:avLst/>
          </a:prstGeom>
        </p:spPr>
      </p:pic>
      <p:pic>
        <p:nvPicPr>
          <p:cNvPr id="9" name="Picture 8">
            <a:extLst>
              <a:ext uri="{FF2B5EF4-FFF2-40B4-BE49-F238E27FC236}">
                <a16:creationId xmlns:a16="http://schemas.microsoft.com/office/drawing/2014/main" id="{525A8432-8BC4-43AA-953F-F6BA765DBC1E}"/>
              </a:ext>
            </a:extLst>
          </p:cNvPr>
          <p:cNvPicPr>
            <a:picLocks noChangeAspect="1"/>
          </p:cNvPicPr>
          <p:nvPr/>
        </p:nvPicPr>
        <p:blipFill>
          <a:blip r:embed="rId12"/>
          <a:stretch>
            <a:fillRect/>
          </a:stretch>
        </p:blipFill>
        <p:spPr>
          <a:xfrm>
            <a:off x="6978102" y="3684229"/>
            <a:ext cx="1472074" cy="1627385"/>
          </a:xfrm>
          <a:prstGeom prst="rect">
            <a:avLst/>
          </a:prstGeom>
        </p:spPr>
      </p:pic>
      <p:pic>
        <p:nvPicPr>
          <p:cNvPr id="10" name="Picture 9">
            <a:extLst>
              <a:ext uri="{FF2B5EF4-FFF2-40B4-BE49-F238E27FC236}">
                <a16:creationId xmlns:a16="http://schemas.microsoft.com/office/drawing/2014/main" id="{EE6C3DDE-5AAA-4B5A-8CAD-A4068D30FFA8}"/>
              </a:ext>
            </a:extLst>
          </p:cNvPr>
          <p:cNvPicPr>
            <a:picLocks noChangeAspect="1"/>
          </p:cNvPicPr>
          <p:nvPr/>
        </p:nvPicPr>
        <p:blipFill>
          <a:blip r:embed="rId13"/>
          <a:stretch>
            <a:fillRect/>
          </a:stretch>
        </p:blipFill>
        <p:spPr>
          <a:xfrm>
            <a:off x="5777250" y="1542947"/>
            <a:ext cx="1840754" cy="1795582"/>
          </a:xfrm>
          <a:prstGeom prst="rect">
            <a:avLst/>
          </a:prstGeom>
        </p:spPr>
      </p:pic>
      <p:pic>
        <p:nvPicPr>
          <p:cNvPr id="11" name="Picture 10">
            <a:extLst>
              <a:ext uri="{FF2B5EF4-FFF2-40B4-BE49-F238E27FC236}">
                <a16:creationId xmlns:a16="http://schemas.microsoft.com/office/drawing/2014/main" id="{C10804F3-3CA4-424D-9028-7174A80A757A}"/>
              </a:ext>
            </a:extLst>
          </p:cNvPr>
          <p:cNvPicPr>
            <a:picLocks noChangeAspect="1"/>
          </p:cNvPicPr>
          <p:nvPr/>
        </p:nvPicPr>
        <p:blipFill>
          <a:blip r:embed="rId14"/>
          <a:stretch>
            <a:fillRect/>
          </a:stretch>
        </p:blipFill>
        <p:spPr>
          <a:xfrm>
            <a:off x="7793645" y="1546386"/>
            <a:ext cx="1810656" cy="1784666"/>
          </a:xfrm>
          <a:prstGeom prst="rect">
            <a:avLst/>
          </a:prstGeom>
        </p:spPr>
      </p:pic>
      <p:pic>
        <p:nvPicPr>
          <p:cNvPr id="12" name="Picture 11">
            <a:extLst>
              <a:ext uri="{FF2B5EF4-FFF2-40B4-BE49-F238E27FC236}">
                <a16:creationId xmlns:a16="http://schemas.microsoft.com/office/drawing/2014/main" id="{A32F090F-53A2-4588-B958-8E714FF7321E}"/>
              </a:ext>
            </a:extLst>
          </p:cNvPr>
          <p:cNvPicPr>
            <a:picLocks noChangeAspect="1"/>
          </p:cNvPicPr>
          <p:nvPr/>
        </p:nvPicPr>
        <p:blipFill>
          <a:blip r:embed="rId15"/>
          <a:stretch>
            <a:fillRect/>
          </a:stretch>
        </p:blipFill>
        <p:spPr>
          <a:xfrm>
            <a:off x="9709009" y="1534729"/>
            <a:ext cx="2237905" cy="1539464"/>
          </a:xfrm>
          <a:prstGeom prst="rect">
            <a:avLst/>
          </a:prstGeom>
        </p:spPr>
      </p:pic>
      <p:sp>
        <p:nvSpPr>
          <p:cNvPr id="35" name="TextBox 34">
            <a:extLst>
              <a:ext uri="{FF2B5EF4-FFF2-40B4-BE49-F238E27FC236}">
                <a16:creationId xmlns:a16="http://schemas.microsoft.com/office/drawing/2014/main" id="{2A67F3BE-AE08-4665-962E-E26869E96D60}"/>
              </a:ext>
            </a:extLst>
          </p:cNvPr>
          <p:cNvSpPr txBox="1"/>
          <p:nvPr/>
        </p:nvSpPr>
        <p:spPr>
          <a:xfrm>
            <a:off x="9709009" y="1292335"/>
            <a:ext cx="181065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ＭＳ Ｐゴシック"/>
              </a:rPr>
              <a:t>Brick Kilns</a:t>
            </a:r>
          </a:p>
        </p:txBody>
      </p:sp>
      <p:pic>
        <p:nvPicPr>
          <p:cNvPr id="13" name="Picture 12">
            <a:extLst>
              <a:ext uri="{FF2B5EF4-FFF2-40B4-BE49-F238E27FC236}">
                <a16:creationId xmlns:a16="http://schemas.microsoft.com/office/drawing/2014/main" id="{9C388DF3-2B0A-400E-8BCF-7500138B20D0}"/>
              </a:ext>
            </a:extLst>
          </p:cNvPr>
          <p:cNvPicPr>
            <a:picLocks noChangeAspect="1"/>
          </p:cNvPicPr>
          <p:nvPr/>
        </p:nvPicPr>
        <p:blipFill>
          <a:blip r:embed="rId16"/>
          <a:stretch>
            <a:fillRect/>
          </a:stretch>
        </p:blipFill>
        <p:spPr>
          <a:xfrm>
            <a:off x="8716428" y="3688396"/>
            <a:ext cx="2426228" cy="1874415"/>
          </a:xfrm>
          <a:prstGeom prst="rect">
            <a:avLst/>
          </a:prstGeom>
        </p:spPr>
      </p:pic>
      <p:sp>
        <p:nvSpPr>
          <p:cNvPr id="37" name="TextBox 36">
            <a:extLst>
              <a:ext uri="{FF2B5EF4-FFF2-40B4-BE49-F238E27FC236}">
                <a16:creationId xmlns:a16="http://schemas.microsoft.com/office/drawing/2014/main" id="{613F552B-FA97-44B2-AA5C-FC5D08069F80}"/>
              </a:ext>
            </a:extLst>
          </p:cNvPr>
          <p:cNvSpPr txBox="1"/>
          <p:nvPr/>
        </p:nvSpPr>
        <p:spPr>
          <a:xfrm>
            <a:off x="8703922" y="3439117"/>
            <a:ext cx="2079316" cy="401042"/>
          </a:xfrm>
          <a:prstGeom prst="rect">
            <a:avLst/>
          </a:prstGeom>
          <a:noFill/>
          <a:effectLst/>
        </p:spPr>
        <p:txBody>
          <a:bodyPr wrap="squar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ＭＳ Ｐゴシック"/>
              </a:rPr>
              <a:t>Sinkholes</a:t>
            </a:r>
          </a:p>
        </p:txBody>
      </p:sp>
      <p:pic>
        <p:nvPicPr>
          <p:cNvPr id="16" name="Picture 15">
            <a:extLst>
              <a:ext uri="{FF2B5EF4-FFF2-40B4-BE49-F238E27FC236}">
                <a16:creationId xmlns:a16="http://schemas.microsoft.com/office/drawing/2014/main" id="{823BBB39-CE07-4587-99B9-4223CF009351}"/>
              </a:ext>
            </a:extLst>
          </p:cNvPr>
          <p:cNvPicPr>
            <a:picLocks noChangeAspect="1"/>
          </p:cNvPicPr>
          <p:nvPr/>
        </p:nvPicPr>
        <p:blipFill>
          <a:blip r:embed="rId17"/>
          <a:stretch>
            <a:fillRect/>
          </a:stretch>
        </p:blipFill>
        <p:spPr>
          <a:xfrm>
            <a:off x="689630" y="3642423"/>
            <a:ext cx="1954349" cy="1827729"/>
          </a:xfrm>
          <a:prstGeom prst="rect">
            <a:avLst/>
          </a:prstGeom>
        </p:spPr>
      </p:pic>
    </p:spTree>
    <p:extLst>
      <p:ext uri="{BB962C8B-B14F-4D97-AF65-F5344CB8AC3E}">
        <p14:creationId xmlns:p14="http://schemas.microsoft.com/office/powerpoint/2010/main" val="2928214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P spid="25" grpId="0"/>
      <p:bldP spid="27" grpId="0"/>
      <p:bldP spid="35"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144A048-6EA4-4874-ADEB-EAEF02B98E1B}"/>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A90AE200-3964-4AB4-84D3-D3199D350E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38091723-50CE-47FF-BA94-379427961F1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B1360F8E-5170-4143-8ECB-BE66FF22EEEB}"/>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04D4D748-8C72-4343-BB25-20F0F04ECDA4}"/>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8CCAA0CA-9273-4FFF-B062-928B1E160A8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Text Placeholder 2"/>
          <p:cNvSpPr>
            <a:spLocks noGrp="1"/>
          </p:cNvSpPr>
          <p:nvPr>
            <p:ph type="body" idx="1"/>
          </p:nvPr>
        </p:nvSpPr>
        <p:spPr/>
        <p:txBody>
          <a:bodyPr/>
          <a:lstStyle/>
          <a:p>
            <a:r>
              <a:rPr lang="en-US"/>
              <a:t>Rohit</a:t>
            </a:r>
          </a:p>
        </p:txBody>
      </p:sp>
      <p:sp>
        <p:nvSpPr>
          <p:cNvPr id="2" name="Title 1"/>
          <p:cNvSpPr>
            <a:spLocks noGrp="1"/>
          </p:cNvSpPr>
          <p:nvPr>
            <p:ph type="title"/>
          </p:nvPr>
        </p:nvSpPr>
        <p:spPr>
          <a:xfrm>
            <a:off x="915749" y="1995392"/>
            <a:ext cx="8686800" cy="1477328"/>
          </a:xfrm>
        </p:spPr>
        <p:txBody>
          <a:bodyPr/>
          <a:lstStyle/>
          <a:p>
            <a:r>
              <a:rPr lang="en-US" b="0"/>
              <a:t>Training Model using </a:t>
            </a:r>
            <a:r>
              <a:rPr lang="en-US" b="0" err="1"/>
              <a:t>arcgis.learn</a:t>
            </a:r>
            <a:endParaRPr lang="en-US" b="0"/>
          </a:p>
        </p:txBody>
      </p:sp>
    </p:spTree>
    <p:extLst>
      <p:ext uri="{BB962C8B-B14F-4D97-AF65-F5344CB8AC3E}">
        <p14:creationId xmlns:p14="http://schemas.microsoft.com/office/powerpoint/2010/main" val="267192510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59EDD7-B960-4BB6-9943-AB949B05739B}"/>
              </a:ext>
            </a:extLst>
          </p:cNvPr>
          <p:cNvSpPr>
            <a:spLocks noGrp="1"/>
          </p:cNvSpPr>
          <p:nvPr>
            <p:ph type="body" idx="1"/>
          </p:nvPr>
        </p:nvSpPr>
        <p:spPr>
          <a:xfrm>
            <a:off x="6785953" y="3524351"/>
            <a:ext cx="4527741" cy="677108"/>
          </a:xfrm>
        </p:spPr>
        <p:txBody>
          <a:bodyPr/>
          <a:lstStyle/>
          <a:p>
            <a:endParaRPr lang="en-US" dirty="0"/>
          </a:p>
          <a:p>
            <a:r>
              <a:rPr lang="en-US" dirty="0"/>
              <a:t>ArcGIS Pro, </a:t>
            </a:r>
            <a:r>
              <a:rPr lang="en-US" dirty="0" err="1"/>
              <a:t>Jupyter</a:t>
            </a:r>
            <a:r>
              <a:rPr lang="en-US" dirty="0"/>
              <a:t> Notebook</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6785953" y="635247"/>
            <a:ext cx="4527741" cy="584775"/>
          </a:xfrm>
        </p:spPr>
        <p:txBody>
          <a:bodyPr/>
          <a:lstStyle/>
          <a:p>
            <a:r>
              <a:rPr lang="en-US" b="0" dirty="0"/>
              <a:t>Demo</a:t>
            </a:r>
          </a:p>
        </p:txBody>
      </p:sp>
      <p:sp>
        <p:nvSpPr>
          <p:cNvPr id="8" name="Rectangle 7">
            <a:extLst>
              <a:ext uri="{FF2B5EF4-FFF2-40B4-BE49-F238E27FC236}">
                <a16:creationId xmlns:a16="http://schemas.microsoft.com/office/drawing/2014/main" id="{77554006-2B26-4F8C-8304-247823C61E0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Title 1">
            <a:extLst>
              <a:ext uri="{FF2B5EF4-FFF2-40B4-BE49-F238E27FC236}">
                <a16:creationId xmlns:a16="http://schemas.microsoft.com/office/drawing/2014/main" id="{5E2910C7-FFC8-4BF8-9C94-0E9863C94F14}"/>
              </a:ext>
            </a:extLst>
          </p:cNvPr>
          <p:cNvSpPr txBox="1">
            <a:spLocks/>
          </p:cNvSpPr>
          <p:nvPr/>
        </p:nvSpPr>
        <p:spPr>
          <a:xfrm>
            <a:off x="6785954" y="3028890"/>
            <a:ext cx="4527741" cy="430887"/>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2800" b="0">
                <a:latin typeface="+mn-lt"/>
              </a:rPr>
              <a:t>Landcover Classification</a:t>
            </a:r>
            <a:endParaRPr lang="en-US" sz="2800" b="0" dirty="0">
              <a:latin typeface="+mn-lt"/>
            </a:endParaRPr>
          </a:p>
        </p:txBody>
      </p:sp>
      <p:pic>
        <p:nvPicPr>
          <p:cNvPr id="11" name="Picture 10">
            <a:extLst>
              <a:ext uri="{FF2B5EF4-FFF2-40B4-BE49-F238E27FC236}">
                <a16:creationId xmlns:a16="http://schemas.microsoft.com/office/drawing/2014/main" id="{4512CFB5-D8DC-4BFF-B640-251037B9839E}"/>
              </a:ext>
            </a:extLst>
          </p:cNvPr>
          <p:cNvPicPr>
            <a:picLocks noChangeAspect="1"/>
          </p:cNvPicPr>
          <p:nvPr/>
        </p:nvPicPr>
        <p:blipFill>
          <a:blip r:embed="rId3"/>
          <a:stretch>
            <a:fillRect/>
          </a:stretch>
        </p:blipFill>
        <p:spPr>
          <a:xfrm>
            <a:off x="1182043" y="598053"/>
            <a:ext cx="4675592" cy="2700585"/>
          </a:xfrm>
          <a:prstGeom prst="rect">
            <a:avLst/>
          </a:prstGeom>
          <a:effectLst>
            <a:reflection blurRad="6350" stA="52000" endA="300" endPos="35000" dir="5400000" sy="-100000" algn="bl" rotWithShape="0"/>
          </a:effectLst>
        </p:spPr>
      </p:pic>
      <p:pic>
        <p:nvPicPr>
          <p:cNvPr id="4" name="Picture 3">
            <a:extLst>
              <a:ext uri="{FF2B5EF4-FFF2-40B4-BE49-F238E27FC236}">
                <a16:creationId xmlns:a16="http://schemas.microsoft.com/office/drawing/2014/main" id="{74B9BD01-519D-4F75-8992-618C50227FBC}"/>
              </a:ext>
            </a:extLst>
          </p:cNvPr>
          <p:cNvPicPr>
            <a:picLocks noChangeAspect="1"/>
          </p:cNvPicPr>
          <p:nvPr/>
        </p:nvPicPr>
        <p:blipFill>
          <a:blip r:embed="rId4"/>
          <a:stretch>
            <a:fillRect/>
          </a:stretch>
        </p:blipFill>
        <p:spPr>
          <a:xfrm>
            <a:off x="500710" y="1419203"/>
            <a:ext cx="5124283" cy="360394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65809515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A880193-ABE2-4D50-A773-540ACB5F9588}"/>
              </a:ext>
            </a:extLst>
          </p:cNvPr>
          <p:cNvGrpSpPr/>
          <p:nvPr/>
        </p:nvGrpSpPr>
        <p:grpSpPr>
          <a:xfrm>
            <a:off x="0" y="0"/>
            <a:ext cx="12192001" cy="6858000"/>
            <a:chOff x="0" y="0"/>
            <a:chExt cx="12192001" cy="6858000"/>
          </a:xfrm>
        </p:grpSpPr>
        <p:pic>
          <p:nvPicPr>
            <p:cNvPr id="44" name="Picture 43">
              <a:extLst>
                <a:ext uri="{FF2B5EF4-FFF2-40B4-BE49-F238E27FC236}">
                  <a16:creationId xmlns:a16="http://schemas.microsoft.com/office/drawing/2014/main" id="{11F453A9-749F-49F1-8574-695B4A855F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Rectangle 44">
              <a:extLst>
                <a:ext uri="{FF2B5EF4-FFF2-40B4-BE49-F238E27FC236}">
                  <a16:creationId xmlns:a16="http://schemas.microsoft.com/office/drawing/2014/main" id="{FC152382-A512-45A9-B5DB-D6750931C28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6" name="Picture 45">
              <a:extLst>
                <a:ext uri="{FF2B5EF4-FFF2-40B4-BE49-F238E27FC236}">
                  <a16:creationId xmlns:a16="http://schemas.microsoft.com/office/drawing/2014/main" id="{0A5A6D12-E27D-4300-96C2-EC17CD111A51}"/>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7" name="Picture 46">
              <a:extLst>
                <a:ext uri="{FF2B5EF4-FFF2-40B4-BE49-F238E27FC236}">
                  <a16:creationId xmlns:a16="http://schemas.microsoft.com/office/drawing/2014/main" id="{95D4F006-872C-486A-828A-6460ADB952A5}"/>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8" name="Rectangle 47">
              <a:extLst>
                <a:ext uri="{FF2B5EF4-FFF2-40B4-BE49-F238E27FC236}">
                  <a16:creationId xmlns:a16="http://schemas.microsoft.com/office/drawing/2014/main" id="{A3F2853F-C8E8-4A12-95BE-02602B60877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9" name="Rectangle 8">
            <a:extLst>
              <a:ext uri="{FF2B5EF4-FFF2-40B4-BE49-F238E27FC236}">
                <a16:creationId xmlns:a16="http://schemas.microsoft.com/office/drawing/2014/main" id="{79659E43-FFFE-4A0B-9A2C-14E6915BEA46}"/>
              </a:ext>
            </a:extLst>
          </p:cNvPr>
          <p:cNvSpPr/>
          <p:nvPr/>
        </p:nvSpPr>
        <p:spPr>
          <a:xfrm>
            <a:off x="7628085" y="2806867"/>
            <a:ext cx="3390928" cy="584775"/>
          </a:xfrm>
          <a:prstGeom prst="rect">
            <a:avLst/>
          </a:prstGeom>
        </p:spPr>
        <p:txBody>
          <a:bodyPr wrap="none">
            <a:spAutoFit/>
          </a:bodyPr>
          <a:lstStyle/>
          <a:p>
            <a:pPr defTabSz="457200" eaLnBrk="0" hangingPunct="0"/>
            <a:r>
              <a:rPr lang="en-US" sz="3200" b="1" dirty="0">
                <a:solidFill>
                  <a:srgbClr val="35AC46">
                    <a:lumMod val="75000"/>
                  </a:srgbClr>
                </a:solidFill>
                <a:latin typeface="AvenirNext LT Pro Regular"/>
              </a:rPr>
              <a:t>Neural Networks</a:t>
            </a:r>
          </a:p>
        </p:txBody>
      </p:sp>
      <p:sp>
        <p:nvSpPr>
          <p:cNvPr id="10" name="Rectangle 9">
            <a:extLst>
              <a:ext uri="{FF2B5EF4-FFF2-40B4-BE49-F238E27FC236}">
                <a16:creationId xmlns:a16="http://schemas.microsoft.com/office/drawing/2014/main" id="{00B592E0-D3AD-4498-A3D3-E0AF874A4210}"/>
              </a:ext>
            </a:extLst>
          </p:cNvPr>
          <p:cNvSpPr/>
          <p:nvPr/>
        </p:nvSpPr>
        <p:spPr>
          <a:xfrm>
            <a:off x="4048868" y="4138008"/>
            <a:ext cx="2360646" cy="584775"/>
          </a:xfrm>
          <a:prstGeom prst="rect">
            <a:avLst/>
          </a:prstGeom>
        </p:spPr>
        <p:txBody>
          <a:bodyPr wrap="none">
            <a:spAutoFit/>
          </a:bodyPr>
          <a:lstStyle/>
          <a:p>
            <a:pPr defTabSz="457200" eaLnBrk="0" hangingPunct="0"/>
            <a:r>
              <a:rPr lang="en-US" sz="3200" b="1" dirty="0" err="1">
                <a:solidFill>
                  <a:srgbClr val="35AC46">
                    <a:lumMod val="75000"/>
                  </a:srgbClr>
                </a:solidFill>
                <a:latin typeface="AvenirNext LT Pro Regular"/>
              </a:rPr>
              <a:t>TensorFlow</a:t>
            </a:r>
            <a:endParaRPr lang="en-US" sz="3200" b="1" dirty="0">
              <a:solidFill>
                <a:srgbClr val="35AC46">
                  <a:lumMod val="75000"/>
                </a:srgbClr>
              </a:solidFill>
              <a:latin typeface="AvenirNext LT Pro Regular"/>
            </a:endParaRPr>
          </a:p>
        </p:txBody>
      </p:sp>
      <p:sp>
        <p:nvSpPr>
          <p:cNvPr id="11" name="Rectangle 10">
            <a:extLst>
              <a:ext uri="{FF2B5EF4-FFF2-40B4-BE49-F238E27FC236}">
                <a16:creationId xmlns:a16="http://schemas.microsoft.com/office/drawing/2014/main" id="{DF8331A6-EFB1-409E-A98B-94EE455D2DD0}"/>
              </a:ext>
            </a:extLst>
          </p:cNvPr>
          <p:cNvSpPr/>
          <p:nvPr/>
        </p:nvSpPr>
        <p:spPr>
          <a:xfrm>
            <a:off x="6096000" y="766767"/>
            <a:ext cx="1026243" cy="461665"/>
          </a:xfrm>
          <a:prstGeom prst="rect">
            <a:avLst/>
          </a:prstGeom>
        </p:spPr>
        <p:txBody>
          <a:bodyPr wrap="none">
            <a:spAutoFit/>
          </a:bodyPr>
          <a:lstStyle/>
          <a:p>
            <a:pPr defTabSz="457200" eaLnBrk="0" hangingPunct="0"/>
            <a:r>
              <a:rPr lang="en-US" sz="2400" b="1" dirty="0">
                <a:solidFill>
                  <a:srgbClr val="007AC2">
                    <a:lumMod val="60000"/>
                    <a:lumOff val="40000"/>
                  </a:srgbClr>
                </a:solidFill>
                <a:latin typeface="AvenirNext LT Pro Regular"/>
              </a:rPr>
              <a:t>CNTK</a:t>
            </a:r>
          </a:p>
        </p:txBody>
      </p:sp>
      <p:sp>
        <p:nvSpPr>
          <p:cNvPr id="12" name="Rectangle 11">
            <a:extLst>
              <a:ext uri="{FF2B5EF4-FFF2-40B4-BE49-F238E27FC236}">
                <a16:creationId xmlns:a16="http://schemas.microsoft.com/office/drawing/2014/main" id="{9346FABB-161E-4FCC-A588-58CCEE350F9A}"/>
              </a:ext>
            </a:extLst>
          </p:cNvPr>
          <p:cNvSpPr/>
          <p:nvPr/>
        </p:nvSpPr>
        <p:spPr>
          <a:xfrm>
            <a:off x="8843812" y="3553185"/>
            <a:ext cx="2809744" cy="830997"/>
          </a:xfrm>
          <a:prstGeom prst="rect">
            <a:avLst/>
          </a:prstGeom>
        </p:spPr>
        <p:txBody>
          <a:bodyPr wrap="none">
            <a:spAutoFit/>
          </a:bodyPr>
          <a:lstStyle/>
          <a:p>
            <a:pPr defTabSz="457200" eaLnBrk="0" hangingPunct="0"/>
            <a:r>
              <a:rPr lang="en-US" sz="2400" b="1" dirty="0">
                <a:solidFill>
                  <a:srgbClr val="00B0F0"/>
                </a:solidFill>
                <a:latin typeface="AvenirNext LT Pro Regular"/>
              </a:rPr>
              <a:t>Natural Language </a:t>
            </a:r>
          </a:p>
          <a:p>
            <a:pPr defTabSz="457200" eaLnBrk="0" hangingPunct="0"/>
            <a:r>
              <a:rPr lang="en-US" sz="2400" b="1" dirty="0">
                <a:solidFill>
                  <a:srgbClr val="00B0F0"/>
                </a:solidFill>
                <a:latin typeface="AvenirNext LT Pro Regular"/>
              </a:rPr>
              <a:t>Processing</a:t>
            </a:r>
          </a:p>
        </p:txBody>
      </p:sp>
      <p:sp>
        <p:nvSpPr>
          <p:cNvPr id="13" name="Rectangle 12">
            <a:extLst>
              <a:ext uri="{FF2B5EF4-FFF2-40B4-BE49-F238E27FC236}">
                <a16:creationId xmlns:a16="http://schemas.microsoft.com/office/drawing/2014/main" id="{1B97842D-05E0-433E-B793-2D4816DE922F}"/>
              </a:ext>
            </a:extLst>
          </p:cNvPr>
          <p:cNvSpPr/>
          <p:nvPr/>
        </p:nvSpPr>
        <p:spPr>
          <a:xfrm>
            <a:off x="863637" y="3775967"/>
            <a:ext cx="1791965" cy="830997"/>
          </a:xfrm>
          <a:prstGeom prst="rect">
            <a:avLst/>
          </a:prstGeom>
        </p:spPr>
        <p:txBody>
          <a:bodyPr wrap="none">
            <a:spAutoFit/>
          </a:bodyPr>
          <a:lstStyle/>
          <a:p>
            <a:pPr defTabSz="457200" eaLnBrk="0" hangingPunct="0"/>
            <a:r>
              <a:rPr lang="en-US" sz="2400" b="1" dirty="0">
                <a:solidFill>
                  <a:srgbClr val="FF0000"/>
                </a:solidFill>
                <a:latin typeface="AvenirNext LT Pro Regular"/>
              </a:rPr>
              <a:t>Cognitive </a:t>
            </a:r>
          </a:p>
          <a:p>
            <a:pPr defTabSz="457200" eaLnBrk="0" hangingPunct="0"/>
            <a:r>
              <a:rPr lang="en-US" sz="2400" b="1" dirty="0">
                <a:solidFill>
                  <a:srgbClr val="FF0000"/>
                </a:solidFill>
                <a:latin typeface="AvenirNext LT Pro Regular"/>
              </a:rPr>
              <a:t>Computing</a:t>
            </a:r>
          </a:p>
        </p:txBody>
      </p:sp>
      <p:sp>
        <p:nvSpPr>
          <p:cNvPr id="15" name="Rectangle 14">
            <a:extLst>
              <a:ext uri="{FF2B5EF4-FFF2-40B4-BE49-F238E27FC236}">
                <a16:creationId xmlns:a16="http://schemas.microsoft.com/office/drawing/2014/main" id="{372A4128-82D8-4A27-A90E-0C753B6B1F80}"/>
              </a:ext>
            </a:extLst>
          </p:cNvPr>
          <p:cNvSpPr/>
          <p:nvPr/>
        </p:nvSpPr>
        <p:spPr>
          <a:xfrm>
            <a:off x="3049587" y="4851303"/>
            <a:ext cx="1090363" cy="461665"/>
          </a:xfrm>
          <a:prstGeom prst="rect">
            <a:avLst/>
          </a:prstGeom>
        </p:spPr>
        <p:txBody>
          <a:bodyPr wrap="none">
            <a:spAutoFit/>
          </a:bodyPr>
          <a:lstStyle/>
          <a:p>
            <a:pPr defTabSz="457200" eaLnBrk="0" hangingPunct="0"/>
            <a:r>
              <a:rPr lang="en-US" sz="2400" b="1" dirty="0" err="1">
                <a:solidFill>
                  <a:srgbClr val="8E499B">
                    <a:lumMod val="60000"/>
                    <a:lumOff val="40000"/>
                  </a:srgbClr>
                </a:solidFill>
                <a:latin typeface="AvenirNext LT Pro Regular"/>
              </a:rPr>
              <a:t>GeoAI</a:t>
            </a:r>
            <a:endParaRPr lang="en-US" sz="2400" b="1" dirty="0">
              <a:solidFill>
                <a:srgbClr val="8E499B">
                  <a:lumMod val="60000"/>
                  <a:lumOff val="40000"/>
                </a:srgbClr>
              </a:solidFill>
              <a:latin typeface="AvenirNext LT Pro Regular"/>
            </a:endParaRPr>
          </a:p>
        </p:txBody>
      </p:sp>
      <p:sp>
        <p:nvSpPr>
          <p:cNvPr id="16" name="Rectangle 15">
            <a:extLst>
              <a:ext uri="{FF2B5EF4-FFF2-40B4-BE49-F238E27FC236}">
                <a16:creationId xmlns:a16="http://schemas.microsoft.com/office/drawing/2014/main" id="{D659CD5F-8560-438F-90FD-6619770AA39B}"/>
              </a:ext>
            </a:extLst>
          </p:cNvPr>
          <p:cNvSpPr/>
          <p:nvPr/>
        </p:nvSpPr>
        <p:spPr>
          <a:xfrm>
            <a:off x="6096000" y="2118136"/>
            <a:ext cx="2558393" cy="461665"/>
          </a:xfrm>
          <a:prstGeom prst="rect">
            <a:avLst/>
          </a:prstGeom>
        </p:spPr>
        <p:txBody>
          <a:bodyPr wrap="none">
            <a:spAutoFit/>
          </a:bodyPr>
          <a:lstStyle/>
          <a:p>
            <a:pPr defTabSz="457200" eaLnBrk="0" hangingPunct="0"/>
            <a:r>
              <a:rPr lang="en-US" sz="2400" b="1" dirty="0">
                <a:solidFill>
                  <a:srgbClr val="F89927">
                    <a:lumMod val="50000"/>
                  </a:srgbClr>
                </a:solidFill>
                <a:latin typeface="AvenirNext LT Pro Regular"/>
              </a:rPr>
              <a:t>Computer Vision</a:t>
            </a:r>
          </a:p>
        </p:txBody>
      </p:sp>
      <p:sp>
        <p:nvSpPr>
          <p:cNvPr id="17" name="Rectangle 16">
            <a:extLst>
              <a:ext uri="{FF2B5EF4-FFF2-40B4-BE49-F238E27FC236}">
                <a16:creationId xmlns:a16="http://schemas.microsoft.com/office/drawing/2014/main" id="{4B5BE70D-4F5B-4003-9B55-944F0D78EA73}"/>
              </a:ext>
            </a:extLst>
          </p:cNvPr>
          <p:cNvSpPr/>
          <p:nvPr/>
        </p:nvSpPr>
        <p:spPr>
          <a:xfrm>
            <a:off x="2383103" y="5783587"/>
            <a:ext cx="3834191" cy="461665"/>
          </a:xfrm>
          <a:prstGeom prst="rect">
            <a:avLst/>
          </a:prstGeom>
        </p:spPr>
        <p:txBody>
          <a:bodyPr wrap="none">
            <a:spAutoFit/>
          </a:bodyPr>
          <a:lstStyle/>
          <a:p>
            <a:pPr defTabSz="457200" eaLnBrk="0" hangingPunct="0"/>
            <a:r>
              <a:rPr lang="en-US" sz="2400" b="1" dirty="0">
                <a:solidFill>
                  <a:srgbClr val="007AC2">
                    <a:lumMod val="60000"/>
                    <a:lumOff val="40000"/>
                  </a:srgbClr>
                </a:solidFill>
                <a:latin typeface="AvenirNext LT Pro Regular"/>
              </a:rPr>
              <a:t>Dimensionality Reduction</a:t>
            </a:r>
          </a:p>
        </p:txBody>
      </p:sp>
      <p:sp>
        <p:nvSpPr>
          <p:cNvPr id="18" name="Rectangle 17">
            <a:extLst>
              <a:ext uri="{FF2B5EF4-FFF2-40B4-BE49-F238E27FC236}">
                <a16:creationId xmlns:a16="http://schemas.microsoft.com/office/drawing/2014/main" id="{9E6DB749-DD24-48AF-8BE5-C9DDE77A78E7}"/>
              </a:ext>
            </a:extLst>
          </p:cNvPr>
          <p:cNvSpPr/>
          <p:nvPr/>
        </p:nvSpPr>
        <p:spPr>
          <a:xfrm>
            <a:off x="8143131" y="916313"/>
            <a:ext cx="2704587" cy="461665"/>
          </a:xfrm>
          <a:prstGeom prst="rect">
            <a:avLst/>
          </a:prstGeom>
        </p:spPr>
        <p:txBody>
          <a:bodyPr wrap="none">
            <a:spAutoFit/>
          </a:bodyPr>
          <a:lstStyle/>
          <a:p>
            <a:pPr defTabSz="457200" eaLnBrk="0" hangingPunct="0"/>
            <a:r>
              <a:rPr lang="en-US" sz="2400" b="1" dirty="0">
                <a:solidFill>
                  <a:srgbClr val="35AC46"/>
                </a:solidFill>
                <a:latin typeface="AvenirNext LT Pro Regular"/>
              </a:rPr>
              <a:t>Object Detection</a:t>
            </a:r>
          </a:p>
        </p:txBody>
      </p:sp>
      <p:sp>
        <p:nvSpPr>
          <p:cNvPr id="19" name="Rectangle 18">
            <a:extLst>
              <a:ext uri="{FF2B5EF4-FFF2-40B4-BE49-F238E27FC236}">
                <a16:creationId xmlns:a16="http://schemas.microsoft.com/office/drawing/2014/main" id="{7466251B-71CC-43ED-86CE-F663369987BD}"/>
              </a:ext>
            </a:extLst>
          </p:cNvPr>
          <p:cNvSpPr/>
          <p:nvPr/>
        </p:nvSpPr>
        <p:spPr>
          <a:xfrm>
            <a:off x="6988083" y="5714542"/>
            <a:ext cx="3756413" cy="461665"/>
          </a:xfrm>
          <a:prstGeom prst="rect">
            <a:avLst/>
          </a:prstGeom>
        </p:spPr>
        <p:txBody>
          <a:bodyPr wrap="none">
            <a:spAutoFit/>
          </a:bodyPr>
          <a:lstStyle/>
          <a:p>
            <a:pPr defTabSz="457200" eaLnBrk="0" hangingPunct="0"/>
            <a:r>
              <a:rPr lang="en-US" sz="2400" b="1" dirty="0">
                <a:solidFill>
                  <a:srgbClr val="F89927">
                    <a:lumMod val="50000"/>
                  </a:srgbClr>
                </a:solidFill>
                <a:latin typeface="AvenirNext LT Pro Regular"/>
              </a:rPr>
              <a:t>Support Vector Machines</a:t>
            </a:r>
          </a:p>
        </p:txBody>
      </p:sp>
      <p:sp>
        <p:nvSpPr>
          <p:cNvPr id="20" name="Rectangle 19">
            <a:extLst>
              <a:ext uri="{FF2B5EF4-FFF2-40B4-BE49-F238E27FC236}">
                <a16:creationId xmlns:a16="http://schemas.microsoft.com/office/drawing/2014/main" id="{50DADC93-AF51-4C0E-8C01-6CB92C93A4F1}"/>
              </a:ext>
            </a:extLst>
          </p:cNvPr>
          <p:cNvSpPr/>
          <p:nvPr/>
        </p:nvSpPr>
        <p:spPr>
          <a:xfrm>
            <a:off x="3275174" y="845760"/>
            <a:ext cx="2050048" cy="400110"/>
          </a:xfrm>
          <a:prstGeom prst="rect">
            <a:avLst/>
          </a:prstGeom>
        </p:spPr>
        <p:txBody>
          <a:bodyPr wrap="none">
            <a:spAutoFit/>
          </a:bodyPr>
          <a:lstStyle/>
          <a:p>
            <a:pPr defTabSz="457200" eaLnBrk="0" hangingPunct="0"/>
            <a:r>
              <a:rPr lang="en-US" sz="2000" b="1" dirty="0">
                <a:solidFill>
                  <a:srgbClr val="F89927"/>
                </a:solidFill>
                <a:latin typeface="AvenirNext LT Pro Regular"/>
              </a:rPr>
              <a:t>Object Tracking</a:t>
            </a:r>
          </a:p>
        </p:txBody>
      </p:sp>
      <p:sp>
        <p:nvSpPr>
          <p:cNvPr id="21" name="Rectangle 20">
            <a:extLst>
              <a:ext uri="{FF2B5EF4-FFF2-40B4-BE49-F238E27FC236}">
                <a16:creationId xmlns:a16="http://schemas.microsoft.com/office/drawing/2014/main" id="{20AAB54F-7788-478D-9304-42D6E7168597}"/>
              </a:ext>
            </a:extLst>
          </p:cNvPr>
          <p:cNvSpPr/>
          <p:nvPr/>
        </p:nvSpPr>
        <p:spPr>
          <a:xfrm>
            <a:off x="9902441" y="4901550"/>
            <a:ext cx="977768" cy="461665"/>
          </a:xfrm>
          <a:prstGeom prst="rect">
            <a:avLst/>
          </a:prstGeom>
        </p:spPr>
        <p:txBody>
          <a:bodyPr wrap="none">
            <a:spAutoFit/>
          </a:bodyPr>
          <a:lstStyle/>
          <a:p>
            <a:pPr defTabSz="457200" eaLnBrk="0" hangingPunct="0"/>
            <a:r>
              <a:rPr lang="en-US" sz="2400" b="1" dirty="0" err="1">
                <a:solidFill>
                  <a:srgbClr val="F89927">
                    <a:lumMod val="75000"/>
                  </a:srgbClr>
                </a:solidFill>
                <a:latin typeface="AvenirNext LT Pro Regular"/>
              </a:rPr>
              <a:t>Keras</a:t>
            </a:r>
            <a:endParaRPr lang="en-US" sz="2400" b="1" dirty="0">
              <a:solidFill>
                <a:srgbClr val="F89927">
                  <a:lumMod val="75000"/>
                </a:srgbClr>
              </a:solidFill>
              <a:latin typeface="AvenirNext LT Pro Regular"/>
            </a:endParaRPr>
          </a:p>
        </p:txBody>
      </p:sp>
      <p:sp>
        <p:nvSpPr>
          <p:cNvPr id="22" name="Rectangle 21">
            <a:extLst>
              <a:ext uri="{FF2B5EF4-FFF2-40B4-BE49-F238E27FC236}">
                <a16:creationId xmlns:a16="http://schemas.microsoft.com/office/drawing/2014/main" id="{7894B840-BB3D-4557-BDF2-CDA133477D5B}"/>
              </a:ext>
            </a:extLst>
          </p:cNvPr>
          <p:cNvSpPr/>
          <p:nvPr/>
        </p:nvSpPr>
        <p:spPr>
          <a:xfrm>
            <a:off x="2022940" y="1802873"/>
            <a:ext cx="1285993" cy="461665"/>
          </a:xfrm>
          <a:prstGeom prst="rect">
            <a:avLst/>
          </a:prstGeom>
        </p:spPr>
        <p:txBody>
          <a:bodyPr wrap="none">
            <a:spAutoFit/>
          </a:bodyPr>
          <a:lstStyle/>
          <a:p>
            <a:pPr defTabSz="457200" eaLnBrk="0" hangingPunct="0"/>
            <a:r>
              <a:rPr lang="en-US" sz="2400" b="1" dirty="0">
                <a:solidFill>
                  <a:srgbClr val="00B050"/>
                </a:solidFill>
                <a:latin typeface="AvenirNext LT Pro Regular"/>
              </a:rPr>
              <a:t>PyTorch</a:t>
            </a:r>
          </a:p>
        </p:txBody>
      </p:sp>
      <p:sp>
        <p:nvSpPr>
          <p:cNvPr id="23" name="Rectangle 22">
            <a:extLst>
              <a:ext uri="{FF2B5EF4-FFF2-40B4-BE49-F238E27FC236}">
                <a16:creationId xmlns:a16="http://schemas.microsoft.com/office/drawing/2014/main" id="{F8CF1F20-AF15-4CAD-A284-E76A881FADDB}"/>
              </a:ext>
            </a:extLst>
          </p:cNvPr>
          <p:cNvSpPr/>
          <p:nvPr/>
        </p:nvSpPr>
        <p:spPr>
          <a:xfrm>
            <a:off x="9476004" y="1914625"/>
            <a:ext cx="1721690" cy="461665"/>
          </a:xfrm>
          <a:prstGeom prst="rect">
            <a:avLst/>
          </a:prstGeom>
        </p:spPr>
        <p:txBody>
          <a:bodyPr wrap="none">
            <a:spAutoFit/>
          </a:bodyPr>
          <a:lstStyle/>
          <a:p>
            <a:pPr defTabSz="457200" eaLnBrk="0" hangingPunct="0"/>
            <a:r>
              <a:rPr lang="en-US" sz="2400" b="1" dirty="0" err="1">
                <a:solidFill>
                  <a:srgbClr val="FF0000"/>
                </a:solidFill>
                <a:latin typeface="AvenirNext LT Pro Regular"/>
              </a:rPr>
              <a:t>scikit</a:t>
            </a:r>
            <a:r>
              <a:rPr lang="en-US" sz="2400" b="1" dirty="0">
                <a:solidFill>
                  <a:srgbClr val="FF0000"/>
                </a:solidFill>
                <a:latin typeface="AvenirNext LT Pro Regular"/>
              </a:rPr>
              <a:t>-learn</a:t>
            </a:r>
          </a:p>
        </p:txBody>
      </p:sp>
      <p:sp>
        <p:nvSpPr>
          <p:cNvPr id="24" name="Rectangle 23">
            <a:extLst>
              <a:ext uri="{FF2B5EF4-FFF2-40B4-BE49-F238E27FC236}">
                <a16:creationId xmlns:a16="http://schemas.microsoft.com/office/drawing/2014/main" id="{530EA961-3B9C-4262-A153-41D482D1E005}"/>
              </a:ext>
            </a:extLst>
          </p:cNvPr>
          <p:cNvSpPr/>
          <p:nvPr/>
        </p:nvSpPr>
        <p:spPr>
          <a:xfrm>
            <a:off x="7628085" y="4832806"/>
            <a:ext cx="1026243" cy="461665"/>
          </a:xfrm>
          <a:prstGeom prst="rect">
            <a:avLst/>
          </a:prstGeom>
        </p:spPr>
        <p:txBody>
          <a:bodyPr wrap="none">
            <a:spAutoFit/>
          </a:bodyPr>
          <a:lstStyle/>
          <a:p>
            <a:pPr defTabSz="457200" eaLnBrk="0" hangingPunct="0"/>
            <a:r>
              <a:rPr lang="en-US" sz="2400" b="1" dirty="0">
                <a:solidFill>
                  <a:srgbClr val="AAD04B">
                    <a:lumMod val="75000"/>
                  </a:srgbClr>
                </a:solidFill>
                <a:latin typeface="AvenirNext LT Pro Regular"/>
              </a:rPr>
              <a:t>fast.ai</a:t>
            </a:r>
          </a:p>
        </p:txBody>
      </p:sp>
      <p:sp>
        <p:nvSpPr>
          <p:cNvPr id="25" name="Rectangle 24">
            <a:extLst>
              <a:ext uri="{FF2B5EF4-FFF2-40B4-BE49-F238E27FC236}">
                <a16:creationId xmlns:a16="http://schemas.microsoft.com/office/drawing/2014/main" id="{E7B3B75E-33D4-4498-AE64-131BE2753E84}"/>
              </a:ext>
            </a:extLst>
          </p:cNvPr>
          <p:cNvSpPr/>
          <p:nvPr/>
        </p:nvSpPr>
        <p:spPr>
          <a:xfrm>
            <a:off x="2022940" y="2789420"/>
            <a:ext cx="2331151" cy="461665"/>
          </a:xfrm>
          <a:prstGeom prst="rect">
            <a:avLst/>
          </a:prstGeom>
        </p:spPr>
        <p:txBody>
          <a:bodyPr wrap="none">
            <a:spAutoFit/>
          </a:bodyPr>
          <a:lstStyle/>
          <a:p>
            <a:pPr defTabSz="457200" eaLnBrk="0" hangingPunct="0"/>
            <a:r>
              <a:rPr lang="en-US" sz="2400" b="1" dirty="0">
                <a:solidFill>
                  <a:srgbClr val="AAD04B">
                    <a:lumMod val="75000"/>
                  </a:srgbClr>
                </a:solidFill>
                <a:latin typeface="AvenirNext LT Pro Regular"/>
              </a:rPr>
              <a:t>Random Forest</a:t>
            </a:r>
          </a:p>
        </p:txBody>
      </p:sp>
      <p:sp>
        <p:nvSpPr>
          <p:cNvPr id="2" name="Rectangle 1">
            <a:extLst>
              <a:ext uri="{FF2B5EF4-FFF2-40B4-BE49-F238E27FC236}">
                <a16:creationId xmlns:a16="http://schemas.microsoft.com/office/drawing/2014/main" id="{A526B9E0-8492-4A5A-A884-86263B4BCBBD}"/>
              </a:ext>
            </a:extLst>
          </p:cNvPr>
          <p:cNvSpPr/>
          <p:nvPr/>
        </p:nvSpPr>
        <p:spPr>
          <a:xfrm>
            <a:off x="3017328" y="2828295"/>
            <a:ext cx="6092825" cy="1077218"/>
          </a:xfrm>
          <a:prstGeom prst="rect">
            <a:avLst/>
          </a:prstGeom>
        </p:spPr>
        <p:txBody>
          <a:bodyPr>
            <a:spAutoFit/>
          </a:bodyPr>
          <a:lstStyle/>
          <a:p>
            <a:pPr algn="ctr" eaLnBrk="0" fontAlgn="base" hangingPunct="0">
              <a:spcBef>
                <a:spcPct val="0"/>
              </a:spcBef>
              <a:spcAft>
                <a:spcPct val="0"/>
              </a:spcAft>
            </a:pPr>
            <a:r>
              <a:rPr lang="en-US" sz="3200" b="1" dirty="0">
                <a:solidFill>
                  <a:schemeClr val="tx2">
                    <a:lumMod val="60000"/>
                    <a:lumOff val="40000"/>
                  </a:schemeClr>
                </a:solidFill>
                <a:latin typeface="AvenirNext LT Pro Regular"/>
                <a:ea typeface="ＭＳ Ｐゴシック" pitchFamily="16" charset="-128"/>
              </a:rPr>
              <a:t>Machine </a:t>
            </a:r>
          </a:p>
          <a:p>
            <a:pPr algn="ctr" eaLnBrk="0" fontAlgn="base" hangingPunct="0">
              <a:spcBef>
                <a:spcPct val="0"/>
              </a:spcBef>
              <a:spcAft>
                <a:spcPct val="0"/>
              </a:spcAft>
            </a:pPr>
            <a:r>
              <a:rPr lang="en-US" sz="3200" b="1" dirty="0">
                <a:solidFill>
                  <a:schemeClr val="tx2">
                    <a:lumMod val="60000"/>
                    <a:lumOff val="40000"/>
                  </a:schemeClr>
                </a:solidFill>
                <a:latin typeface="AvenirNext LT Pro Regular"/>
                <a:ea typeface="ＭＳ Ｐゴシック" pitchFamily="16" charset="-128"/>
              </a:rPr>
              <a:t>Learning</a:t>
            </a:r>
          </a:p>
        </p:txBody>
      </p:sp>
      <p:sp>
        <p:nvSpPr>
          <p:cNvPr id="26" name="Rectangle 25">
            <a:extLst>
              <a:ext uri="{FF2B5EF4-FFF2-40B4-BE49-F238E27FC236}">
                <a16:creationId xmlns:a16="http://schemas.microsoft.com/office/drawing/2014/main" id="{F0EED967-90AA-4B6C-AD28-5297CD68EE45}"/>
              </a:ext>
            </a:extLst>
          </p:cNvPr>
          <p:cNvSpPr/>
          <p:nvPr/>
        </p:nvSpPr>
        <p:spPr>
          <a:xfrm>
            <a:off x="3049587" y="4850660"/>
            <a:ext cx="6092825" cy="707886"/>
          </a:xfrm>
          <a:prstGeom prst="rect">
            <a:avLst/>
          </a:prstGeom>
        </p:spPr>
        <p:txBody>
          <a:bodyPr>
            <a:spAutoFit/>
          </a:bodyPr>
          <a:lstStyle/>
          <a:p>
            <a:pPr algn="ctr" defTabSz="457200" eaLnBrk="0" fontAlgn="base" hangingPunct="0">
              <a:spcBef>
                <a:spcPct val="0"/>
              </a:spcBef>
              <a:spcAft>
                <a:spcPct val="0"/>
              </a:spcAft>
            </a:pPr>
            <a:r>
              <a:rPr lang="en-US" sz="2000" b="1" dirty="0">
                <a:solidFill>
                  <a:srgbClr val="F89927"/>
                </a:solidFill>
                <a:latin typeface="AvenirNext LT Pro Regular"/>
                <a:ea typeface="ＭＳ Ｐゴシック" pitchFamily="16" charset="-128"/>
                <a:cs typeface="ＭＳ Ｐゴシック" pitchFamily="-97" charset="-128"/>
              </a:rPr>
              <a:t>Deep </a:t>
            </a:r>
          </a:p>
          <a:p>
            <a:pPr algn="ctr" defTabSz="457200" eaLnBrk="0" fontAlgn="base" hangingPunct="0">
              <a:spcBef>
                <a:spcPct val="0"/>
              </a:spcBef>
              <a:spcAft>
                <a:spcPct val="0"/>
              </a:spcAft>
            </a:pPr>
            <a:r>
              <a:rPr lang="en-US" sz="2000" b="1" dirty="0">
                <a:solidFill>
                  <a:srgbClr val="F89927"/>
                </a:solidFill>
                <a:latin typeface="AvenirNext LT Pro Regular"/>
                <a:ea typeface="ＭＳ Ｐゴシック" pitchFamily="16" charset="-128"/>
                <a:cs typeface="ＭＳ Ｐゴシック" pitchFamily="-97" charset="-128"/>
              </a:rPr>
              <a:t>Learning</a:t>
            </a:r>
          </a:p>
        </p:txBody>
      </p:sp>
      <p:sp>
        <p:nvSpPr>
          <p:cNvPr id="27" name="Rectangle 26">
            <a:extLst>
              <a:ext uri="{FF2B5EF4-FFF2-40B4-BE49-F238E27FC236}">
                <a16:creationId xmlns:a16="http://schemas.microsoft.com/office/drawing/2014/main" id="{72145F76-76EB-4185-945F-7EB61D5CE657}"/>
              </a:ext>
            </a:extLst>
          </p:cNvPr>
          <p:cNvSpPr/>
          <p:nvPr/>
        </p:nvSpPr>
        <p:spPr>
          <a:xfrm>
            <a:off x="4048868" y="1343060"/>
            <a:ext cx="4094262" cy="584775"/>
          </a:xfrm>
          <a:prstGeom prst="rect">
            <a:avLst/>
          </a:prstGeom>
        </p:spPr>
        <p:txBody>
          <a:bodyPr wrap="none">
            <a:spAutoFit/>
          </a:bodyPr>
          <a:lstStyle/>
          <a:p>
            <a:pPr algn="ctr" defTabSz="457200" eaLnBrk="0" fontAlgn="base" hangingPunct="0">
              <a:spcBef>
                <a:spcPct val="0"/>
              </a:spcBef>
              <a:spcAft>
                <a:spcPct val="0"/>
              </a:spcAft>
            </a:pPr>
            <a:r>
              <a:rPr lang="en-US" sz="3200" b="1" dirty="0">
                <a:latin typeface="AvenirNext LT Pro Regular"/>
                <a:ea typeface="ＭＳ Ｐゴシック" pitchFamily="16" charset="-128"/>
                <a:cs typeface="ＭＳ Ｐゴシック" pitchFamily="-97" charset="-128"/>
              </a:rPr>
              <a:t>Artificial Intelligence</a:t>
            </a:r>
          </a:p>
        </p:txBody>
      </p:sp>
      <p:sp>
        <p:nvSpPr>
          <p:cNvPr id="28" name="Rectangle 27">
            <a:extLst>
              <a:ext uri="{FF2B5EF4-FFF2-40B4-BE49-F238E27FC236}">
                <a16:creationId xmlns:a16="http://schemas.microsoft.com/office/drawing/2014/main" id="{DEE0CF98-1248-4838-8AE1-7E59834523FF}"/>
              </a:ext>
            </a:extLst>
          </p:cNvPr>
          <p:cNvSpPr/>
          <p:nvPr/>
        </p:nvSpPr>
        <p:spPr>
          <a:xfrm>
            <a:off x="1124310" y="942745"/>
            <a:ext cx="932499" cy="461665"/>
          </a:xfrm>
          <a:prstGeom prst="rect">
            <a:avLst/>
          </a:prstGeom>
        </p:spPr>
        <p:txBody>
          <a:bodyPr wrap="none">
            <a:spAutoFit/>
          </a:bodyPr>
          <a:lstStyle/>
          <a:p>
            <a:pPr defTabSz="457200" eaLnBrk="0" hangingPunct="0"/>
            <a:r>
              <a:rPr lang="en-US" sz="2400" b="1" dirty="0">
                <a:solidFill>
                  <a:srgbClr val="8E499B">
                    <a:lumMod val="60000"/>
                    <a:lumOff val="40000"/>
                  </a:srgbClr>
                </a:solidFill>
                <a:latin typeface="AvenirNext LT Pro Regular"/>
              </a:rPr>
              <a:t>Caffe</a:t>
            </a:r>
          </a:p>
        </p:txBody>
      </p:sp>
      <p:sp>
        <p:nvSpPr>
          <p:cNvPr id="42" name="Rectangle 41">
            <a:extLst>
              <a:ext uri="{FF2B5EF4-FFF2-40B4-BE49-F238E27FC236}">
                <a16:creationId xmlns:a16="http://schemas.microsoft.com/office/drawing/2014/main" id="{CB1ADF86-D38C-4A5B-88A8-E14780B4D679}"/>
              </a:ext>
            </a:extLst>
          </p:cNvPr>
          <p:cNvSpPr/>
          <p:nvPr/>
        </p:nvSpPr>
        <p:spPr>
          <a:xfrm>
            <a:off x="5507958" y="4246331"/>
            <a:ext cx="6092825" cy="584775"/>
          </a:xfrm>
          <a:prstGeom prst="rect">
            <a:avLst/>
          </a:prstGeom>
        </p:spPr>
        <p:txBody>
          <a:bodyPr>
            <a:spAutoFit/>
          </a:bodyPr>
          <a:lstStyle/>
          <a:p>
            <a:pPr algn="ctr" defTabSz="457200" eaLnBrk="0" fontAlgn="base" hangingPunct="0">
              <a:spcBef>
                <a:spcPct val="0"/>
              </a:spcBef>
              <a:spcAft>
                <a:spcPct val="0"/>
              </a:spcAft>
            </a:pPr>
            <a:r>
              <a:rPr lang="en-US" sz="3200" b="1" dirty="0">
                <a:solidFill>
                  <a:schemeClr val="accent1"/>
                </a:solidFill>
                <a:latin typeface="AvenirNext LT Pro Regular"/>
                <a:ea typeface="ＭＳ Ｐゴシック" pitchFamily="16" charset="-128"/>
              </a:rPr>
              <a:t>Data Science</a:t>
            </a:r>
          </a:p>
        </p:txBody>
      </p:sp>
    </p:spTree>
    <p:extLst>
      <p:ext uri="{BB962C8B-B14F-4D97-AF65-F5344CB8AC3E}">
        <p14:creationId xmlns:p14="http://schemas.microsoft.com/office/powerpoint/2010/main" val="131927746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144A048-6EA4-4874-ADEB-EAEF02B98E1B}"/>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A90AE200-3964-4AB4-84D3-D3199D350E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38091723-50CE-47FF-BA94-379427961F1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B1360F8E-5170-4143-8ECB-BE66FF22EEEB}"/>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04D4D748-8C72-4343-BB25-20F0F04ECDA4}"/>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8CCAA0CA-9273-4FFF-B062-928B1E160A8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Text Placeholder 2"/>
          <p:cNvSpPr>
            <a:spLocks noGrp="1"/>
          </p:cNvSpPr>
          <p:nvPr>
            <p:ph type="body" idx="1"/>
          </p:nvPr>
        </p:nvSpPr>
        <p:spPr/>
        <p:txBody>
          <a:bodyPr/>
          <a:lstStyle/>
          <a:p>
            <a:endParaRPr lang="en-US" dirty="0"/>
          </a:p>
        </p:txBody>
      </p:sp>
      <p:sp>
        <p:nvSpPr>
          <p:cNvPr id="2" name="Title 1"/>
          <p:cNvSpPr>
            <a:spLocks noGrp="1"/>
          </p:cNvSpPr>
          <p:nvPr>
            <p:ph type="title"/>
          </p:nvPr>
        </p:nvSpPr>
        <p:spPr>
          <a:xfrm>
            <a:off x="915749" y="1995392"/>
            <a:ext cx="8686800" cy="1477328"/>
          </a:xfrm>
        </p:spPr>
        <p:txBody>
          <a:bodyPr/>
          <a:lstStyle/>
          <a:p>
            <a:r>
              <a:rPr lang="en-US" b="0" dirty="0"/>
              <a:t>Types of Deep Learning Models &amp; their applications in GIS</a:t>
            </a:r>
          </a:p>
        </p:txBody>
      </p:sp>
    </p:spTree>
    <p:extLst>
      <p:ext uri="{BB962C8B-B14F-4D97-AF65-F5344CB8AC3E}">
        <p14:creationId xmlns:p14="http://schemas.microsoft.com/office/powerpoint/2010/main" val="113481537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6B9D75F-13A9-4DEA-96EB-876025755930}"/>
              </a:ext>
            </a:extLst>
          </p:cNvPr>
          <p:cNvGrpSpPr/>
          <p:nvPr/>
        </p:nvGrpSpPr>
        <p:grpSpPr>
          <a:xfrm>
            <a:off x="0" y="0"/>
            <a:ext cx="12192001" cy="6858000"/>
            <a:chOff x="0" y="0"/>
            <a:chExt cx="12192001" cy="6858000"/>
          </a:xfrm>
        </p:grpSpPr>
        <p:pic>
          <p:nvPicPr>
            <p:cNvPr id="32" name="Picture 31">
              <a:extLst>
                <a:ext uri="{FF2B5EF4-FFF2-40B4-BE49-F238E27FC236}">
                  <a16:creationId xmlns:a16="http://schemas.microsoft.com/office/drawing/2014/main" id="{F26D3BBF-6934-4E9A-A25E-BBA54F260B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501265A7-D358-41B0-9185-265E38CE6A02}"/>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C2862801-4BF7-457C-A937-316A5D80ACB7}"/>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 name="Picture 34">
              <a:extLst>
                <a:ext uri="{FF2B5EF4-FFF2-40B4-BE49-F238E27FC236}">
                  <a16:creationId xmlns:a16="http://schemas.microsoft.com/office/drawing/2014/main" id="{0822A21E-007A-4F6C-A3A2-789590B873E3}"/>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6" name="Rectangle 35">
              <a:extLst>
                <a:ext uri="{FF2B5EF4-FFF2-40B4-BE49-F238E27FC236}">
                  <a16:creationId xmlns:a16="http://schemas.microsoft.com/office/drawing/2014/main" id="{83ED3D72-57B4-4ED2-858A-EAA4EB5E0C6F}"/>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r>
              <a:rPr lang="en-US"/>
              <a:t>Image Classification</a:t>
            </a:r>
          </a:p>
        </p:txBody>
      </p:sp>
      <p:sp>
        <p:nvSpPr>
          <p:cNvPr id="3" name="Text Placeholder 2"/>
          <p:cNvSpPr>
            <a:spLocks noGrp="1"/>
          </p:cNvSpPr>
          <p:nvPr>
            <p:ph type="body" sz="quarter" idx="11"/>
          </p:nvPr>
        </p:nvSpPr>
        <p:spPr/>
        <p:txBody>
          <a:bodyPr/>
          <a:lstStyle/>
          <a:p>
            <a:r>
              <a:rPr lang="en-US"/>
              <a:t>Assign a label to a given image</a:t>
            </a:r>
          </a:p>
        </p:txBody>
      </p:sp>
      <p:pic>
        <p:nvPicPr>
          <p:cNvPr id="5" name="Content Placeholder 3">
            <a:extLst>
              <a:ext uri="{FF2B5EF4-FFF2-40B4-BE49-F238E27FC236}">
                <a16:creationId xmlns:a16="http://schemas.microsoft.com/office/drawing/2014/main" id="{73067738-1258-4D96-A7CB-810A5FC7A16C}"/>
              </a:ext>
            </a:extLst>
          </p:cNvPr>
          <p:cNvPicPr>
            <a:picLocks noChangeAspect="1"/>
          </p:cNvPicPr>
          <p:nvPr/>
        </p:nvPicPr>
        <p:blipFill rotWithShape="1">
          <a:blip r:embed="rId8"/>
          <a:srcRect l="12859" t="23660" r="11202" b="19202"/>
          <a:stretch/>
        </p:blipFill>
        <p:spPr>
          <a:xfrm>
            <a:off x="1034522" y="1765301"/>
            <a:ext cx="2415900" cy="2415899"/>
          </a:xfrm>
          <a:prstGeom prst="rect">
            <a:avLst/>
          </a:prstGeom>
        </p:spPr>
      </p:pic>
      <p:sp>
        <p:nvSpPr>
          <p:cNvPr id="6" name="TextBox 5">
            <a:extLst>
              <a:ext uri="{FF2B5EF4-FFF2-40B4-BE49-F238E27FC236}">
                <a16:creationId xmlns:a16="http://schemas.microsoft.com/office/drawing/2014/main" id="{53707211-CF5E-402A-8CE6-CEDCBE2D48C2}"/>
              </a:ext>
            </a:extLst>
          </p:cNvPr>
          <p:cNvSpPr txBox="1"/>
          <p:nvPr/>
        </p:nvSpPr>
        <p:spPr>
          <a:xfrm>
            <a:off x="1757435" y="3646161"/>
            <a:ext cx="970074" cy="305774"/>
          </a:xfrm>
          <a:prstGeom prst="rect">
            <a:avLst/>
          </a:prstGeom>
          <a:solidFill>
            <a:schemeClr val="bg2">
              <a:lumMod val="40000"/>
              <a:lumOff val="60000"/>
            </a:schemeClr>
          </a:solidFill>
          <a:ln w="19050">
            <a:solidFill>
              <a:schemeClr val="tx1">
                <a:lumMod val="50000"/>
                <a:lumOff val="50000"/>
              </a:schemeClr>
            </a:solidFill>
          </a:ln>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65000"/>
                    <a:lumOff val="35000"/>
                  </a:prstClr>
                </a:solidFill>
                <a:effectLst/>
                <a:uLnTx/>
                <a:uFillTx/>
                <a:latin typeface="Arial"/>
                <a:ea typeface="ＭＳ Ｐゴシック"/>
              </a:rPr>
              <a:t>Cat</a:t>
            </a:r>
            <a:endParaRPr kumimoji="0" lang="en-GB" sz="3200" b="1" i="0" u="none" strike="noStrike" kern="1200" cap="none" spc="0" normalizeH="0" baseline="0" noProof="0">
              <a:ln>
                <a:noFill/>
              </a:ln>
              <a:solidFill>
                <a:prstClr val="white">
                  <a:lumMod val="65000"/>
                  <a:lumOff val="35000"/>
                </a:prstClr>
              </a:solidFill>
              <a:effectLst/>
              <a:uLnTx/>
              <a:uFillTx/>
              <a:latin typeface="Arial"/>
              <a:ea typeface="ＭＳ Ｐゴシック"/>
            </a:endParaRPr>
          </a:p>
        </p:txBody>
      </p:sp>
      <p:sp>
        <p:nvSpPr>
          <p:cNvPr id="10" name="Content Placeholder 3">
            <a:extLst>
              <a:ext uri="{FF2B5EF4-FFF2-40B4-BE49-F238E27FC236}">
                <a16:creationId xmlns:a16="http://schemas.microsoft.com/office/drawing/2014/main" id="{5C331DDB-5999-4BA0-BA2F-BE1A0AD481C5}"/>
              </a:ext>
            </a:extLst>
          </p:cNvPr>
          <p:cNvSpPr txBox="1">
            <a:spLocks/>
          </p:cNvSpPr>
          <p:nvPr/>
        </p:nvSpPr>
        <p:spPr>
          <a:xfrm>
            <a:off x="6190697" y="4662054"/>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Applications: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Damaged building classification</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Clean or ‘green’ pools…</a:t>
            </a:r>
          </a:p>
        </p:txBody>
      </p:sp>
      <p:pic>
        <p:nvPicPr>
          <p:cNvPr id="11" name="Picture 10">
            <a:extLst>
              <a:ext uri="{FF2B5EF4-FFF2-40B4-BE49-F238E27FC236}">
                <a16:creationId xmlns:a16="http://schemas.microsoft.com/office/drawing/2014/main" id="{A0F99843-97D0-49F0-BDEF-8016250F6C0A}"/>
              </a:ext>
            </a:extLst>
          </p:cNvPr>
          <p:cNvPicPr>
            <a:picLocks noChangeAspect="1"/>
          </p:cNvPicPr>
          <p:nvPr/>
        </p:nvPicPr>
        <p:blipFill>
          <a:blip r:embed="rId9"/>
          <a:stretch>
            <a:fillRect/>
          </a:stretch>
        </p:blipFill>
        <p:spPr>
          <a:xfrm>
            <a:off x="5885922" y="1765300"/>
            <a:ext cx="2425298" cy="2415898"/>
          </a:xfrm>
          <a:prstGeom prst="rect">
            <a:avLst/>
          </a:prstGeom>
        </p:spPr>
      </p:pic>
      <p:sp>
        <p:nvSpPr>
          <p:cNvPr id="12" name="TextBox 11">
            <a:extLst>
              <a:ext uri="{FF2B5EF4-FFF2-40B4-BE49-F238E27FC236}">
                <a16:creationId xmlns:a16="http://schemas.microsoft.com/office/drawing/2014/main" id="{F90A8C45-98FC-4465-9485-BF432CF585CA}"/>
              </a:ext>
            </a:extLst>
          </p:cNvPr>
          <p:cNvSpPr txBox="1"/>
          <p:nvPr/>
        </p:nvSpPr>
        <p:spPr>
          <a:xfrm>
            <a:off x="6340544" y="3646161"/>
            <a:ext cx="1516054" cy="305774"/>
          </a:xfrm>
          <a:prstGeom prst="rect">
            <a:avLst/>
          </a:prstGeom>
          <a:solidFill>
            <a:schemeClr val="bg2">
              <a:lumMod val="40000"/>
              <a:lumOff val="60000"/>
            </a:schemeClr>
          </a:solidFill>
          <a:ln w="19050">
            <a:solidFill>
              <a:schemeClr val="tx1">
                <a:lumMod val="50000"/>
                <a:lumOff val="50000"/>
              </a:schemeClr>
            </a:solidFill>
          </a:ln>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65000"/>
                    <a:lumOff val="35000"/>
                  </a:prstClr>
                </a:solidFill>
                <a:effectLst/>
                <a:uLnTx/>
                <a:uFillTx/>
                <a:latin typeface="Arial"/>
                <a:ea typeface="ＭＳ Ｐゴシック"/>
              </a:rPr>
              <a:t>Undamaged</a:t>
            </a:r>
            <a:endParaRPr kumimoji="0" lang="en-GB" sz="3200" b="1" i="0" u="none" strike="noStrike" kern="1200" cap="none" spc="0" normalizeH="0" baseline="0" noProof="0">
              <a:ln>
                <a:noFill/>
              </a:ln>
              <a:solidFill>
                <a:prstClr val="white">
                  <a:lumMod val="65000"/>
                  <a:lumOff val="35000"/>
                </a:prstClr>
              </a:solidFill>
              <a:effectLst/>
              <a:uLnTx/>
              <a:uFillTx/>
              <a:latin typeface="Arial"/>
              <a:ea typeface="ＭＳ Ｐゴシック"/>
            </a:endParaRPr>
          </a:p>
        </p:txBody>
      </p:sp>
      <p:pic>
        <p:nvPicPr>
          <p:cNvPr id="13" name="Picture 12">
            <a:extLst>
              <a:ext uri="{FF2B5EF4-FFF2-40B4-BE49-F238E27FC236}">
                <a16:creationId xmlns:a16="http://schemas.microsoft.com/office/drawing/2014/main" id="{13322177-045C-4413-96EB-67BCE00710F1}"/>
              </a:ext>
            </a:extLst>
          </p:cNvPr>
          <p:cNvPicPr>
            <a:picLocks noChangeAspect="1"/>
          </p:cNvPicPr>
          <p:nvPr/>
        </p:nvPicPr>
        <p:blipFill>
          <a:blip r:embed="rId10"/>
          <a:stretch>
            <a:fillRect/>
          </a:stretch>
        </p:blipFill>
        <p:spPr>
          <a:xfrm>
            <a:off x="8506331" y="1765300"/>
            <a:ext cx="2415900" cy="2406572"/>
          </a:xfrm>
          <a:prstGeom prst="rect">
            <a:avLst/>
          </a:prstGeom>
        </p:spPr>
      </p:pic>
      <p:sp>
        <p:nvSpPr>
          <p:cNvPr id="14" name="TextBox 13">
            <a:extLst>
              <a:ext uri="{FF2B5EF4-FFF2-40B4-BE49-F238E27FC236}">
                <a16:creationId xmlns:a16="http://schemas.microsoft.com/office/drawing/2014/main" id="{D9A801C3-52DA-4BFC-BB59-07AF7B94CACE}"/>
              </a:ext>
            </a:extLst>
          </p:cNvPr>
          <p:cNvSpPr txBox="1"/>
          <p:nvPr/>
        </p:nvSpPr>
        <p:spPr>
          <a:xfrm>
            <a:off x="8956254" y="3646161"/>
            <a:ext cx="1516054" cy="305774"/>
          </a:xfrm>
          <a:prstGeom prst="rect">
            <a:avLst/>
          </a:prstGeom>
          <a:solidFill>
            <a:schemeClr val="bg2">
              <a:lumMod val="40000"/>
              <a:lumOff val="60000"/>
            </a:schemeClr>
          </a:solidFill>
          <a:ln w="19050">
            <a:solidFill>
              <a:schemeClr val="tx1">
                <a:lumMod val="50000"/>
                <a:lumOff val="50000"/>
              </a:schemeClr>
            </a:solidFill>
          </a:ln>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65000"/>
                    <a:lumOff val="35000"/>
                  </a:prstClr>
                </a:solidFill>
                <a:effectLst/>
                <a:uLnTx/>
                <a:uFillTx/>
                <a:latin typeface="Arial"/>
                <a:ea typeface="ＭＳ Ｐゴシック"/>
              </a:rPr>
              <a:t>Damaged</a:t>
            </a:r>
            <a:endParaRPr kumimoji="0" lang="en-GB" sz="3200" b="1" i="0" u="none" strike="noStrike" kern="1200" cap="none" spc="0" normalizeH="0" baseline="0" noProof="0">
              <a:ln>
                <a:noFill/>
              </a:ln>
              <a:solidFill>
                <a:prstClr val="white">
                  <a:lumMod val="65000"/>
                  <a:lumOff val="35000"/>
                </a:prstClr>
              </a:solidFill>
              <a:effectLst/>
              <a:uLnTx/>
              <a:uFillTx/>
              <a:latin typeface="Arial"/>
              <a:ea typeface="ＭＳ Ｐゴシック"/>
            </a:endParaRPr>
          </a:p>
        </p:txBody>
      </p:sp>
      <p:sp>
        <p:nvSpPr>
          <p:cNvPr id="16" name="Title 1">
            <a:extLst>
              <a:ext uri="{FF2B5EF4-FFF2-40B4-BE49-F238E27FC236}">
                <a16:creationId xmlns:a16="http://schemas.microsoft.com/office/drawing/2014/main" id="{F910955F-946B-4533-AFB9-28410DDA2914}"/>
              </a:ext>
            </a:extLst>
          </p:cNvPr>
          <p:cNvSpPr txBox="1">
            <a:spLocks/>
          </p:cNvSpPr>
          <p:nvPr/>
        </p:nvSpPr>
        <p:spPr>
          <a:xfrm>
            <a:off x="6910640" y="683847"/>
            <a:ext cx="3191383"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ＭＳ Ｐゴシック"/>
                <a:cs typeface="Arial"/>
              </a:rPr>
              <a:t>Object Classification</a:t>
            </a:r>
          </a:p>
        </p:txBody>
      </p:sp>
      <p:sp>
        <p:nvSpPr>
          <p:cNvPr id="17" name="Text Placeholder 2">
            <a:extLst>
              <a:ext uri="{FF2B5EF4-FFF2-40B4-BE49-F238E27FC236}">
                <a16:creationId xmlns:a16="http://schemas.microsoft.com/office/drawing/2014/main" id="{5B805936-F450-4DA9-B1AB-F09DE8376655}"/>
              </a:ext>
            </a:extLst>
          </p:cNvPr>
          <p:cNvSpPr txBox="1">
            <a:spLocks/>
          </p:cNvSpPr>
          <p:nvPr/>
        </p:nvSpPr>
        <p:spPr>
          <a:xfrm>
            <a:off x="6910640" y="1097314"/>
            <a:ext cx="3191383" cy="246221"/>
          </a:xfrm>
          <a:prstGeom prst="rect">
            <a:avLst/>
          </a:prstGeom>
          <a:noFill/>
        </p:spPr>
        <p:txBody>
          <a:bodyPr vert="horz" wrap="square" lIns="0" tIns="0" rIns="0" bIns="0" rtlCol="0" anchor="t" anchorCtr="0">
            <a:spAutoFit/>
          </a:bodyPr>
          <a:lstStyle>
            <a:lvl1pPr marL="0" indent="0" algn="l" defTabSz="457200" rtl="0" eaLnBrk="1" latinLnBrk="0" hangingPunct="1">
              <a:lnSpc>
                <a:spcPct val="100000"/>
              </a:lnSpc>
              <a:spcBef>
                <a:spcPts val="0"/>
              </a:spcBef>
              <a:spcAft>
                <a:spcPts val="0"/>
              </a:spcAft>
              <a:buClr>
                <a:srgbClr val="4682AA"/>
              </a:buClr>
              <a:buSzPct val="80000"/>
              <a:buFont typeface="Arial"/>
              <a:buNone/>
              <a:defRPr sz="1600" b="1" kern="1200">
                <a:solidFill>
                  <a:srgbClr val="4682AA"/>
                </a:solidFill>
                <a:latin typeface="+mn-lt"/>
                <a:ea typeface="+mn-ea"/>
                <a:cs typeface="Arial"/>
              </a:defRPr>
            </a:lvl1pPr>
            <a:lvl2pPr marL="0" indent="0" algn="l" defTabSz="457200" rtl="0" eaLnBrk="1" latinLnBrk="0" hangingPunct="1">
              <a:lnSpc>
                <a:spcPct val="100000"/>
              </a:lnSpc>
              <a:spcBef>
                <a:spcPts val="0"/>
              </a:spcBef>
              <a:spcAft>
                <a:spcPts val="600"/>
              </a:spcAft>
              <a:buClr>
                <a:srgbClr val="4682AA"/>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rgbClr val="4682AA"/>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R="0" lvl="0" fontAlgn="auto">
              <a:buClr>
                <a:schemeClr val="accent4">
                  <a:lumMod val="60000"/>
                  <a:lumOff val="40000"/>
                </a:schemeClr>
              </a:buClr>
              <a:tabLst/>
              <a:defRPr/>
            </a:pPr>
            <a:r>
              <a:rPr lang="en-US">
                <a:solidFill>
                  <a:schemeClr val="accent4">
                    <a:lumMod val="40000"/>
                    <a:lumOff val="60000"/>
                  </a:schemeClr>
                </a:solidFill>
              </a:rPr>
              <a:t>Assign a label to a given feature</a:t>
            </a:r>
          </a:p>
        </p:txBody>
      </p:sp>
      <p:sp>
        <p:nvSpPr>
          <p:cNvPr id="18" name="Content Placeholder 3">
            <a:extLst>
              <a:ext uri="{FF2B5EF4-FFF2-40B4-BE49-F238E27FC236}">
                <a16:creationId xmlns:a16="http://schemas.microsoft.com/office/drawing/2014/main" id="{CC88963B-6D8F-4227-906E-3B94F58C420D}"/>
              </a:ext>
            </a:extLst>
          </p:cNvPr>
          <p:cNvSpPr txBox="1">
            <a:spLocks/>
          </p:cNvSpPr>
          <p:nvPr/>
        </p:nvSpPr>
        <p:spPr>
          <a:xfrm>
            <a:off x="1034522" y="4681421"/>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dirty="0">
                <a:ln>
                  <a:noFill/>
                </a:ln>
                <a:solidFill>
                  <a:prstClr val="white"/>
                </a:solidFill>
                <a:effectLst/>
                <a:uLnTx/>
                <a:uFillTx/>
                <a:latin typeface="Arial"/>
                <a:ea typeface="ＭＳ Ｐゴシック"/>
                <a:cs typeface="Arial"/>
              </a:rPr>
              <a:t>Models (from </a:t>
            </a:r>
            <a:r>
              <a:rPr kumimoji="0" lang="en-US" sz="2000" b="1" i="0" u="none" strike="noStrike" kern="1200" cap="none" spc="0" normalizeH="0" baseline="0" noProof="0" dirty="0" err="1">
                <a:ln>
                  <a:noFill/>
                </a:ln>
                <a:solidFill>
                  <a:prstClr val="white"/>
                </a:solidFill>
                <a:effectLst/>
                <a:uLnTx/>
                <a:uFillTx/>
                <a:latin typeface="Arial"/>
                <a:ea typeface="ＭＳ Ｐゴシック"/>
                <a:cs typeface="Arial"/>
              </a:rPr>
              <a:t>torchvision</a:t>
            </a:r>
            <a:r>
              <a:rPr kumimoji="0" lang="en-US" sz="2000" b="1" i="0" u="none" strike="noStrike" kern="1200" cap="none" spc="0" normalizeH="0" baseline="0" noProof="0" dirty="0">
                <a:ln>
                  <a:noFill/>
                </a:ln>
                <a:solidFill>
                  <a:prstClr val="white"/>
                </a:solidFill>
                <a:effectLst/>
                <a:uLnTx/>
                <a:uFillTx/>
                <a:latin typeface="Arial"/>
                <a:ea typeface="ＭＳ Ｐゴシック"/>
                <a:cs typeface="Arial"/>
              </a:rPr>
              <a:t>):</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dirty="0">
                <a:ln>
                  <a:noFill/>
                </a:ln>
                <a:solidFill>
                  <a:prstClr val="white"/>
                </a:solidFill>
                <a:effectLst/>
                <a:uLnTx/>
                <a:uFillTx/>
                <a:latin typeface="Arial"/>
                <a:ea typeface="ＭＳ Ｐゴシック"/>
                <a:cs typeface="Arial"/>
              </a:rPr>
              <a:t>Inception</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dirty="0" err="1">
                <a:ln>
                  <a:noFill/>
                </a:ln>
                <a:solidFill>
                  <a:prstClr val="white"/>
                </a:solidFill>
                <a:effectLst/>
                <a:uLnTx/>
                <a:uFillTx/>
                <a:latin typeface="Arial"/>
                <a:ea typeface="ＭＳ Ｐゴシック"/>
                <a:cs typeface="Arial"/>
              </a:rPr>
              <a:t>ResNet</a:t>
            </a:r>
            <a:endParaRPr kumimoji="0" lang="en-US" sz="1800" b="1" i="0" u="none" strike="noStrike" kern="1200" cap="none" spc="0" normalizeH="0" baseline="0" noProof="0" dirty="0">
              <a:ln>
                <a:noFill/>
              </a:ln>
              <a:solidFill>
                <a:prstClr val="white"/>
              </a:solidFill>
              <a:effectLst/>
              <a:uLnTx/>
              <a:uFillTx/>
              <a:latin typeface="Arial"/>
              <a:ea typeface="ＭＳ Ｐゴシック"/>
              <a:cs typeface="Arial"/>
            </a:endParaRP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dirty="0">
                <a:ln>
                  <a:noFill/>
                </a:ln>
                <a:solidFill>
                  <a:prstClr val="white"/>
                </a:solidFill>
                <a:effectLst/>
                <a:uLnTx/>
                <a:uFillTx/>
                <a:latin typeface="Arial"/>
                <a:ea typeface="ＭＳ Ｐゴシック"/>
                <a:cs typeface="Arial"/>
              </a:rPr>
              <a:t>VGG…</a:t>
            </a:r>
          </a:p>
        </p:txBody>
      </p:sp>
    </p:spTree>
    <p:extLst>
      <p:ext uri="{BB962C8B-B14F-4D97-AF65-F5344CB8AC3E}">
        <p14:creationId xmlns:p14="http://schemas.microsoft.com/office/powerpoint/2010/main" val="322344345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144A048-6EA4-4874-ADEB-EAEF02B98E1B}"/>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A90AE200-3964-4AB4-84D3-D3199D350E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38091723-50CE-47FF-BA94-379427961F1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B1360F8E-5170-4143-8ECB-BE66FF22EEEB}"/>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04D4D748-8C72-4343-BB25-20F0F04ECDA4}"/>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8CCAA0CA-9273-4FFF-B062-928B1E160A8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0" name="Picture 9">
            <a:extLst>
              <a:ext uri="{FF2B5EF4-FFF2-40B4-BE49-F238E27FC236}">
                <a16:creationId xmlns:a16="http://schemas.microsoft.com/office/drawing/2014/main" id="{D762286F-B120-4FDE-8957-D8F9E61132C4}"/>
              </a:ext>
            </a:extLst>
          </p:cNvPr>
          <p:cNvPicPr>
            <a:picLocks noChangeAspect="1"/>
          </p:cNvPicPr>
          <p:nvPr/>
        </p:nvPicPr>
        <p:blipFill>
          <a:blip r:embed="rId7"/>
          <a:stretch>
            <a:fillRect/>
          </a:stretch>
        </p:blipFill>
        <p:spPr>
          <a:xfrm>
            <a:off x="1470485" y="1436178"/>
            <a:ext cx="3416826" cy="3100702"/>
          </a:xfrm>
          <a:prstGeom prst="rect">
            <a:avLst/>
          </a:prstGeom>
          <a:effectLst>
            <a:reflection blurRad="6350" stA="52000" endA="300" endPos="35000" dir="5400000" sy="-100000" algn="bl" rotWithShape="0"/>
          </a:effectLst>
        </p:spPr>
      </p:pic>
      <p:sp>
        <p:nvSpPr>
          <p:cNvPr id="16" name="Text Placeholder 2">
            <a:extLst>
              <a:ext uri="{FF2B5EF4-FFF2-40B4-BE49-F238E27FC236}">
                <a16:creationId xmlns:a16="http://schemas.microsoft.com/office/drawing/2014/main" id="{C982AF09-B2A7-4EE7-BCC7-93296A674AF7}"/>
              </a:ext>
            </a:extLst>
          </p:cNvPr>
          <p:cNvSpPr>
            <a:spLocks noGrp="1"/>
          </p:cNvSpPr>
          <p:nvPr>
            <p:ph type="body" idx="1"/>
          </p:nvPr>
        </p:nvSpPr>
        <p:spPr>
          <a:xfrm>
            <a:off x="6924969" y="3469023"/>
            <a:ext cx="4815085" cy="677108"/>
          </a:xfrm>
        </p:spPr>
        <p:txBody>
          <a:bodyPr/>
          <a:lstStyle/>
          <a:p>
            <a:r>
              <a:rPr lang="en-US" dirty="0"/>
              <a:t>Damage classification using ArcGIS Pro</a:t>
            </a:r>
          </a:p>
        </p:txBody>
      </p:sp>
      <p:sp>
        <p:nvSpPr>
          <p:cNvPr id="23" name="Title 1">
            <a:extLst>
              <a:ext uri="{FF2B5EF4-FFF2-40B4-BE49-F238E27FC236}">
                <a16:creationId xmlns:a16="http://schemas.microsoft.com/office/drawing/2014/main" id="{AA3F4E27-89F8-45B7-BFDA-9CC8DD74F032}"/>
              </a:ext>
            </a:extLst>
          </p:cNvPr>
          <p:cNvSpPr>
            <a:spLocks noGrp="1"/>
          </p:cNvSpPr>
          <p:nvPr>
            <p:ph type="title"/>
          </p:nvPr>
        </p:nvSpPr>
        <p:spPr>
          <a:xfrm>
            <a:off x="6926317" y="2690336"/>
            <a:ext cx="4529959" cy="738664"/>
          </a:xfrm>
        </p:spPr>
        <p:txBody>
          <a:bodyPr/>
          <a:lstStyle/>
          <a:p>
            <a:r>
              <a:rPr lang="en-US" b="0" dirty="0"/>
              <a:t>Demo</a:t>
            </a:r>
          </a:p>
        </p:txBody>
      </p:sp>
      <p:sp>
        <p:nvSpPr>
          <p:cNvPr id="24" name="Text Placeholder 2">
            <a:extLst>
              <a:ext uri="{FF2B5EF4-FFF2-40B4-BE49-F238E27FC236}">
                <a16:creationId xmlns:a16="http://schemas.microsoft.com/office/drawing/2014/main" id="{4C9B4BD6-7C42-4ED8-8E98-DA0702C25B66}"/>
              </a:ext>
            </a:extLst>
          </p:cNvPr>
          <p:cNvSpPr txBox="1">
            <a:spLocks/>
          </p:cNvSpPr>
          <p:nvPr/>
        </p:nvSpPr>
        <p:spPr>
          <a:xfrm>
            <a:off x="11212496" y="6370181"/>
            <a:ext cx="784188"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a:t>Vinay</a:t>
            </a:r>
            <a:endParaRPr lang="en-US" dirty="0"/>
          </a:p>
        </p:txBody>
      </p:sp>
    </p:spTree>
    <p:extLst>
      <p:ext uri="{BB962C8B-B14F-4D97-AF65-F5344CB8AC3E}">
        <p14:creationId xmlns:p14="http://schemas.microsoft.com/office/powerpoint/2010/main" val="210971026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F55C81-0144-4C54-AFCC-CE19279389A3}"/>
              </a:ext>
            </a:extLst>
          </p:cNvPr>
          <p:cNvGrpSpPr/>
          <p:nvPr/>
        </p:nvGrpSpPr>
        <p:grpSpPr>
          <a:xfrm>
            <a:off x="0" y="0"/>
            <a:ext cx="12192001" cy="6858000"/>
            <a:chOff x="0" y="0"/>
            <a:chExt cx="12192001" cy="6858000"/>
          </a:xfrm>
        </p:grpSpPr>
        <p:pic>
          <p:nvPicPr>
            <p:cNvPr id="42" name="Picture 41">
              <a:extLst>
                <a:ext uri="{FF2B5EF4-FFF2-40B4-BE49-F238E27FC236}">
                  <a16:creationId xmlns:a16="http://schemas.microsoft.com/office/drawing/2014/main" id="{E7BA99F9-07F5-4084-8EA3-65A1421EF7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75A3B341-55CA-42B9-9BF0-D8E525DCE946}"/>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4" name="Picture 43">
              <a:extLst>
                <a:ext uri="{FF2B5EF4-FFF2-40B4-BE49-F238E27FC236}">
                  <a16:creationId xmlns:a16="http://schemas.microsoft.com/office/drawing/2014/main" id="{17C387DC-5EAD-4B84-984E-CF2DF8C5B217}"/>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5" name="Picture 44">
              <a:extLst>
                <a:ext uri="{FF2B5EF4-FFF2-40B4-BE49-F238E27FC236}">
                  <a16:creationId xmlns:a16="http://schemas.microsoft.com/office/drawing/2014/main" id="{88639DDD-759B-4193-A8EE-AD7406EC0EA1}"/>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6" name="Rectangle 45">
              <a:extLst>
                <a:ext uri="{FF2B5EF4-FFF2-40B4-BE49-F238E27FC236}">
                  <a16:creationId xmlns:a16="http://schemas.microsoft.com/office/drawing/2014/main" id="{38B93C55-5908-4147-BEFB-F54C3CE2B193}"/>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1" name="Picture 2" descr="Image result for instance segmentation">
            <a:extLst>
              <a:ext uri="{FF2B5EF4-FFF2-40B4-BE49-F238E27FC236}">
                <a16:creationId xmlns:a16="http://schemas.microsoft.com/office/drawing/2014/main" id="{7585A5CE-894A-472B-994E-137C9CA1B0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0" t="29985" r="77226" b="1960"/>
          <a:stretch/>
        </p:blipFill>
        <p:spPr bwMode="auto">
          <a:xfrm>
            <a:off x="1034523" y="1773768"/>
            <a:ext cx="2415900" cy="24158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Semantic Segmentation</a:t>
            </a:r>
          </a:p>
        </p:txBody>
      </p:sp>
      <p:sp>
        <p:nvSpPr>
          <p:cNvPr id="3" name="Text Placeholder 2"/>
          <p:cNvSpPr>
            <a:spLocks noGrp="1"/>
          </p:cNvSpPr>
          <p:nvPr>
            <p:ph type="body" sz="quarter" idx="11"/>
          </p:nvPr>
        </p:nvSpPr>
        <p:spPr>
          <a:xfrm>
            <a:off x="684213" y="1097314"/>
            <a:ext cx="10826496" cy="246221"/>
          </a:xfrm>
        </p:spPr>
        <p:txBody>
          <a:bodyPr/>
          <a:lstStyle/>
          <a:p>
            <a:r>
              <a:rPr lang="en-US"/>
              <a:t>Assign a label to each pixel</a:t>
            </a:r>
          </a:p>
        </p:txBody>
      </p:sp>
      <p:pic>
        <p:nvPicPr>
          <p:cNvPr id="12" name="Picture 11">
            <a:extLst>
              <a:ext uri="{FF2B5EF4-FFF2-40B4-BE49-F238E27FC236}">
                <a16:creationId xmlns:a16="http://schemas.microsoft.com/office/drawing/2014/main" id="{B372EA0C-A5AB-435D-99DF-1A5CAF68FBCF}"/>
              </a:ext>
            </a:extLst>
          </p:cNvPr>
          <p:cNvPicPr>
            <a:picLocks/>
          </p:cNvPicPr>
          <p:nvPr/>
        </p:nvPicPr>
        <p:blipFill>
          <a:blip r:embed="rId8"/>
          <a:stretch>
            <a:fillRect/>
          </a:stretch>
        </p:blipFill>
        <p:spPr>
          <a:xfrm>
            <a:off x="3676754" y="2729111"/>
            <a:ext cx="274320" cy="274320"/>
          </a:xfrm>
          <a:prstGeom prst="rect">
            <a:avLst/>
          </a:prstGeom>
        </p:spPr>
      </p:pic>
      <p:pic>
        <p:nvPicPr>
          <p:cNvPr id="13" name="Picture 12">
            <a:extLst>
              <a:ext uri="{FF2B5EF4-FFF2-40B4-BE49-F238E27FC236}">
                <a16:creationId xmlns:a16="http://schemas.microsoft.com/office/drawing/2014/main" id="{EEB43FC4-8271-4118-906B-BFFC0711C474}"/>
              </a:ext>
            </a:extLst>
          </p:cNvPr>
          <p:cNvPicPr>
            <a:picLocks/>
          </p:cNvPicPr>
          <p:nvPr/>
        </p:nvPicPr>
        <p:blipFill>
          <a:blip r:embed="rId9"/>
          <a:stretch>
            <a:fillRect/>
          </a:stretch>
        </p:blipFill>
        <p:spPr>
          <a:xfrm>
            <a:off x="3676754" y="3209145"/>
            <a:ext cx="274320" cy="274320"/>
          </a:xfrm>
          <a:prstGeom prst="rect">
            <a:avLst/>
          </a:prstGeom>
        </p:spPr>
      </p:pic>
      <p:sp>
        <p:nvSpPr>
          <p:cNvPr id="14" name="Title 1">
            <a:extLst>
              <a:ext uri="{FF2B5EF4-FFF2-40B4-BE49-F238E27FC236}">
                <a16:creationId xmlns:a16="http://schemas.microsoft.com/office/drawing/2014/main" id="{996221E1-084E-47CE-B121-A8D9889945F3}"/>
              </a:ext>
            </a:extLst>
          </p:cNvPr>
          <p:cNvSpPr txBox="1">
            <a:spLocks/>
          </p:cNvSpPr>
          <p:nvPr/>
        </p:nvSpPr>
        <p:spPr>
          <a:xfrm>
            <a:off x="3991661" y="2112989"/>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Cat</a:t>
            </a:r>
          </a:p>
        </p:txBody>
      </p:sp>
      <p:sp>
        <p:nvSpPr>
          <p:cNvPr id="15" name="Title 1">
            <a:extLst>
              <a:ext uri="{FF2B5EF4-FFF2-40B4-BE49-F238E27FC236}">
                <a16:creationId xmlns:a16="http://schemas.microsoft.com/office/drawing/2014/main" id="{056B43B6-0135-482E-B377-0E3CC83B5A2C}"/>
              </a:ext>
            </a:extLst>
          </p:cNvPr>
          <p:cNvSpPr txBox="1">
            <a:spLocks/>
          </p:cNvSpPr>
          <p:nvPr/>
        </p:nvSpPr>
        <p:spPr>
          <a:xfrm>
            <a:off x="3991661" y="2583804"/>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Ground</a:t>
            </a:r>
          </a:p>
        </p:txBody>
      </p:sp>
      <p:sp>
        <p:nvSpPr>
          <p:cNvPr id="16" name="Title 1">
            <a:extLst>
              <a:ext uri="{FF2B5EF4-FFF2-40B4-BE49-F238E27FC236}">
                <a16:creationId xmlns:a16="http://schemas.microsoft.com/office/drawing/2014/main" id="{1902C515-EC08-40F3-9970-43A25441332E}"/>
              </a:ext>
            </a:extLst>
          </p:cNvPr>
          <p:cNvSpPr txBox="1">
            <a:spLocks/>
          </p:cNvSpPr>
          <p:nvPr/>
        </p:nvSpPr>
        <p:spPr>
          <a:xfrm>
            <a:off x="3991661" y="3054619"/>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Sky</a:t>
            </a:r>
          </a:p>
        </p:txBody>
      </p:sp>
      <p:pic>
        <p:nvPicPr>
          <p:cNvPr id="17" name="Picture 16">
            <a:extLst>
              <a:ext uri="{FF2B5EF4-FFF2-40B4-BE49-F238E27FC236}">
                <a16:creationId xmlns:a16="http://schemas.microsoft.com/office/drawing/2014/main" id="{4FB37D4F-E266-4A42-8A25-CBBA66FFCB6A}"/>
              </a:ext>
            </a:extLst>
          </p:cNvPr>
          <p:cNvPicPr>
            <a:picLocks/>
          </p:cNvPicPr>
          <p:nvPr/>
        </p:nvPicPr>
        <p:blipFill>
          <a:blip r:embed="rId10"/>
          <a:stretch>
            <a:fillRect/>
          </a:stretch>
        </p:blipFill>
        <p:spPr>
          <a:xfrm>
            <a:off x="3676754" y="2239619"/>
            <a:ext cx="274320" cy="283779"/>
          </a:xfrm>
          <a:prstGeom prst="rect">
            <a:avLst/>
          </a:prstGeom>
        </p:spPr>
      </p:pic>
      <p:pic>
        <p:nvPicPr>
          <p:cNvPr id="18" name="Picture 17">
            <a:extLst>
              <a:ext uri="{FF2B5EF4-FFF2-40B4-BE49-F238E27FC236}">
                <a16:creationId xmlns:a16="http://schemas.microsoft.com/office/drawing/2014/main" id="{A8576B9A-D25C-420F-ADA3-368D5BDD29EB}"/>
              </a:ext>
            </a:extLst>
          </p:cNvPr>
          <p:cNvPicPr>
            <a:picLocks noChangeAspect="1"/>
          </p:cNvPicPr>
          <p:nvPr/>
        </p:nvPicPr>
        <p:blipFill>
          <a:blip r:embed="rId11"/>
          <a:stretch>
            <a:fillRect/>
          </a:stretch>
        </p:blipFill>
        <p:spPr>
          <a:xfrm>
            <a:off x="6679157" y="1797184"/>
            <a:ext cx="2450667" cy="2412494"/>
          </a:xfrm>
          <a:prstGeom prst="rect">
            <a:avLst/>
          </a:prstGeom>
        </p:spPr>
      </p:pic>
      <p:pic>
        <p:nvPicPr>
          <p:cNvPr id="19" name="Picture 18">
            <a:extLst>
              <a:ext uri="{FF2B5EF4-FFF2-40B4-BE49-F238E27FC236}">
                <a16:creationId xmlns:a16="http://schemas.microsoft.com/office/drawing/2014/main" id="{99648766-2064-48D1-BFF6-54FA92A8ACCB}"/>
              </a:ext>
            </a:extLst>
          </p:cNvPr>
          <p:cNvPicPr>
            <a:picLocks/>
          </p:cNvPicPr>
          <p:nvPr/>
        </p:nvPicPr>
        <p:blipFill>
          <a:blip r:embed="rId12"/>
          <a:stretch>
            <a:fillRect/>
          </a:stretch>
        </p:blipFill>
        <p:spPr>
          <a:xfrm>
            <a:off x="9404292" y="2245208"/>
            <a:ext cx="257175" cy="274320"/>
          </a:xfrm>
          <a:prstGeom prst="rect">
            <a:avLst/>
          </a:prstGeom>
          <a:solidFill>
            <a:srgbClr val="FF0000"/>
          </a:solidFill>
        </p:spPr>
      </p:pic>
      <p:pic>
        <p:nvPicPr>
          <p:cNvPr id="20" name="Picture 19">
            <a:extLst>
              <a:ext uri="{FF2B5EF4-FFF2-40B4-BE49-F238E27FC236}">
                <a16:creationId xmlns:a16="http://schemas.microsoft.com/office/drawing/2014/main" id="{247C555E-6325-4D71-8D01-633E9673071A}"/>
              </a:ext>
            </a:extLst>
          </p:cNvPr>
          <p:cNvPicPr>
            <a:picLocks/>
          </p:cNvPicPr>
          <p:nvPr/>
        </p:nvPicPr>
        <p:blipFill>
          <a:blip r:embed="rId13"/>
          <a:stretch>
            <a:fillRect/>
          </a:stretch>
        </p:blipFill>
        <p:spPr>
          <a:xfrm>
            <a:off x="9404291" y="3209145"/>
            <a:ext cx="274320" cy="274320"/>
          </a:xfrm>
          <a:prstGeom prst="rect">
            <a:avLst/>
          </a:prstGeom>
        </p:spPr>
      </p:pic>
      <p:pic>
        <p:nvPicPr>
          <p:cNvPr id="21" name="Picture 20">
            <a:extLst>
              <a:ext uri="{FF2B5EF4-FFF2-40B4-BE49-F238E27FC236}">
                <a16:creationId xmlns:a16="http://schemas.microsoft.com/office/drawing/2014/main" id="{4F6F154E-53B8-4241-95D7-DBA3A9F1D41A}"/>
              </a:ext>
            </a:extLst>
          </p:cNvPr>
          <p:cNvPicPr>
            <a:picLocks/>
          </p:cNvPicPr>
          <p:nvPr/>
        </p:nvPicPr>
        <p:blipFill>
          <a:blip r:embed="rId14"/>
          <a:stretch>
            <a:fillRect/>
          </a:stretch>
        </p:blipFill>
        <p:spPr>
          <a:xfrm>
            <a:off x="9404291" y="2729111"/>
            <a:ext cx="279274" cy="274320"/>
          </a:xfrm>
          <a:prstGeom prst="rect">
            <a:avLst/>
          </a:prstGeom>
        </p:spPr>
      </p:pic>
      <p:sp>
        <p:nvSpPr>
          <p:cNvPr id="22" name="Title 1">
            <a:extLst>
              <a:ext uri="{FF2B5EF4-FFF2-40B4-BE49-F238E27FC236}">
                <a16:creationId xmlns:a16="http://schemas.microsoft.com/office/drawing/2014/main" id="{E42B6F99-8174-448E-A203-44E5E4523A29}"/>
              </a:ext>
            </a:extLst>
          </p:cNvPr>
          <p:cNvSpPr txBox="1">
            <a:spLocks/>
          </p:cNvSpPr>
          <p:nvPr/>
        </p:nvSpPr>
        <p:spPr>
          <a:xfrm>
            <a:off x="9720779" y="2112989"/>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Turf/Grass</a:t>
            </a:r>
          </a:p>
        </p:txBody>
      </p:sp>
      <p:sp>
        <p:nvSpPr>
          <p:cNvPr id="23" name="Title 1">
            <a:extLst>
              <a:ext uri="{FF2B5EF4-FFF2-40B4-BE49-F238E27FC236}">
                <a16:creationId xmlns:a16="http://schemas.microsoft.com/office/drawing/2014/main" id="{1F79933D-5F5D-40D2-B333-B531FEC3DD6C}"/>
              </a:ext>
            </a:extLst>
          </p:cNvPr>
          <p:cNvSpPr txBox="1">
            <a:spLocks/>
          </p:cNvSpPr>
          <p:nvPr/>
        </p:nvSpPr>
        <p:spPr>
          <a:xfrm>
            <a:off x="9720779" y="2583804"/>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Building</a:t>
            </a:r>
          </a:p>
        </p:txBody>
      </p:sp>
      <p:sp>
        <p:nvSpPr>
          <p:cNvPr id="24" name="Title 1">
            <a:extLst>
              <a:ext uri="{FF2B5EF4-FFF2-40B4-BE49-F238E27FC236}">
                <a16:creationId xmlns:a16="http://schemas.microsoft.com/office/drawing/2014/main" id="{EEFF75C9-DAEA-4348-8771-7F3533EC267A}"/>
              </a:ext>
            </a:extLst>
          </p:cNvPr>
          <p:cNvSpPr txBox="1">
            <a:spLocks/>
          </p:cNvSpPr>
          <p:nvPr/>
        </p:nvSpPr>
        <p:spPr>
          <a:xfrm>
            <a:off x="9720779" y="3054619"/>
            <a:ext cx="3371593" cy="4840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US" sz="2400" b="1" i="0" u="none" strike="noStrike" kern="0" cap="none" spc="0" normalizeH="0" baseline="0" noProof="0">
                <a:ln>
                  <a:noFill/>
                </a:ln>
                <a:solidFill>
                  <a:prstClr val="white">
                    <a:lumMod val="65000"/>
                    <a:lumOff val="35000"/>
                  </a:prstClr>
                </a:solidFill>
                <a:effectLst/>
                <a:uLnTx/>
                <a:uFillTx/>
                <a:latin typeface="AvenirNext LT Pro Regular" panose="020B0503020202020204" pitchFamily="34" charset="0"/>
                <a:sym typeface="Raleway"/>
              </a:rPr>
              <a:t>Water</a:t>
            </a:r>
          </a:p>
        </p:txBody>
      </p:sp>
      <p:sp>
        <p:nvSpPr>
          <p:cNvPr id="26" name="Title 1">
            <a:extLst>
              <a:ext uri="{FF2B5EF4-FFF2-40B4-BE49-F238E27FC236}">
                <a16:creationId xmlns:a16="http://schemas.microsoft.com/office/drawing/2014/main" id="{C9C1074D-A30D-46C8-BF4C-DB17C7B077FF}"/>
              </a:ext>
            </a:extLst>
          </p:cNvPr>
          <p:cNvSpPr txBox="1">
            <a:spLocks/>
          </p:cNvSpPr>
          <p:nvPr/>
        </p:nvSpPr>
        <p:spPr>
          <a:xfrm>
            <a:off x="7363254" y="682625"/>
            <a:ext cx="3191383"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Arial"/>
                <a:ea typeface="ＭＳ Ｐゴシック"/>
                <a:cs typeface="Arial"/>
              </a:rPr>
              <a:t>Pixel Classification</a:t>
            </a:r>
          </a:p>
        </p:txBody>
      </p:sp>
      <p:sp>
        <p:nvSpPr>
          <p:cNvPr id="30" name="Content Placeholder 3">
            <a:extLst>
              <a:ext uri="{FF2B5EF4-FFF2-40B4-BE49-F238E27FC236}">
                <a16:creationId xmlns:a16="http://schemas.microsoft.com/office/drawing/2014/main" id="{487860F4-67BF-4E40-9307-FDA26CEDB8DB}"/>
              </a:ext>
            </a:extLst>
          </p:cNvPr>
          <p:cNvSpPr txBox="1">
            <a:spLocks/>
          </p:cNvSpPr>
          <p:nvPr/>
        </p:nvSpPr>
        <p:spPr>
          <a:xfrm>
            <a:off x="6205937" y="4792133"/>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Applications: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Land Cover Classification</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Pervious/Impervious mapping…</a:t>
            </a:r>
          </a:p>
        </p:txBody>
      </p:sp>
      <p:sp>
        <p:nvSpPr>
          <p:cNvPr id="31" name="Content Placeholder 3">
            <a:extLst>
              <a:ext uri="{FF2B5EF4-FFF2-40B4-BE49-F238E27FC236}">
                <a16:creationId xmlns:a16="http://schemas.microsoft.com/office/drawing/2014/main" id="{BC318F28-45AE-41A6-9464-56CC3192080D}"/>
              </a:ext>
            </a:extLst>
          </p:cNvPr>
          <p:cNvSpPr txBox="1">
            <a:spLocks/>
          </p:cNvSpPr>
          <p:nvPr/>
        </p:nvSpPr>
        <p:spPr>
          <a:xfrm>
            <a:off x="1034523" y="4792133"/>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Models: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err="1">
                <a:ln>
                  <a:noFill/>
                </a:ln>
                <a:solidFill>
                  <a:prstClr val="white"/>
                </a:solidFill>
                <a:effectLst/>
                <a:uLnTx/>
                <a:uFillTx/>
                <a:latin typeface="Arial"/>
                <a:ea typeface="ＭＳ Ｐゴシック"/>
                <a:cs typeface="Arial"/>
              </a:rPr>
              <a:t>UNetClassifier</a:t>
            </a:r>
            <a:endParaRPr kumimoji="0" lang="en-US" sz="1800" b="1" i="0" u="none" strike="noStrike" kern="1200" cap="none" spc="0" normalizeH="0" baseline="0" noProof="0">
              <a:ln>
                <a:noFill/>
              </a:ln>
              <a:solidFill>
                <a:prstClr val="white"/>
              </a:solidFill>
              <a:effectLst/>
              <a:uLnTx/>
              <a:uFillTx/>
              <a:latin typeface="Arial"/>
              <a:ea typeface="ＭＳ Ｐゴシック"/>
              <a:cs typeface="Arial"/>
            </a:endParaRP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err="1">
                <a:ln>
                  <a:noFill/>
                </a:ln>
                <a:solidFill>
                  <a:prstClr val="white"/>
                </a:solidFill>
                <a:effectLst/>
                <a:uLnTx/>
                <a:uFillTx/>
                <a:latin typeface="Arial"/>
                <a:ea typeface="ＭＳ Ｐゴシック"/>
                <a:cs typeface="Arial"/>
              </a:rPr>
              <a:t>PSPNetClassifier</a:t>
            </a:r>
            <a:endParaRPr kumimoji="0" lang="en-US" sz="1800" b="1" i="0" u="none" strike="noStrike" kern="1200" cap="none" spc="0" normalizeH="0" baseline="0" noProof="0">
              <a:ln>
                <a:noFill/>
              </a:ln>
              <a:solidFill>
                <a:prstClr val="white"/>
              </a:solidFill>
              <a:effectLst/>
              <a:uLnTx/>
              <a:uFillTx/>
              <a:latin typeface="Arial"/>
              <a:ea typeface="ＭＳ Ｐゴシック"/>
              <a:cs typeface="Arial"/>
            </a:endParaRPr>
          </a:p>
        </p:txBody>
      </p:sp>
    </p:spTree>
    <p:extLst>
      <p:ext uri="{BB962C8B-B14F-4D97-AF65-F5344CB8AC3E}">
        <p14:creationId xmlns:p14="http://schemas.microsoft.com/office/powerpoint/2010/main" val="207580857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144A048-6EA4-4874-ADEB-EAEF02B98E1B}"/>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A90AE200-3964-4AB4-84D3-D3199D350E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38091723-50CE-47FF-BA94-379427961F1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B1360F8E-5170-4143-8ECB-BE66FF22EEEB}"/>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04D4D748-8C72-4343-BB25-20F0F04ECDA4}"/>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8CCAA0CA-9273-4FFF-B062-928B1E160A8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0" name="Picture 9">
            <a:extLst>
              <a:ext uri="{FF2B5EF4-FFF2-40B4-BE49-F238E27FC236}">
                <a16:creationId xmlns:a16="http://schemas.microsoft.com/office/drawing/2014/main" id="{D762286F-B120-4FDE-8957-D8F9E61132C4}"/>
              </a:ext>
            </a:extLst>
          </p:cNvPr>
          <p:cNvPicPr>
            <a:picLocks noChangeAspect="1"/>
          </p:cNvPicPr>
          <p:nvPr/>
        </p:nvPicPr>
        <p:blipFill>
          <a:blip r:embed="rId7"/>
          <a:stretch>
            <a:fillRect/>
          </a:stretch>
        </p:blipFill>
        <p:spPr>
          <a:xfrm>
            <a:off x="1470485" y="1436178"/>
            <a:ext cx="3416826" cy="3100702"/>
          </a:xfrm>
          <a:prstGeom prst="rect">
            <a:avLst/>
          </a:prstGeom>
          <a:effectLst>
            <a:reflection blurRad="6350" stA="52000" endA="300" endPos="35000" dir="5400000" sy="-100000" algn="bl" rotWithShape="0"/>
          </a:effectLst>
        </p:spPr>
      </p:pic>
      <p:sp>
        <p:nvSpPr>
          <p:cNvPr id="16" name="Text Placeholder 2">
            <a:extLst>
              <a:ext uri="{FF2B5EF4-FFF2-40B4-BE49-F238E27FC236}">
                <a16:creationId xmlns:a16="http://schemas.microsoft.com/office/drawing/2014/main" id="{C982AF09-B2A7-4EE7-BCC7-93296A674AF7}"/>
              </a:ext>
            </a:extLst>
          </p:cNvPr>
          <p:cNvSpPr>
            <a:spLocks noGrp="1"/>
          </p:cNvSpPr>
          <p:nvPr>
            <p:ph type="body" idx="1"/>
          </p:nvPr>
        </p:nvSpPr>
        <p:spPr>
          <a:xfrm>
            <a:off x="6924969" y="3469023"/>
            <a:ext cx="4815085" cy="338554"/>
          </a:xfrm>
        </p:spPr>
        <p:txBody>
          <a:bodyPr/>
          <a:lstStyle/>
          <a:p>
            <a:r>
              <a:rPr lang="en-US" dirty="0"/>
              <a:t>Building Footprint extraction</a:t>
            </a:r>
          </a:p>
        </p:txBody>
      </p:sp>
      <p:sp>
        <p:nvSpPr>
          <p:cNvPr id="23" name="Title 1">
            <a:extLst>
              <a:ext uri="{FF2B5EF4-FFF2-40B4-BE49-F238E27FC236}">
                <a16:creationId xmlns:a16="http://schemas.microsoft.com/office/drawing/2014/main" id="{AA3F4E27-89F8-45B7-BFDA-9CC8DD74F032}"/>
              </a:ext>
            </a:extLst>
          </p:cNvPr>
          <p:cNvSpPr>
            <a:spLocks noGrp="1"/>
          </p:cNvSpPr>
          <p:nvPr>
            <p:ph type="title"/>
          </p:nvPr>
        </p:nvSpPr>
        <p:spPr>
          <a:xfrm>
            <a:off x="6926317" y="2690336"/>
            <a:ext cx="4529959" cy="738664"/>
          </a:xfrm>
        </p:spPr>
        <p:txBody>
          <a:bodyPr/>
          <a:lstStyle/>
          <a:p>
            <a:r>
              <a:rPr lang="en-US" b="0" dirty="0"/>
              <a:t>Demo</a:t>
            </a:r>
          </a:p>
        </p:txBody>
      </p:sp>
      <p:sp>
        <p:nvSpPr>
          <p:cNvPr id="24" name="Text Placeholder 2">
            <a:extLst>
              <a:ext uri="{FF2B5EF4-FFF2-40B4-BE49-F238E27FC236}">
                <a16:creationId xmlns:a16="http://schemas.microsoft.com/office/drawing/2014/main" id="{4C9B4BD6-7C42-4ED8-8E98-DA0702C25B66}"/>
              </a:ext>
            </a:extLst>
          </p:cNvPr>
          <p:cNvSpPr txBox="1">
            <a:spLocks/>
          </p:cNvSpPr>
          <p:nvPr/>
        </p:nvSpPr>
        <p:spPr>
          <a:xfrm>
            <a:off x="11212496" y="6370181"/>
            <a:ext cx="784188"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a:t>Vinay</a:t>
            </a:r>
            <a:endParaRPr lang="en-US" dirty="0"/>
          </a:p>
        </p:txBody>
      </p:sp>
    </p:spTree>
    <p:extLst>
      <p:ext uri="{BB962C8B-B14F-4D97-AF65-F5344CB8AC3E}">
        <p14:creationId xmlns:p14="http://schemas.microsoft.com/office/powerpoint/2010/main" val="148506890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519813B5-0F79-46BD-9D4F-9FD063E3AF7B}"/>
              </a:ext>
            </a:extLst>
          </p:cNvPr>
          <p:cNvGrpSpPr/>
          <p:nvPr/>
        </p:nvGrpSpPr>
        <p:grpSpPr>
          <a:xfrm>
            <a:off x="0" y="0"/>
            <a:ext cx="12192001" cy="6858000"/>
            <a:chOff x="0" y="0"/>
            <a:chExt cx="12192001" cy="6858000"/>
          </a:xfrm>
        </p:grpSpPr>
        <p:pic>
          <p:nvPicPr>
            <p:cNvPr id="48" name="Picture 47">
              <a:extLst>
                <a:ext uri="{FF2B5EF4-FFF2-40B4-BE49-F238E27FC236}">
                  <a16:creationId xmlns:a16="http://schemas.microsoft.com/office/drawing/2014/main" id="{685B105E-4125-41C5-98A6-4FF888B661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9" name="Rectangle 48">
              <a:extLst>
                <a:ext uri="{FF2B5EF4-FFF2-40B4-BE49-F238E27FC236}">
                  <a16:creationId xmlns:a16="http://schemas.microsoft.com/office/drawing/2014/main" id="{30A08361-08D9-4325-A397-8D31B7D035AA}"/>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50" name="Picture 49">
              <a:extLst>
                <a:ext uri="{FF2B5EF4-FFF2-40B4-BE49-F238E27FC236}">
                  <a16:creationId xmlns:a16="http://schemas.microsoft.com/office/drawing/2014/main" id="{752EA1A5-E2D3-404B-89C6-384EEA20FD69}"/>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51" name="Picture 50">
              <a:extLst>
                <a:ext uri="{FF2B5EF4-FFF2-40B4-BE49-F238E27FC236}">
                  <a16:creationId xmlns:a16="http://schemas.microsoft.com/office/drawing/2014/main" id="{025B4BB9-7F36-4C93-9BF5-DFF40224FDDB}"/>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52" name="Rectangle 51">
              <a:extLst>
                <a:ext uri="{FF2B5EF4-FFF2-40B4-BE49-F238E27FC236}">
                  <a16:creationId xmlns:a16="http://schemas.microsoft.com/office/drawing/2014/main" id="{258928AB-456E-465E-A0DD-85C0DAF4652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8" name="Picture 2" descr="Image result for instance segmentation">
            <a:extLst>
              <a:ext uri="{FF2B5EF4-FFF2-40B4-BE49-F238E27FC236}">
                <a16:creationId xmlns:a16="http://schemas.microsoft.com/office/drawing/2014/main" id="{D87B0590-4F69-45C8-9EC0-9B8793BD19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691" t="32317" r="2115" b="687"/>
          <a:stretch/>
        </p:blipFill>
        <p:spPr bwMode="auto">
          <a:xfrm>
            <a:off x="1034525" y="1773768"/>
            <a:ext cx="2450668" cy="24506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A2CD040-2F1F-4EC0-AE60-E0DD13A404E6}"/>
              </a:ext>
            </a:extLst>
          </p:cNvPr>
          <p:cNvPicPr>
            <a:picLocks noChangeAspect="1"/>
          </p:cNvPicPr>
          <p:nvPr/>
        </p:nvPicPr>
        <p:blipFill>
          <a:blip r:embed="rId9"/>
          <a:stretch>
            <a:fillRect/>
          </a:stretch>
        </p:blipFill>
        <p:spPr>
          <a:xfrm>
            <a:off x="6679157" y="1773768"/>
            <a:ext cx="2450667" cy="2438655"/>
          </a:xfrm>
          <a:prstGeom prst="rect">
            <a:avLst/>
          </a:prstGeom>
        </p:spPr>
      </p:pic>
      <p:pic>
        <p:nvPicPr>
          <p:cNvPr id="25" name="Picture 2" descr="Image result for instance segmentation">
            <a:extLst>
              <a:ext uri="{FF2B5EF4-FFF2-40B4-BE49-F238E27FC236}">
                <a16:creationId xmlns:a16="http://schemas.microsoft.com/office/drawing/2014/main" id="{6DA0723B-467C-41BF-A43B-E23A4E4D14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162" t="31944" r="27643" b="1060"/>
          <a:stretch/>
        </p:blipFill>
        <p:spPr bwMode="auto">
          <a:xfrm>
            <a:off x="1034524" y="1773768"/>
            <a:ext cx="2415900" cy="24158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Object Detection</a:t>
            </a:r>
          </a:p>
        </p:txBody>
      </p:sp>
      <p:sp>
        <p:nvSpPr>
          <p:cNvPr id="3" name="Text Placeholder 2"/>
          <p:cNvSpPr>
            <a:spLocks noGrp="1"/>
          </p:cNvSpPr>
          <p:nvPr>
            <p:ph type="body" sz="quarter" idx="11"/>
          </p:nvPr>
        </p:nvSpPr>
        <p:spPr/>
        <p:txBody>
          <a:bodyPr/>
          <a:lstStyle/>
          <a:p>
            <a:r>
              <a:rPr lang="en-US"/>
              <a:t>Find objects and their location (bounding boxes)</a:t>
            </a:r>
          </a:p>
        </p:txBody>
      </p:sp>
      <p:sp>
        <p:nvSpPr>
          <p:cNvPr id="30" name="Content Placeholder 3">
            <a:extLst>
              <a:ext uri="{FF2B5EF4-FFF2-40B4-BE49-F238E27FC236}">
                <a16:creationId xmlns:a16="http://schemas.microsoft.com/office/drawing/2014/main" id="{487860F4-67BF-4E40-9307-FDA26CEDB8DB}"/>
              </a:ext>
            </a:extLst>
          </p:cNvPr>
          <p:cNvSpPr txBox="1">
            <a:spLocks/>
          </p:cNvSpPr>
          <p:nvPr/>
        </p:nvSpPr>
        <p:spPr>
          <a:xfrm>
            <a:off x="6190697" y="4681421"/>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Applications: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Detect trees, cars, airplanes, …</a:t>
            </a:r>
          </a:p>
        </p:txBody>
      </p:sp>
      <p:sp>
        <p:nvSpPr>
          <p:cNvPr id="31" name="Content Placeholder 3">
            <a:extLst>
              <a:ext uri="{FF2B5EF4-FFF2-40B4-BE49-F238E27FC236}">
                <a16:creationId xmlns:a16="http://schemas.microsoft.com/office/drawing/2014/main" id="{BC318F28-45AE-41A6-9464-56CC3192080D}"/>
              </a:ext>
            </a:extLst>
          </p:cNvPr>
          <p:cNvSpPr txBox="1">
            <a:spLocks/>
          </p:cNvSpPr>
          <p:nvPr/>
        </p:nvSpPr>
        <p:spPr>
          <a:xfrm>
            <a:off x="1034524" y="4671976"/>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Models: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err="1">
                <a:ln>
                  <a:noFill/>
                </a:ln>
                <a:solidFill>
                  <a:prstClr val="white"/>
                </a:solidFill>
                <a:effectLst/>
                <a:uLnTx/>
                <a:uFillTx/>
                <a:latin typeface="Arial"/>
                <a:ea typeface="ＭＳ Ｐゴシック"/>
                <a:cs typeface="Arial"/>
              </a:rPr>
              <a:t>SingleShotDetector</a:t>
            </a:r>
            <a:endParaRPr kumimoji="0" lang="en-US" sz="1800" b="1" i="0" u="none" strike="noStrike" kern="1200" cap="none" spc="0" normalizeH="0" baseline="0" noProof="0">
              <a:ln>
                <a:noFill/>
              </a:ln>
              <a:solidFill>
                <a:prstClr val="white"/>
              </a:solidFill>
              <a:effectLst/>
              <a:uLnTx/>
              <a:uFillTx/>
              <a:latin typeface="Arial"/>
              <a:ea typeface="ＭＳ Ｐゴシック"/>
              <a:cs typeface="Arial"/>
            </a:endParaRP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err="1">
                <a:ln>
                  <a:noFill/>
                </a:ln>
                <a:solidFill>
                  <a:prstClr val="white"/>
                </a:solidFill>
                <a:effectLst/>
                <a:uLnTx/>
                <a:uFillTx/>
                <a:latin typeface="Arial"/>
                <a:ea typeface="ＭＳ Ｐゴシック"/>
                <a:cs typeface="Arial"/>
              </a:rPr>
              <a:t>RetinaNet</a:t>
            </a:r>
            <a:endParaRPr kumimoji="0" lang="en-US" sz="1800" b="1" i="0" u="none" strike="noStrike" kern="1200" cap="none" spc="0" normalizeH="0" baseline="0" noProof="0">
              <a:ln>
                <a:noFill/>
              </a:ln>
              <a:solidFill>
                <a:prstClr val="white"/>
              </a:solidFill>
              <a:effectLst/>
              <a:uLnTx/>
              <a:uFillTx/>
              <a:latin typeface="Arial"/>
              <a:ea typeface="ＭＳ Ｐゴシック"/>
              <a:cs typeface="Arial"/>
            </a:endParaRPr>
          </a:p>
        </p:txBody>
      </p:sp>
      <p:grpSp>
        <p:nvGrpSpPr>
          <p:cNvPr id="22" name="Group 21">
            <a:extLst>
              <a:ext uri="{FF2B5EF4-FFF2-40B4-BE49-F238E27FC236}">
                <a16:creationId xmlns:a16="http://schemas.microsoft.com/office/drawing/2014/main" id="{CF94D239-57E2-41B1-B432-53393B694AA0}"/>
              </a:ext>
            </a:extLst>
          </p:cNvPr>
          <p:cNvGrpSpPr/>
          <p:nvPr/>
        </p:nvGrpSpPr>
        <p:grpSpPr>
          <a:xfrm>
            <a:off x="161421" y="298455"/>
            <a:ext cx="11930353" cy="6711945"/>
            <a:chOff x="9021" y="146055"/>
            <a:chExt cx="11930353" cy="6711945"/>
          </a:xfrm>
        </p:grpSpPr>
        <p:pic>
          <p:nvPicPr>
            <p:cNvPr id="47" name="Picture 46">
              <a:extLst>
                <a:ext uri="{FF2B5EF4-FFF2-40B4-BE49-F238E27FC236}">
                  <a16:creationId xmlns:a16="http://schemas.microsoft.com/office/drawing/2014/main" id="{BA0EB795-EC3C-4C13-9258-9FA8D33BBDFE}"/>
                </a:ext>
              </a:extLst>
            </p:cNvPr>
            <p:cNvPicPr>
              <a:picLocks noChangeAspect="1"/>
            </p:cNvPicPr>
            <p:nvPr/>
          </p:nvPicPr>
          <p:blipFill rotWithShape="1">
            <a:blip r:embed="rId10"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nvGrpSpPr>
            <p:cNvPr id="24" name="Group 23">
              <a:extLst>
                <a:ext uri="{FF2B5EF4-FFF2-40B4-BE49-F238E27FC236}">
                  <a16:creationId xmlns:a16="http://schemas.microsoft.com/office/drawing/2014/main" id="{D1D312BF-9571-46B0-9571-8B435B903F50}"/>
                </a:ext>
              </a:extLst>
            </p:cNvPr>
            <p:cNvGrpSpPr/>
            <p:nvPr/>
          </p:nvGrpSpPr>
          <p:grpSpPr>
            <a:xfrm>
              <a:off x="208303" y="146055"/>
              <a:ext cx="11731071" cy="6595922"/>
              <a:chOff x="208303" y="146055"/>
              <a:chExt cx="11731071" cy="6595922"/>
            </a:xfrm>
          </p:grpSpPr>
          <p:grpSp>
            <p:nvGrpSpPr>
              <p:cNvPr id="26" name="Group 25">
                <a:extLst>
                  <a:ext uri="{FF2B5EF4-FFF2-40B4-BE49-F238E27FC236}">
                    <a16:creationId xmlns:a16="http://schemas.microsoft.com/office/drawing/2014/main" id="{B63E8199-5C08-4E4C-A8FF-DE29D4A72249}"/>
                  </a:ext>
                </a:extLst>
              </p:cNvPr>
              <p:cNvGrpSpPr/>
              <p:nvPr/>
            </p:nvGrpSpPr>
            <p:grpSpPr>
              <a:xfrm>
                <a:off x="11604987" y="146055"/>
                <a:ext cx="334387" cy="435843"/>
                <a:chOff x="11604987" y="146055"/>
                <a:chExt cx="334387" cy="435843"/>
              </a:xfrm>
            </p:grpSpPr>
            <p:grpSp>
              <p:nvGrpSpPr>
                <p:cNvPr id="38" name="Group 37">
                  <a:extLst>
                    <a:ext uri="{FF2B5EF4-FFF2-40B4-BE49-F238E27FC236}">
                      <a16:creationId xmlns:a16="http://schemas.microsoft.com/office/drawing/2014/main" id="{64D078A1-E3BA-4B11-8962-15983B5761E6}"/>
                    </a:ext>
                  </a:extLst>
                </p:cNvPr>
                <p:cNvGrpSpPr>
                  <a:grpSpLocks noChangeAspect="1"/>
                </p:cNvGrpSpPr>
                <p:nvPr/>
              </p:nvGrpSpPr>
              <p:grpSpPr>
                <a:xfrm>
                  <a:off x="11770125" y="399018"/>
                  <a:ext cx="169249" cy="182880"/>
                  <a:chOff x="7310041" y="760941"/>
                  <a:chExt cx="1043386" cy="1127422"/>
                </a:xfrm>
              </p:grpSpPr>
              <p:sp>
                <p:nvSpPr>
                  <p:cNvPr id="43" name="Freeform 33">
                    <a:extLst>
                      <a:ext uri="{FF2B5EF4-FFF2-40B4-BE49-F238E27FC236}">
                        <a16:creationId xmlns:a16="http://schemas.microsoft.com/office/drawing/2014/main" id="{F3141BF8-AA1B-4CF3-BDED-86FA59F571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4" name="Rectangle 43">
                    <a:extLst>
                      <a:ext uri="{FF2B5EF4-FFF2-40B4-BE49-F238E27FC236}">
                        <a16:creationId xmlns:a16="http://schemas.microsoft.com/office/drawing/2014/main" id="{0E8B9EB9-D2D4-42FA-87A8-54F4BB402D8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1759CD65-2D3B-479F-B045-D4225C01EA3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9" name="Group 38">
                  <a:extLst>
                    <a:ext uri="{FF2B5EF4-FFF2-40B4-BE49-F238E27FC236}">
                      <a16:creationId xmlns:a16="http://schemas.microsoft.com/office/drawing/2014/main" id="{E6A928DF-7325-48AC-A8BD-0ECCE44573B2}"/>
                    </a:ext>
                  </a:extLst>
                </p:cNvPr>
                <p:cNvGrpSpPr>
                  <a:grpSpLocks noChangeAspect="1"/>
                </p:cNvGrpSpPr>
                <p:nvPr/>
              </p:nvGrpSpPr>
              <p:grpSpPr>
                <a:xfrm>
                  <a:off x="11604987" y="146055"/>
                  <a:ext cx="73152" cy="73152"/>
                  <a:chOff x="7310041" y="760941"/>
                  <a:chExt cx="1043386" cy="1127422"/>
                </a:xfrm>
              </p:grpSpPr>
              <p:sp>
                <p:nvSpPr>
                  <p:cNvPr id="40" name="Freeform 30">
                    <a:extLst>
                      <a:ext uri="{FF2B5EF4-FFF2-40B4-BE49-F238E27FC236}">
                        <a16:creationId xmlns:a16="http://schemas.microsoft.com/office/drawing/2014/main" id="{81DE5D26-CD9E-4621-9688-E9150394285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A27E2215-3A52-41DB-A18B-DCE851C4FE8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2" name="Rectangle 41">
                    <a:extLst>
                      <a:ext uri="{FF2B5EF4-FFF2-40B4-BE49-F238E27FC236}">
                        <a16:creationId xmlns:a16="http://schemas.microsoft.com/office/drawing/2014/main" id="{E8301CE8-BBC1-456C-91EC-62A272BEEB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9" name="Group 28">
                <a:extLst>
                  <a:ext uri="{FF2B5EF4-FFF2-40B4-BE49-F238E27FC236}">
                    <a16:creationId xmlns:a16="http://schemas.microsoft.com/office/drawing/2014/main" id="{245A9F46-5EB7-468A-B217-2AB1FACBF2E3}"/>
                  </a:ext>
                </a:extLst>
              </p:cNvPr>
              <p:cNvGrpSpPr/>
              <p:nvPr/>
            </p:nvGrpSpPr>
            <p:grpSpPr>
              <a:xfrm>
                <a:off x="208303" y="5787704"/>
                <a:ext cx="437544" cy="389381"/>
                <a:chOff x="9178262" y="1315181"/>
                <a:chExt cx="437544" cy="389381"/>
              </a:xfrm>
            </p:grpSpPr>
            <p:pic>
              <p:nvPicPr>
                <p:cNvPr id="36" name="Picture 35">
                  <a:extLst>
                    <a:ext uri="{FF2B5EF4-FFF2-40B4-BE49-F238E27FC236}">
                      <a16:creationId xmlns:a16="http://schemas.microsoft.com/office/drawing/2014/main" id="{2D0FCF49-6E5E-4C95-BCF4-AB2BC88602CF}"/>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7" name="Picture 36">
                  <a:extLst>
                    <a:ext uri="{FF2B5EF4-FFF2-40B4-BE49-F238E27FC236}">
                      <a16:creationId xmlns:a16="http://schemas.microsoft.com/office/drawing/2014/main" id="{B26A1A5F-712D-44AC-9318-6BF1065C841B}"/>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2" name="Group 31">
                <a:extLst>
                  <a:ext uri="{FF2B5EF4-FFF2-40B4-BE49-F238E27FC236}">
                    <a16:creationId xmlns:a16="http://schemas.microsoft.com/office/drawing/2014/main" id="{2E3EC117-71E4-4AA8-832E-0FEA796F106F}"/>
                  </a:ext>
                </a:extLst>
              </p:cNvPr>
              <p:cNvGrpSpPr/>
              <p:nvPr/>
            </p:nvGrpSpPr>
            <p:grpSpPr>
              <a:xfrm>
                <a:off x="250899" y="6421937"/>
                <a:ext cx="669934" cy="274320"/>
                <a:chOff x="9445759" y="1430242"/>
                <a:chExt cx="669934" cy="274320"/>
              </a:xfrm>
            </p:grpSpPr>
            <p:pic>
              <p:nvPicPr>
                <p:cNvPr id="34" name="Picture 33">
                  <a:extLst>
                    <a:ext uri="{FF2B5EF4-FFF2-40B4-BE49-F238E27FC236}">
                      <a16:creationId xmlns:a16="http://schemas.microsoft.com/office/drawing/2014/main" id="{8BFF8C1F-4B07-499F-AF70-A9224413DAF8}"/>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5" name="Picture 34">
                  <a:extLst>
                    <a:ext uri="{FF2B5EF4-FFF2-40B4-BE49-F238E27FC236}">
                      <a16:creationId xmlns:a16="http://schemas.microsoft.com/office/drawing/2014/main" id="{1D2C4688-BE9D-49DA-9D87-1D966EE83001}"/>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33" name="Picture 32">
                <a:extLst>
                  <a:ext uri="{FF2B5EF4-FFF2-40B4-BE49-F238E27FC236}">
                    <a16:creationId xmlns:a16="http://schemas.microsoft.com/office/drawing/2014/main" id="{7C7D50A0-124A-4621-BB6B-6410155BB25B}"/>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Tree>
    <p:extLst>
      <p:ext uri="{BB962C8B-B14F-4D97-AF65-F5344CB8AC3E}">
        <p14:creationId xmlns:p14="http://schemas.microsoft.com/office/powerpoint/2010/main" val="147008832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C299A44-749A-4C0A-A1B0-3A444261B84C}"/>
              </a:ext>
            </a:extLst>
          </p:cNvPr>
          <p:cNvGrpSpPr/>
          <p:nvPr/>
        </p:nvGrpSpPr>
        <p:grpSpPr>
          <a:xfrm>
            <a:off x="0" y="0"/>
            <a:ext cx="12192001" cy="6858000"/>
            <a:chOff x="0" y="0"/>
            <a:chExt cx="12192001" cy="6858000"/>
          </a:xfrm>
        </p:grpSpPr>
        <p:pic>
          <p:nvPicPr>
            <p:cNvPr id="24" name="Picture 23">
              <a:extLst>
                <a:ext uri="{FF2B5EF4-FFF2-40B4-BE49-F238E27FC236}">
                  <a16:creationId xmlns:a16="http://schemas.microsoft.com/office/drawing/2014/main" id="{172CBA0F-1C99-430A-9BC8-144418C122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BF60A5F1-2970-44A5-99A2-877A15B7A01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6" name="Picture 25">
              <a:extLst>
                <a:ext uri="{FF2B5EF4-FFF2-40B4-BE49-F238E27FC236}">
                  <a16:creationId xmlns:a16="http://schemas.microsoft.com/office/drawing/2014/main" id="{F5FD5A28-7D76-442C-8E12-3A37319EABC6}"/>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7" name="Picture 26">
              <a:extLst>
                <a:ext uri="{FF2B5EF4-FFF2-40B4-BE49-F238E27FC236}">
                  <a16:creationId xmlns:a16="http://schemas.microsoft.com/office/drawing/2014/main" id="{B739BEE3-8F77-462F-819F-D0DCB3401708}"/>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9" name="Rectangle 28">
              <a:extLst>
                <a:ext uri="{FF2B5EF4-FFF2-40B4-BE49-F238E27FC236}">
                  <a16:creationId xmlns:a16="http://schemas.microsoft.com/office/drawing/2014/main" id="{06FBF480-1B05-4593-9F4A-A4AD643FF958}"/>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4" name="Picture 3">
            <a:extLst>
              <a:ext uri="{FF2B5EF4-FFF2-40B4-BE49-F238E27FC236}">
                <a16:creationId xmlns:a16="http://schemas.microsoft.com/office/drawing/2014/main" id="{1543D832-C881-469F-90C5-2BAF4FF986C5}"/>
              </a:ext>
            </a:extLst>
          </p:cNvPr>
          <p:cNvPicPr>
            <a:picLocks noChangeAspect="1"/>
          </p:cNvPicPr>
          <p:nvPr/>
        </p:nvPicPr>
        <p:blipFill>
          <a:blip r:embed="rId7"/>
          <a:stretch>
            <a:fillRect/>
          </a:stretch>
        </p:blipFill>
        <p:spPr>
          <a:xfrm>
            <a:off x="6679157" y="1773768"/>
            <a:ext cx="2450667" cy="2439942"/>
          </a:xfrm>
          <a:prstGeom prst="rect">
            <a:avLst/>
          </a:prstGeom>
        </p:spPr>
      </p:pic>
      <p:pic>
        <p:nvPicPr>
          <p:cNvPr id="28" name="Picture 2" descr="Image result for instance segmentation">
            <a:extLst>
              <a:ext uri="{FF2B5EF4-FFF2-40B4-BE49-F238E27FC236}">
                <a16:creationId xmlns:a16="http://schemas.microsoft.com/office/drawing/2014/main" id="{D87B0590-4F69-45C8-9EC0-9B8793BD19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691" t="32317" r="2115" b="687"/>
          <a:stretch/>
        </p:blipFill>
        <p:spPr bwMode="auto">
          <a:xfrm>
            <a:off x="1034525" y="1773768"/>
            <a:ext cx="2450668" cy="24506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Instance Segmentation</a:t>
            </a:r>
          </a:p>
        </p:txBody>
      </p:sp>
      <p:sp>
        <p:nvSpPr>
          <p:cNvPr id="3" name="Text Placeholder 2"/>
          <p:cNvSpPr>
            <a:spLocks noGrp="1"/>
          </p:cNvSpPr>
          <p:nvPr>
            <p:ph type="body" sz="quarter" idx="11"/>
          </p:nvPr>
        </p:nvSpPr>
        <p:spPr/>
        <p:txBody>
          <a:bodyPr/>
          <a:lstStyle/>
          <a:p>
            <a:r>
              <a:rPr lang="en-US"/>
              <a:t>Find objects and their </a:t>
            </a:r>
            <a:r>
              <a:rPr lang="en-US" i="1"/>
              <a:t>precise</a:t>
            </a:r>
            <a:r>
              <a:rPr lang="en-US"/>
              <a:t> locations (masks or polygonal features)</a:t>
            </a:r>
          </a:p>
        </p:txBody>
      </p:sp>
      <p:sp>
        <p:nvSpPr>
          <p:cNvPr id="30" name="Content Placeholder 3">
            <a:extLst>
              <a:ext uri="{FF2B5EF4-FFF2-40B4-BE49-F238E27FC236}">
                <a16:creationId xmlns:a16="http://schemas.microsoft.com/office/drawing/2014/main" id="{487860F4-67BF-4E40-9307-FDA26CEDB8DB}"/>
              </a:ext>
            </a:extLst>
          </p:cNvPr>
          <p:cNvSpPr txBox="1">
            <a:spLocks/>
          </p:cNvSpPr>
          <p:nvPr/>
        </p:nvSpPr>
        <p:spPr>
          <a:xfrm>
            <a:off x="6190697" y="4792133"/>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Applications: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a:ln>
                  <a:noFill/>
                </a:ln>
                <a:solidFill>
                  <a:prstClr val="white"/>
                </a:solidFill>
                <a:effectLst/>
                <a:uLnTx/>
                <a:uFillTx/>
                <a:latin typeface="Arial"/>
                <a:ea typeface="ＭＳ Ｐゴシック"/>
                <a:cs typeface="Arial"/>
              </a:rPr>
              <a:t>Building footprint extraction</a:t>
            </a:r>
          </a:p>
        </p:txBody>
      </p:sp>
      <p:sp>
        <p:nvSpPr>
          <p:cNvPr id="31" name="Content Placeholder 3">
            <a:extLst>
              <a:ext uri="{FF2B5EF4-FFF2-40B4-BE49-F238E27FC236}">
                <a16:creationId xmlns:a16="http://schemas.microsoft.com/office/drawing/2014/main" id="{BC318F28-45AE-41A6-9464-56CC3192080D}"/>
              </a:ext>
            </a:extLst>
          </p:cNvPr>
          <p:cNvSpPr txBox="1">
            <a:spLocks/>
          </p:cNvSpPr>
          <p:nvPr/>
        </p:nvSpPr>
        <p:spPr>
          <a:xfrm>
            <a:off x="684213" y="4784697"/>
            <a:ext cx="4631266" cy="139067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4682AA"/>
              </a:buClr>
              <a:buSzPct val="80000"/>
              <a:buFont typeface="Arial"/>
              <a:buNone/>
              <a:tabLst/>
              <a:defRPr/>
            </a:pPr>
            <a:r>
              <a:rPr kumimoji="0" lang="en-US" sz="2000" b="1" i="0" u="none" strike="noStrike" kern="1200" cap="none" spc="0" normalizeH="0" baseline="0" noProof="0">
                <a:ln>
                  <a:noFill/>
                </a:ln>
                <a:solidFill>
                  <a:prstClr val="white"/>
                </a:solidFill>
                <a:effectLst/>
                <a:uLnTx/>
                <a:uFillTx/>
                <a:latin typeface="Arial"/>
                <a:ea typeface="ＭＳ Ｐゴシック"/>
                <a:cs typeface="Arial"/>
              </a:rPr>
              <a:t>Models:</a:t>
            </a:r>
          </a:p>
          <a:p>
            <a:pPr marL="457200" marR="0" lvl="1" indent="-173736" algn="l" defTabSz="457200" rtl="0" eaLnBrk="1" fontAlgn="auto" latinLnBrk="0" hangingPunct="1">
              <a:lnSpc>
                <a:spcPct val="100000"/>
              </a:lnSpc>
              <a:spcBef>
                <a:spcPts val="0"/>
              </a:spcBef>
              <a:spcAft>
                <a:spcPts val="600"/>
              </a:spcAft>
              <a:buClr>
                <a:srgbClr val="4682AA"/>
              </a:buClr>
              <a:buSzPct val="80000"/>
              <a:buFont typeface="Lucida Grande"/>
              <a:buChar char="-"/>
              <a:tabLst/>
              <a:defRPr/>
            </a:pPr>
            <a:r>
              <a:rPr kumimoji="0" lang="en-US" sz="1800" b="1" i="0" u="none" strike="noStrike" kern="1200" cap="none" spc="0" normalizeH="0" baseline="0" noProof="0" err="1">
                <a:ln>
                  <a:noFill/>
                </a:ln>
                <a:solidFill>
                  <a:prstClr val="white"/>
                </a:solidFill>
                <a:effectLst/>
                <a:uLnTx/>
                <a:uFillTx/>
                <a:latin typeface="Arial"/>
                <a:ea typeface="ＭＳ Ｐゴシック"/>
                <a:cs typeface="Arial"/>
              </a:rPr>
              <a:t>MaskRCNN</a:t>
            </a:r>
            <a:endParaRPr kumimoji="0" lang="en-US" sz="1800" b="1" i="0" u="none" strike="noStrike" kern="1200" cap="none" spc="0" normalizeH="0" baseline="0" noProof="0">
              <a:ln>
                <a:noFill/>
              </a:ln>
              <a:solidFill>
                <a:prstClr val="white"/>
              </a:solidFill>
              <a:effectLst/>
              <a:uLnTx/>
              <a:uFillTx/>
              <a:latin typeface="Arial"/>
              <a:ea typeface="ＭＳ Ｐゴシック"/>
              <a:cs typeface="Arial"/>
            </a:endParaRPr>
          </a:p>
        </p:txBody>
      </p:sp>
      <p:pic>
        <p:nvPicPr>
          <p:cNvPr id="9" name="Picture 8">
            <a:extLst>
              <a:ext uri="{FF2B5EF4-FFF2-40B4-BE49-F238E27FC236}">
                <a16:creationId xmlns:a16="http://schemas.microsoft.com/office/drawing/2014/main" id="{A248DFA5-96F5-496B-93B3-60AFE8241DFB}"/>
              </a:ext>
            </a:extLst>
          </p:cNvPr>
          <p:cNvPicPr>
            <a:picLocks noChangeAspect="1"/>
          </p:cNvPicPr>
          <p:nvPr/>
        </p:nvPicPr>
        <p:blipFill>
          <a:blip r:embed="rId9"/>
          <a:stretch>
            <a:fillRect/>
          </a:stretch>
        </p:blipFill>
        <p:spPr>
          <a:xfrm>
            <a:off x="1034525" y="1723388"/>
            <a:ext cx="2496519" cy="2501046"/>
          </a:xfrm>
          <a:prstGeom prst="rect">
            <a:avLst/>
          </a:prstGeom>
        </p:spPr>
      </p:pic>
    </p:spTree>
    <p:extLst>
      <p:ext uri="{BB962C8B-B14F-4D97-AF65-F5344CB8AC3E}">
        <p14:creationId xmlns:p14="http://schemas.microsoft.com/office/powerpoint/2010/main" val="146434605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0EB548F-665C-4207-8773-2081FC0741C1}"/>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92D77BE2-71D7-4BC7-97F6-1D96CCA463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66E7D0F9-5C8B-4119-BD37-D61A15610544}"/>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E984B59D-BFF8-4FCB-8172-DB40FB4B89D0}"/>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BA6AF482-9016-4F16-BDF3-3B00DBCCBF34}"/>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6639B2AB-B53D-4782-B49C-67D12A572132}"/>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14" name="Text Placeholder 2">
            <a:extLst>
              <a:ext uri="{FF2B5EF4-FFF2-40B4-BE49-F238E27FC236}">
                <a16:creationId xmlns:a16="http://schemas.microsoft.com/office/drawing/2014/main" id="{AAD9AD41-E25A-4EDA-9DB7-8A78A9742D61}"/>
              </a:ext>
            </a:extLst>
          </p:cNvPr>
          <p:cNvSpPr>
            <a:spLocks noGrp="1"/>
          </p:cNvSpPr>
          <p:nvPr>
            <p:ph type="body" idx="1"/>
          </p:nvPr>
        </p:nvSpPr>
        <p:spPr>
          <a:xfrm>
            <a:off x="6840889" y="3469023"/>
            <a:ext cx="5403665" cy="338554"/>
          </a:xfrm>
        </p:spPr>
        <p:txBody>
          <a:bodyPr/>
          <a:lstStyle/>
          <a:p>
            <a:r>
              <a:rPr lang="en-US" dirty="0"/>
              <a:t>Building footprints</a:t>
            </a:r>
          </a:p>
        </p:txBody>
      </p:sp>
      <p:sp>
        <p:nvSpPr>
          <p:cNvPr id="15" name="Title 1">
            <a:extLst>
              <a:ext uri="{FF2B5EF4-FFF2-40B4-BE49-F238E27FC236}">
                <a16:creationId xmlns:a16="http://schemas.microsoft.com/office/drawing/2014/main" id="{EB5D1147-E10F-4421-8487-2BB15A237D38}"/>
              </a:ext>
            </a:extLst>
          </p:cNvPr>
          <p:cNvSpPr>
            <a:spLocks noGrp="1"/>
          </p:cNvSpPr>
          <p:nvPr>
            <p:ph type="title"/>
          </p:nvPr>
        </p:nvSpPr>
        <p:spPr>
          <a:xfrm>
            <a:off x="6842237" y="2690336"/>
            <a:ext cx="4529959" cy="738664"/>
          </a:xfrm>
        </p:spPr>
        <p:txBody>
          <a:bodyPr/>
          <a:lstStyle/>
          <a:p>
            <a:r>
              <a:rPr lang="en-US" b="0" dirty="0"/>
              <a:t>Demo</a:t>
            </a:r>
          </a:p>
        </p:txBody>
      </p:sp>
      <p:sp>
        <p:nvSpPr>
          <p:cNvPr id="16" name="Text Placeholder 2">
            <a:extLst>
              <a:ext uri="{FF2B5EF4-FFF2-40B4-BE49-F238E27FC236}">
                <a16:creationId xmlns:a16="http://schemas.microsoft.com/office/drawing/2014/main" id="{C52D19F6-A92D-4D90-B4E3-A820A47085A5}"/>
              </a:ext>
            </a:extLst>
          </p:cNvPr>
          <p:cNvSpPr txBox="1">
            <a:spLocks/>
          </p:cNvSpPr>
          <p:nvPr/>
        </p:nvSpPr>
        <p:spPr>
          <a:xfrm>
            <a:off x="11212496" y="6370181"/>
            <a:ext cx="784188"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t>Rohit</a:t>
            </a:r>
          </a:p>
        </p:txBody>
      </p:sp>
      <p:pic>
        <p:nvPicPr>
          <p:cNvPr id="3" name="Picture 2">
            <a:extLst>
              <a:ext uri="{FF2B5EF4-FFF2-40B4-BE49-F238E27FC236}">
                <a16:creationId xmlns:a16="http://schemas.microsoft.com/office/drawing/2014/main" id="{614A07B8-EAB3-40E5-B584-FB28E7D007D6}"/>
              </a:ext>
            </a:extLst>
          </p:cNvPr>
          <p:cNvPicPr>
            <a:picLocks noChangeAspect="1"/>
          </p:cNvPicPr>
          <p:nvPr/>
        </p:nvPicPr>
        <p:blipFill>
          <a:blip r:embed="rId7"/>
          <a:stretch>
            <a:fillRect/>
          </a:stretch>
        </p:blipFill>
        <p:spPr>
          <a:xfrm>
            <a:off x="916062" y="1506928"/>
            <a:ext cx="5381335" cy="3105479"/>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96084746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11C4B65-8A56-4627-BAF7-B15534B87258}"/>
              </a:ext>
            </a:extLst>
          </p:cNvPr>
          <p:cNvGrpSpPr/>
          <p:nvPr/>
        </p:nvGrpSpPr>
        <p:grpSpPr>
          <a:xfrm>
            <a:off x="0" y="0"/>
            <a:ext cx="12192001" cy="6858000"/>
            <a:chOff x="0" y="0"/>
            <a:chExt cx="12192001" cy="6858000"/>
          </a:xfrm>
        </p:grpSpPr>
        <p:pic>
          <p:nvPicPr>
            <p:cNvPr id="8" name="Picture 7">
              <a:extLst>
                <a:ext uri="{FF2B5EF4-FFF2-40B4-BE49-F238E27FC236}">
                  <a16:creationId xmlns:a16="http://schemas.microsoft.com/office/drawing/2014/main" id="{03241BCA-4FA6-4CA0-AB98-ADE6268A6B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AD6B698-8BBD-47E2-9200-2DB3381EB613}"/>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0" name="Picture 9">
              <a:extLst>
                <a:ext uri="{FF2B5EF4-FFF2-40B4-BE49-F238E27FC236}">
                  <a16:creationId xmlns:a16="http://schemas.microsoft.com/office/drawing/2014/main" id="{DF1F22A1-4E5A-4BEC-83E9-026C6BA2D523}"/>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1" name="Picture 10">
              <a:extLst>
                <a:ext uri="{FF2B5EF4-FFF2-40B4-BE49-F238E27FC236}">
                  <a16:creationId xmlns:a16="http://schemas.microsoft.com/office/drawing/2014/main" id="{366D5374-40E7-4117-9D66-FAA76AADF742}"/>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2" name="Rectangle 11">
              <a:extLst>
                <a:ext uri="{FF2B5EF4-FFF2-40B4-BE49-F238E27FC236}">
                  <a16:creationId xmlns:a16="http://schemas.microsoft.com/office/drawing/2014/main" id="{7EAF94B9-9DC3-4A0C-A180-92BF9730439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4A3280E5-2ABF-4A03-BC1E-325A3033090E}"/>
              </a:ext>
            </a:extLst>
          </p:cNvPr>
          <p:cNvSpPr>
            <a:spLocks noGrp="1"/>
          </p:cNvSpPr>
          <p:nvPr>
            <p:ph type="title"/>
          </p:nvPr>
        </p:nvSpPr>
        <p:spPr/>
        <p:txBody>
          <a:bodyPr/>
          <a:lstStyle/>
          <a:p>
            <a:r>
              <a:rPr lang="en-US" dirty="0"/>
              <a:t>Text / NLP</a:t>
            </a:r>
            <a:endParaRPr lang="en-GB" dirty="0"/>
          </a:p>
        </p:txBody>
      </p:sp>
      <p:sp>
        <p:nvSpPr>
          <p:cNvPr id="3" name="Content Placeholder 2">
            <a:extLst>
              <a:ext uri="{FF2B5EF4-FFF2-40B4-BE49-F238E27FC236}">
                <a16:creationId xmlns:a16="http://schemas.microsoft.com/office/drawing/2014/main" id="{081C5777-D6A1-485B-A4C5-A6571DE962B0}"/>
              </a:ext>
            </a:extLst>
          </p:cNvPr>
          <p:cNvSpPr>
            <a:spLocks noGrp="1"/>
          </p:cNvSpPr>
          <p:nvPr>
            <p:ph idx="1"/>
          </p:nvPr>
        </p:nvSpPr>
        <p:spPr/>
        <p:txBody>
          <a:bodyPr>
            <a:normAutofit/>
          </a:bodyPr>
          <a:lstStyle/>
          <a:p>
            <a:r>
              <a:rPr lang="en-US" b="0" dirty="0" err="1"/>
              <a:t>arcgis.learn</a:t>
            </a:r>
            <a:r>
              <a:rPr lang="en-US" b="0" dirty="0"/>
              <a:t> – model for extracting location and other entities</a:t>
            </a:r>
          </a:p>
          <a:p>
            <a:pPr lvl="1"/>
            <a:r>
              <a:rPr lang="en-US" b="0" dirty="0" err="1"/>
              <a:t>EntityExtractor</a:t>
            </a:r>
            <a:r>
              <a:rPr lang="en-US" b="0" dirty="0"/>
              <a:t> model</a:t>
            </a:r>
          </a:p>
          <a:p>
            <a:pPr lvl="1"/>
            <a:endParaRPr lang="en-US" b="0" dirty="0"/>
          </a:p>
          <a:p>
            <a:pPr lvl="1"/>
            <a:endParaRPr lang="en-US" b="0" dirty="0"/>
          </a:p>
          <a:p>
            <a:pPr lvl="1"/>
            <a:endParaRPr lang="en-US" b="0" dirty="0"/>
          </a:p>
        </p:txBody>
      </p:sp>
      <p:pic>
        <p:nvPicPr>
          <p:cNvPr id="5" name="Picture 4">
            <a:extLst>
              <a:ext uri="{FF2B5EF4-FFF2-40B4-BE49-F238E27FC236}">
                <a16:creationId xmlns:a16="http://schemas.microsoft.com/office/drawing/2014/main" id="{214BE68C-9E52-4F29-ADF7-26517C0E8087}"/>
              </a:ext>
            </a:extLst>
          </p:cNvPr>
          <p:cNvPicPr>
            <a:picLocks noChangeAspect="1"/>
          </p:cNvPicPr>
          <p:nvPr/>
        </p:nvPicPr>
        <p:blipFill>
          <a:blip r:embed="rId8"/>
          <a:stretch>
            <a:fillRect/>
          </a:stretch>
        </p:blipFill>
        <p:spPr>
          <a:xfrm>
            <a:off x="5998061" y="2229893"/>
            <a:ext cx="5514235" cy="4256317"/>
          </a:xfrm>
          <a:prstGeom prst="rect">
            <a:avLst/>
          </a:prstGeom>
        </p:spPr>
      </p:pic>
      <p:pic>
        <p:nvPicPr>
          <p:cNvPr id="6" name="Picture 5">
            <a:extLst>
              <a:ext uri="{FF2B5EF4-FFF2-40B4-BE49-F238E27FC236}">
                <a16:creationId xmlns:a16="http://schemas.microsoft.com/office/drawing/2014/main" id="{A5A89F5B-D7F4-4F95-9018-B1BF3897D1B5}"/>
              </a:ext>
            </a:extLst>
          </p:cNvPr>
          <p:cNvPicPr>
            <a:picLocks noChangeAspect="1"/>
          </p:cNvPicPr>
          <p:nvPr/>
        </p:nvPicPr>
        <p:blipFill>
          <a:blip r:embed="rId9"/>
          <a:stretch>
            <a:fillRect/>
          </a:stretch>
        </p:blipFill>
        <p:spPr>
          <a:xfrm>
            <a:off x="844060" y="3047938"/>
            <a:ext cx="6273521" cy="2458291"/>
          </a:xfrm>
          <a:prstGeom prst="rect">
            <a:avLst/>
          </a:prstGeom>
        </p:spPr>
      </p:pic>
    </p:spTree>
    <p:extLst>
      <p:ext uri="{BB962C8B-B14F-4D97-AF65-F5344CB8AC3E}">
        <p14:creationId xmlns:p14="http://schemas.microsoft.com/office/powerpoint/2010/main" val="1018029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502B6E-1B91-479D-ACC0-4FE8A5EB3C78}"/>
              </a:ext>
            </a:extLst>
          </p:cNvPr>
          <p:cNvGrpSpPr/>
          <p:nvPr/>
        </p:nvGrpSpPr>
        <p:grpSpPr>
          <a:xfrm>
            <a:off x="0" y="0"/>
            <a:ext cx="12192001" cy="6858000"/>
            <a:chOff x="0" y="0"/>
            <a:chExt cx="12192001" cy="6858000"/>
          </a:xfrm>
        </p:grpSpPr>
        <p:pic>
          <p:nvPicPr>
            <p:cNvPr id="6" name="Picture 5">
              <a:extLst>
                <a:ext uri="{FF2B5EF4-FFF2-40B4-BE49-F238E27FC236}">
                  <a16:creationId xmlns:a16="http://schemas.microsoft.com/office/drawing/2014/main" id="{6DDD6688-AFA7-4895-8486-E92499094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1E0886B-F4B2-40B0-8AA7-7877C283F7AE}"/>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8" name="Picture 7">
              <a:extLst>
                <a:ext uri="{FF2B5EF4-FFF2-40B4-BE49-F238E27FC236}">
                  <a16:creationId xmlns:a16="http://schemas.microsoft.com/office/drawing/2014/main" id="{81DA4303-8F57-4DFA-A9C9-5B0C957D0F2E}"/>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9" name="Picture 8">
              <a:extLst>
                <a:ext uri="{FF2B5EF4-FFF2-40B4-BE49-F238E27FC236}">
                  <a16:creationId xmlns:a16="http://schemas.microsoft.com/office/drawing/2014/main" id="{4A8C1200-AA8F-4A81-93FB-703C25ED64A7}"/>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0" name="Rectangle 9">
              <a:extLst>
                <a:ext uri="{FF2B5EF4-FFF2-40B4-BE49-F238E27FC236}">
                  <a16:creationId xmlns:a16="http://schemas.microsoft.com/office/drawing/2014/main" id="{2564EDBF-AAA0-45A7-A150-DBDC9A505420}"/>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A4F5E4B-AE96-4159-99DF-329C6DBA59E6}"/>
              </a:ext>
            </a:extLst>
          </p:cNvPr>
          <p:cNvSpPr>
            <a:spLocks noGrp="1"/>
          </p:cNvSpPr>
          <p:nvPr>
            <p:ph type="title"/>
          </p:nvPr>
        </p:nvSpPr>
        <p:spPr/>
        <p:txBody>
          <a:bodyPr/>
          <a:lstStyle/>
          <a:p>
            <a:r>
              <a:rPr lang="en-US"/>
              <a:t>ArcGIS Enterprise for Scaling Deep Learning</a:t>
            </a:r>
          </a:p>
        </p:txBody>
      </p:sp>
      <p:sp>
        <p:nvSpPr>
          <p:cNvPr id="3" name="Text Placeholder 2">
            <a:extLst>
              <a:ext uri="{FF2B5EF4-FFF2-40B4-BE49-F238E27FC236}">
                <a16:creationId xmlns:a16="http://schemas.microsoft.com/office/drawing/2014/main" id="{7AE85C68-583D-4C45-B01B-F465B914C380}"/>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EF002B69-A6A9-434C-97F8-E960F56C5DBF}"/>
              </a:ext>
            </a:extLst>
          </p:cNvPr>
          <p:cNvSpPr>
            <a:spLocks noGrp="1"/>
          </p:cNvSpPr>
          <p:nvPr>
            <p:ph sz="quarter" idx="12"/>
          </p:nvPr>
        </p:nvSpPr>
        <p:spPr>
          <a:xfrm>
            <a:off x="914400" y="1828805"/>
            <a:ext cx="7164475" cy="1896072"/>
          </a:xfrm>
        </p:spPr>
        <p:txBody>
          <a:bodyPr/>
          <a:lstStyle/>
          <a:p>
            <a:r>
              <a:rPr lang="en-US" sz="1600" b="0" dirty="0"/>
              <a:t>Leverage Raster Analytics to scale inferencing</a:t>
            </a:r>
          </a:p>
          <a:p>
            <a:r>
              <a:rPr lang="en-US" sz="1600" b="0" dirty="0"/>
              <a:t>All desktop inferencing tools are accessible through enterprise</a:t>
            </a:r>
          </a:p>
          <a:p>
            <a:r>
              <a:rPr lang="en-US" sz="1600" b="0" dirty="0"/>
              <a:t>Clients to invoke distributed inferencing – map viewer, pro, notebooks</a:t>
            </a:r>
          </a:p>
          <a:p>
            <a:r>
              <a:rPr lang="en-US" sz="1600" b="0" dirty="0"/>
              <a:t>Requires the ArcGIS Image Server license</a:t>
            </a:r>
          </a:p>
          <a:p>
            <a:endParaRPr lang="en-US" sz="1600" b="0" dirty="0"/>
          </a:p>
        </p:txBody>
      </p:sp>
    </p:spTree>
    <p:extLst>
      <p:ext uri="{BB962C8B-B14F-4D97-AF65-F5344CB8AC3E}">
        <p14:creationId xmlns:p14="http://schemas.microsoft.com/office/powerpoint/2010/main" val="283329889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55363-158E-4A1F-BEB1-A308768C5684}"/>
              </a:ext>
            </a:extLst>
          </p:cNvPr>
          <p:cNvPicPr>
            <a:picLocks noChangeAspect="1"/>
          </p:cNvPicPr>
          <p:nvPr/>
        </p:nvPicPr>
        <p:blipFill>
          <a:blip r:embed="rId3"/>
          <a:stretch>
            <a:fillRect/>
          </a:stretch>
        </p:blipFill>
        <p:spPr>
          <a:xfrm>
            <a:off x="0" y="0"/>
            <a:ext cx="12192000" cy="6857999"/>
          </a:xfrm>
          <a:prstGeom prst="rect">
            <a:avLst/>
          </a:prstGeom>
        </p:spPr>
      </p:pic>
      <p:sp>
        <p:nvSpPr>
          <p:cNvPr id="20" name="Rectangle 19">
            <a:extLst>
              <a:ext uri="{FF2B5EF4-FFF2-40B4-BE49-F238E27FC236}">
                <a16:creationId xmlns:a16="http://schemas.microsoft.com/office/drawing/2014/main" id="{95E6AB67-0669-4BB0-AF65-C0CA78FCA906}"/>
              </a:ext>
            </a:extLst>
          </p:cNvPr>
          <p:cNvSpPr/>
          <p:nvPr/>
        </p:nvSpPr>
        <p:spPr>
          <a:xfrm>
            <a:off x="3017328" y="2828295"/>
            <a:ext cx="6092825" cy="1077218"/>
          </a:xfrm>
          <a:prstGeom prst="rect">
            <a:avLst/>
          </a:prstGeom>
        </p:spPr>
        <p:txBody>
          <a:bodyPr>
            <a:spAutoFit/>
          </a:bodyPr>
          <a:lstStyle/>
          <a:p>
            <a:pPr algn="ctr" defTabSz="457200" eaLnBrk="0" fontAlgn="base" hangingPunct="0">
              <a:spcBef>
                <a:spcPct val="0"/>
              </a:spcBef>
              <a:spcAft>
                <a:spcPct val="0"/>
              </a:spcAft>
            </a:pPr>
            <a:r>
              <a:rPr lang="en-US" sz="3200" b="1" dirty="0">
                <a:solidFill>
                  <a:schemeClr val="tx2">
                    <a:lumMod val="60000"/>
                    <a:lumOff val="40000"/>
                  </a:schemeClr>
                </a:solidFill>
                <a:latin typeface="AvenirNext LT Pro Regular"/>
                <a:ea typeface="ＭＳ Ｐゴシック" pitchFamily="16" charset="-128"/>
                <a:cs typeface="ＭＳ Ｐゴシック" pitchFamily="-97" charset="-128"/>
              </a:rPr>
              <a:t>Machine </a:t>
            </a:r>
          </a:p>
          <a:p>
            <a:pPr algn="ctr" defTabSz="457200" eaLnBrk="0" fontAlgn="base" hangingPunct="0">
              <a:spcBef>
                <a:spcPct val="0"/>
              </a:spcBef>
              <a:spcAft>
                <a:spcPct val="0"/>
              </a:spcAft>
            </a:pPr>
            <a:r>
              <a:rPr lang="en-US" sz="3200" b="1" dirty="0">
                <a:solidFill>
                  <a:schemeClr val="tx2">
                    <a:lumMod val="60000"/>
                    <a:lumOff val="40000"/>
                  </a:schemeClr>
                </a:solidFill>
                <a:latin typeface="AvenirNext LT Pro Regular"/>
                <a:ea typeface="ＭＳ Ｐゴシック" pitchFamily="16" charset="-128"/>
                <a:cs typeface="ＭＳ Ｐゴシック" pitchFamily="-97" charset="-128"/>
              </a:rPr>
              <a:t>Learning</a:t>
            </a:r>
            <a:endParaRPr lang="en-US" sz="3200" dirty="0">
              <a:solidFill>
                <a:schemeClr val="tx2">
                  <a:lumMod val="60000"/>
                  <a:lumOff val="40000"/>
                </a:schemeClr>
              </a:solidFill>
              <a:latin typeface="AvenirNext LT Pro Regular"/>
            </a:endParaRPr>
          </a:p>
        </p:txBody>
      </p:sp>
      <p:sp>
        <p:nvSpPr>
          <p:cNvPr id="21" name="Rectangle 20">
            <a:extLst>
              <a:ext uri="{FF2B5EF4-FFF2-40B4-BE49-F238E27FC236}">
                <a16:creationId xmlns:a16="http://schemas.microsoft.com/office/drawing/2014/main" id="{6D35718A-3C1B-4E6B-9029-12B47680D31C}"/>
              </a:ext>
            </a:extLst>
          </p:cNvPr>
          <p:cNvSpPr/>
          <p:nvPr/>
        </p:nvSpPr>
        <p:spPr>
          <a:xfrm>
            <a:off x="3049587" y="4850660"/>
            <a:ext cx="6092825" cy="707886"/>
          </a:xfrm>
          <a:prstGeom prst="rect">
            <a:avLst/>
          </a:prstGeom>
        </p:spPr>
        <p:txBody>
          <a:bodyPr>
            <a:spAutoFit/>
          </a:bodyPr>
          <a:lstStyle/>
          <a:p>
            <a:pPr algn="ctr" defTabSz="457200" eaLnBrk="0" fontAlgn="base" hangingPunct="0">
              <a:spcBef>
                <a:spcPct val="0"/>
              </a:spcBef>
              <a:spcAft>
                <a:spcPct val="0"/>
              </a:spcAft>
            </a:pPr>
            <a:r>
              <a:rPr lang="en-US" sz="2000" b="1" dirty="0">
                <a:solidFill>
                  <a:srgbClr val="F89927"/>
                </a:solidFill>
                <a:latin typeface="AvenirNext LT Pro Regular"/>
                <a:ea typeface="ＭＳ Ｐゴシック" pitchFamily="16" charset="-128"/>
                <a:cs typeface="ＭＳ Ｐゴシック" pitchFamily="-97" charset="-128"/>
              </a:rPr>
              <a:t>Deep </a:t>
            </a:r>
          </a:p>
          <a:p>
            <a:pPr algn="ctr" defTabSz="457200" eaLnBrk="0" fontAlgn="base" hangingPunct="0">
              <a:spcBef>
                <a:spcPct val="0"/>
              </a:spcBef>
              <a:spcAft>
                <a:spcPct val="0"/>
              </a:spcAft>
            </a:pPr>
            <a:r>
              <a:rPr lang="en-US" sz="2000" b="1" dirty="0">
                <a:solidFill>
                  <a:srgbClr val="F89927"/>
                </a:solidFill>
                <a:latin typeface="AvenirNext LT Pro Regular"/>
                <a:ea typeface="ＭＳ Ｐゴシック" pitchFamily="16" charset="-128"/>
                <a:cs typeface="ＭＳ Ｐゴシック" pitchFamily="-97" charset="-128"/>
              </a:rPr>
              <a:t>Learning</a:t>
            </a:r>
          </a:p>
        </p:txBody>
      </p:sp>
      <p:sp>
        <p:nvSpPr>
          <p:cNvPr id="7" name="Rectangle 6">
            <a:extLst>
              <a:ext uri="{FF2B5EF4-FFF2-40B4-BE49-F238E27FC236}">
                <a16:creationId xmlns:a16="http://schemas.microsoft.com/office/drawing/2014/main" id="{F3322130-F69D-4D39-8C4E-5274B8574C2D}"/>
              </a:ext>
            </a:extLst>
          </p:cNvPr>
          <p:cNvSpPr/>
          <p:nvPr/>
        </p:nvSpPr>
        <p:spPr>
          <a:xfrm>
            <a:off x="4048868" y="1343060"/>
            <a:ext cx="4094262" cy="584775"/>
          </a:xfrm>
          <a:prstGeom prst="rect">
            <a:avLst/>
          </a:prstGeom>
        </p:spPr>
        <p:txBody>
          <a:bodyPr wrap="none">
            <a:spAutoFit/>
          </a:bodyPr>
          <a:lstStyle/>
          <a:p>
            <a:pPr algn="ctr" defTabSz="457200" eaLnBrk="0" fontAlgn="base" hangingPunct="0">
              <a:spcBef>
                <a:spcPct val="0"/>
              </a:spcBef>
              <a:spcAft>
                <a:spcPct val="0"/>
              </a:spcAft>
            </a:pPr>
            <a:r>
              <a:rPr lang="en-US" sz="3200" b="1" dirty="0">
                <a:latin typeface="AvenirNext LT Pro Regular"/>
                <a:ea typeface="ＭＳ Ｐゴシック" pitchFamily="16" charset="-128"/>
                <a:cs typeface="ＭＳ Ｐゴシック" pitchFamily="-97" charset="-128"/>
              </a:rPr>
              <a:t>Artificial Intelligence</a:t>
            </a:r>
          </a:p>
        </p:txBody>
      </p:sp>
    </p:spTree>
    <p:extLst>
      <p:ext uri="{BB962C8B-B14F-4D97-AF65-F5344CB8AC3E}">
        <p14:creationId xmlns:p14="http://schemas.microsoft.com/office/powerpoint/2010/main" val="97927125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C366EE5C-9345-47D5-9562-CA5A4A44AC0C}"/>
              </a:ext>
            </a:extLst>
          </p:cNvPr>
          <p:cNvGrpSpPr/>
          <p:nvPr/>
        </p:nvGrpSpPr>
        <p:grpSpPr>
          <a:xfrm>
            <a:off x="0" y="6385"/>
            <a:ext cx="12192001" cy="6858000"/>
            <a:chOff x="0" y="0"/>
            <a:chExt cx="12192001" cy="6858000"/>
          </a:xfrm>
        </p:grpSpPr>
        <p:pic>
          <p:nvPicPr>
            <p:cNvPr id="350" name="Picture 349">
              <a:extLst>
                <a:ext uri="{FF2B5EF4-FFF2-40B4-BE49-F238E27FC236}">
                  <a16:creationId xmlns:a16="http://schemas.microsoft.com/office/drawing/2014/main" id="{192F873C-91A7-4892-B9ED-C1900AD00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03" name="Rectangle 402">
              <a:extLst>
                <a:ext uri="{FF2B5EF4-FFF2-40B4-BE49-F238E27FC236}">
                  <a16:creationId xmlns:a16="http://schemas.microsoft.com/office/drawing/2014/main" id="{0083234E-316A-41ED-847D-C3A9969FB6EC}"/>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44" name="Picture 443">
              <a:extLst>
                <a:ext uri="{FF2B5EF4-FFF2-40B4-BE49-F238E27FC236}">
                  <a16:creationId xmlns:a16="http://schemas.microsoft.com/office/drawing/2014/main" id="{B9C7F443-39DC-4680-BFB8-A89818917496}"/>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45" name="Picture 444">
              <a:extLst>
                <a:ext uri="{FF2B5EF4-FFF2-40B4-BE49-F238E27FC236}">
                  <a16:creationId xmlns:a16="http://schemas.microsoft.com/office/drawing/2014/main" id="{2017FBD4-8D16-4A32-8B51-CC83D6A452BA}"/>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46" name="Rectangle 445">
              <a:extLst>
                <a:ext uri="{FF2B5EF4-FFF2-40B4-BE49-F238E27FC236}">
                  <a16:creationId xmlns:a16="http://schemas.microsoft.com/office/drawing/2014/main" id="{137081FA-0BC9-4AE4-AC34-102E64334DE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aphicFrame>
        <p:nvGraphicFramePr>
          <p:cNvPr id="454" name="Table 453">
            <a:extLst>
              <a:ext uri="{FF2B5EF4-FFF2-40B4-BE49-F238E27FC236}">
                <a16:creationId xmlns:a16="http://schemas.microsoft.com/office/drawing/2014/main" id="{3DC16239-AD54-4FBF-BFA8-41E586C8FE74}"/>
              </a:ext>
            </a:extLst>
          </p:cNvPr>
          <p:cNvGraphicFramePr>
            <a:graphicFrameLocks noGrp="1"/>
          </p:cNvGraphicFramePr>
          <p:nvPr>
            <p:extLst/>
          </p:nvPr>
        </p:nvGraphicFramePr>
        <p:xfrm>
          <a:off x="914682" y="1604550"/>
          <a:ext cx="7648481" cy="4602823"/>
        </p:xfrm>
        <a:graphic>
          <a:graphicData uri="http://schemas.openxmlformats.org/drawingml/2006/table">
            <a:tbl>
              <a:tblPr firstRow="1" bandRow="1"/>
              <a:tblGrid>
                <a:gridCol w="2593205">
                  <a:extLst>
                    <a:ext uri="{9D8B030D-6E8A-4147-A177-3AD203B41FA5}">
                      <a16:colId xmlns:a16="http://schemas.microsoft.com/office/drawing/2014/main" val="279477104"/>
                    </a:ext>
                  </a:extLst>
                </a:gridCol>
                <a:gridCol w="5055276">
                  <a:extLst>
                    <a:ext uri="{9D8B030D-6E8A-4147-A177-3AD203B41FA5}">
                      <a16:colId xmlns:a16="http://schemas.microsoft.com/office/drawing/2014/main" val="1848540415"/>
                    </a:ext>
                  </a:extLst>
                </a:gridCol>
              </a:tblGrid>
              <a:tr h="415169">
                <a:tc>
                  <a:txBody>
                    <a:bodyPr/>
                    <a:lstStyle>
                      <a:lvl1pPr marL="0" algn="l" defTabSz="457200" rtl="0" eaLnBrk="1" latinLnBrk="0" hangingPunct="1">
                        <a:defRPr sz="1800" b="1" kern="1200">
                          <a:solidFill>
                            <a:schemeClr val="tx1"/>
                          </a:solidFill>
                          <a:latin typeface="Calibri" panose="020F0502020204030204"/>
                        </a:defRPr>
                      </a:lvl1pPr>
                      <a:lvl2pPr marL="457200" algn="l" defTabSz="457200" rtl="0" eaLnBrk="1" latinLnBrk="0" hangingPunct="1">
                        <a:defRPr sz="1800" b="1" kern="1200">
                          <a:solidFill>
                            <a:schemeClr val="tx1"/>
                          </a:solidFill>
                          <a:latin typeface="Calibri" panose="020F0502020204030204"/>
                        </a:defRPr>
                      </a:lvl2pPr>
                      <a:lvl3pPr marL="914400" algn="l" defTabSz="457200" rtl="0" eaLnBrk="1" latinLnBrk="0" hangingPunct="1">
                        <a:defRPr sz="1800" b="1" kern="1200">
                          <a:solidFill>
                            <a:schemeClr val="tx1"/>
                          </a:solidFill>
                          <a:latin typeface="Calibri" panose="020F0502020204030204"/>
                        </a:defRPr>
                      </a:lvl3pPr>
                      <a:lvl4pPr marL="1371600" algn="l" defTabSz="457200" rtl="0" eaLnBrk="1" latinLnBrk="0" hangingPunct="1">
                        <a:defRPr sz="1800" b="1" kern="1200">
                          <a:solidFill>
                            <a:schemeClr val="tx1"/>
                          </a:solidFill>
                          <a:latin typeface="Calibri" panose="020F0502020204030204"/>
                        </a:defRPr>
                      </a:lvl4pPr>
                      <a:lvl5pPr marL="1828800" algn="l" defTabSz="457200" rtl="0" eaLnBrk="1" latinLnBrk="0" hangingPunct="1">
                        <a:defRPr sz="1800" b="1" kern="1200">
                          <a:solidFill>
                            <a:schemeClr val="tx1"/>
                          </a:solidFill>
                          <a:latin typeface="Calibri" panose="020F0502020204030204"/>
                        </a:defRPr>
                      </a:lvl5pPr>
                      <a:lvl6pPr marL="2286000" algn="l" defTabSz="457200" rtl="0" eaLnBrk="1" latinLnBrk="0" hangingPunct="1">
                        <a:defRPr sz="1800" b="1" kern="1200">
                          <a:solidFill>
                            <a:schemeClr val="tx1"/>
                          </a:solidFill>
                          <a:latin typeface="Calibri" panose="020F0502020204030204"/>
                        </a:defRPr>
                      </a:lvl6pPr>
                      <a:lvl7pPr marL="2743200" algn="l" defTabSz="457200" rtl="0" eaLnBrk="1" latinLnBrk="0" hangingPunct="1">
                        <a:defRPr sz="1800" b="1" kern="1200">
                          <a:solidFill>
                            <a:schemeClr val="tx1"/>
                          </a:solidFill>
                          <a:latin typeface="Calibri" panose="020F0502020204030204"/>
                        </a:defRPr>
                      </a:lvl7pPr>
                      <a:lvl8pPr marL="3200400" algn="l" defTabSz="457200" rtl="0" eaLnBrk="1" latinLnBrk="0" hangingPunct="1">
                        <a:defRPr sz="1800" b="1" kern="1200">
                          <a:solidFill>
                            <a:schemeClr val="tx1"/>
                          </a:solidFill>
                          <a:latin typeface="Calibri" panose="020F0502020204030204"/>
                        </a:defRPr>
                      </a:lvl8pPr>
                      <a:lvl9pPr marL="3657600" algn="l" defTabSz="457200" rtl="0" eaLnBrk="1" latinLnBrk="0" hangingPunct="1">
                        <a:defRPr sz="1800" b="1" kern="1200">
                          <a:solidFill>
                            <a:schemeClr val="tx1"/>
                          </a:solidFill>
                          <a:latin typeface="Calibri" panose="020F0502020204030204"/>
                        </a:defRPr>
                      </a:lvl9pPr>
                    </a:lstStyle>
                    <a:p>
                      <a:r>
                        <a:rPr lang="en-US" sz="1050" b="1" err="1">
                          <a:solidFill>
                            <a:schemeClr val="accent1">
                              <a:lumMod val="40000"/>
                              <a:lumOff val="60000"/>
                            </a:schemeClr>
                          </a:solidFill>
                        </a:rPr>
                        <a:t>ExportTrainingDataforDeepLearning</a:t>
                      </a:r>
                      <a:endParaRPr lang="en-US" sz="1050" b="1">
                        <a:solidFill>
                          <a:schemeClr val="accent1">
                            <a:lumMod val="40000"/>
                            <a:lumOff val="60000"/>
                          </a:schemeClr>
                        </a:solidFill>
                      </a:endParaRPr>
                    </a:p>
                  </a:txBody>
                  <a:tcPr>
                    <a:lnL w="12700" cap="flat" cmpd="sng" algn="ctr">
                      <a:solidFill>
                        <a:srgbClr val="4472C4">
                          <a:lumMod val="40000"/>
                          <a:lumOff val="6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472C4">
                          <a:lumMod val="40000"/>
                          <a:lumOff val="60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b="1" kern="1200">
                          <a:solidFill>
                            <a:schemeClr val="tx1"/>
                          </a:solidFill>
                          <a:latin typeface="Calibri" panose="020F0502020204030204"/>
                        </a:defRPr>
                      </a:lvl1pPr>
                      <a:lvl2pPr marL="457200" algn="l" defTabSz="457200" rtl="0" eaLnBrk="1" latinLnBrk="0" hangingPunct="1">
                        <a:defRPr sz="1800" b="1" kern="1200">
                          <a:solidFill>
                            <a:schemeClr val="tx1"/>
                          </a:solidFill>
                          <a:latin typeface="Calibri" panose="020F0502020204030204"/>
                        </a:defRPr>
                      </a:lvl2pPr>
                      <a:lvl3pPr marL="914400" algn="l" defTabSz="457200" rtl="0" eaLnBrk="1" latinLnBrk="0" hangingPunct="1">
                        <a:defRPr sz="1800" b="1" kern="1200">
                          <a:solidFill>
                            <a:schemeClr val="tx1"/>
                          </a:solidFill>
                          <a:latin typeface="Calibri" panose="020F0502020204030204"/>
                        </a:defRPr>
                      </a:lvl3pPr>
                      <a:lvl4pPr marL="1371600" algn="l" defTabSz="457200" rtl="0" eaLnBrk="1" latinLnBrk="0" hangingPunct="1">
                        <a:defRPr sz="1800" b="1" kern="1200">
                          <a:solidFill>
                            <a:schemeClr val="tx1"/>
                          </a:solidFill>
                          <a:latin typeface="Calibri" panose="020F0502020204030204"/>
                        </a:defRPr>
                      </a:lvl4pPr>
                      <a:lvl5pPr marL="1828800" algn="l" defTabSz="457200" rtl="0" eaLnBrk="1" latinLnBrk="0" hangingPunct="1">
                        <a:defRPr sz="1800" b="1" kern="1200">
                          <a:solidFill>
                            <a:schemeClr val="tx1"/>
                          </a:solidFill>
                          <a:latin typeface="Calibri" panose="020F0502020204030204"/>
                        </a:defRPr>
                      </a:lvl5pPr>
                      <a:lvl6pPr marL="2286000" algn="l" defTabSz="457200" rtl="0" eaLnBrk="1" latinLnBrk="0" hangingPunct="1">
                        <a:defRPr sz="1800" b="1" kern="1200">
                          <a:solidFill>
                            <a:schemeClr val="tx1"/>
                          </a:solidFill>
                          <a:latin typeface="Calibri" panose="020F0502020204030204"/>
                        </a:defRPr>
                      </a:lvl6pPr>
                      <a:lvl7pPr marL="2743200" algn="l" defTabSz="457200" rtl="0" eaLnBrk="1" latinLnBrk="0" hangingPunct="1">
                        <a:defRPr sz="1800" b="1" kern="1200">
                          <a:solidFill>
                            <a:schemeClr val="tx1"/>
                          </a:solidFill>
                          <a:latin typeface="Calibri" panose="020F0502020204030204"/>
                        </a:defRPr>
                      </a:lvl7pPr>
                      <a:lvl8pPr marL="3200400" algn="l" defTabSz="457200" rtl="0" eaLnBrk="1" latinLnBrk="0" hangingPunct="1">
                        <a:defRPr sz="1800" b="1" kern="1200">
                          <a:solidFill>
                            <a:schemeClr val="tx1"/>
                          </a:solidFill>
                          <a:latin typeface="Calibri" panose="020F0502020204030204"/>
                        </a:defRPr>
                      </a:lvl8pPr>
                      <a:lvl9pPr marL="3657600" algn="l" defTabSz="457200" rtl="0" eaLnBrk="1" latinLnBrk="0" hangingPunct="1">
                        <a:defRPr sz="1800" b="1" kern="1200">
                          <a:solidFill>
                            <a:schemeClr val="tx1"/>
                          </a:solidFill>
                          <a:latin typeface="Calibri" panose="020F0502020204030204"/>
                        </a:defRPr>
                      </a:lvl9pPr>
                    </a:lstStyle>
                    <a:p>
                      <a:r>
                        <a:rPr lang="en-US" sz="1050" b="0" i="1">
                          <a:solidFill>
                            <a:schemeClr val="accent1">
                              <a:lumMod val="40000"/>
                              <a:lumOff val="60000"/>
                            </a:schemeClr>
                          </a:solidFill>
                        </a:rPr>
                        <a:t>Uses a remote sensing image to convert labeled vector or raster data into deep learning training datasets. The output is a folder of image chips and a folder of metadata files.</a:t>
                      </a:r>
                    </a:p>
                  </a:txBody>
                  <a:tcPr>
                    <a:lnL w="12700" cap="flat" cmpd="sng" algn="ctr">
                      <a:noFill/>
                      <a:prstDash val="solid"/>
                      <a:round/>
                      <a:headEnd type="none" w="med" len="med"/>
                      <a:tailEnd type="none" w="med" len="med"/>
                    </a:lnL>
                    <a:lnR w="12700" cap="flat" cmpd="sng" algn="ctr">
                      <a:solidFill>
                        <a:srgbClr val="4472C4">
                          <a:lumMod val="40000"/>
                          <a:lumOff val="60000"/>
                        </a:srgbClr>
                      </a:solidFill>
                      <a:prstDash val="solid"/>
                      <a:round/>
                      <a:headEnd type="none" w="med" len="med"/>
                      <a:tailEnd type="none" w="med" len="med"/>
                    </a:lnR>
                    <a:lnT w="12700" cap="flat" cmpd="sng" algn="ctr">
                      <a:solidFill>
                        <a:srgbClr val="4472C4">
                          <a:lumMod val="40000"/>
                          <a:lumOff val="60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250076580"/>
                  </a:ext>
                </a:extLst>
              </a:tr>
              <a:tr h="562707">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b="1" err="1">
                          <a:solidFill>
                            <a:schemeClr val="accent1">
                              <a:lumMod val="40000"/>
                              <a:lumOff val="60000"/>
                            </a:schemeClr>
                          </a:solidFill>
                        </a:rPr>
                        <a:t>DetectObjectsUsingDeepLearning</a:t>
                      </a:r>
                      <a:endParaRPr lang="en-US" sz="1050" b="1">
                        <a:solidFill>
                          <a:schemeClr val="accent1">
                            <a:lumMod val="40000"/>
                            <a:lumOff val="60000"/>
                          </a:schemeClr>
                        </a:solidFill>
                      </a:endParaRPr>
                    </a:p>
                  </a:txBody>
                  <a:tcPr>
                    <a:lnL w="12700" cap="flat" cmpd="sng" algn="ctr">
                      <a:solidFill>
                        <a:srgbClr val="4472C4">
                          <a:lumMod val="40000"/>
                          <a:lumOff val="6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i="1">
                          <a:solidFill>
                            <a:schemeClr val="accent1">
                              <a:lumMod val="40000"/>
                              <a:lumOff val="60000"/>
                            </a:schemeClr>
                          </a:solidFill>
                        </a:rPr>
                        <a:t>Runs a trained deep learning model on an input raster to produce a feature class containing the objects it finds. The features can be bounding boxes or polygons around the objects found, or points at the centers of the objects.</a:t>
                      </a:r>
                    </a:p>
                  </a:txBody>
                  <a:tcPr>
                    <a:lnL w="12700" cap="flat" cmpd="sng" algn="ctr">
                      <a:noFill/>
                      <a:prstDash val="solid"/>
                      <a:round/>
                      <a:headEnd type="none" w="med" len="med"/>
                      <a:tailEnd type="none" w="med" len="med"/>
                    </a:lnL>
                    <a:lnR w="12700" cap="flat" cmpd="sng" algn="ctr">
                      <a:solidFill>
                        <a:srgbClr val="4472C4">
                          <a:lumMod val="40000"/>
                          <a:lumOff val="6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3747682223"/>
                  </a:ext>
                </a:extLst>
              </a:tr>
              <a:tr h="1138323">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b="1" err="1">
                          <a:solidFill>
                            <a:schemeClr val="accent1">
                              <a:lumMod val="40000"/>
                              <a:lumOff val="60000"/>
                            </a:schemeClr>
                          </a:solidFill>
                        </a:rPr>
                        <a:t>ClassifyPixelsUsingDeepLearning</a:t>
                      </a:r>
                      <a:endParaRPr lang="en-US" sz="1050" b="1">
                        <a:solidFill>
                          <a:schemeClr val="accent1">
                            <a:lumMod val="40000"/>
                            <a:lumOff val="60000"/>
                          </a:schemeClr>
                        </a:solidFill>
                      </a:endParaRPr>
                    </a:p>
                    <a:p>
                      <a:endParaRPr lang="en-US" sz="1050" b="1">
                        <a:solidFill>
                          <a:schemeClr val="accent1">
                            <a:lumMod val="40000"/>
                            <a:lumOff val="60000"/>
                          </a:schemeClr>
                        </a:solidFill>
                      </a:endParaRPr>
                    </a:p>
                    <a:p>
                      <a:endParaRPr lang="en-US" sz="1050" b="1">
                        <a:solidFill>
                          <a:schemeClr val="accent1">
                            <a:lumMod val="40000"/>
                            <a:lumOff val="60000"/>
                          </a:schemeClr>
                        </a:solidFill>
                      </a:endParaRPr>
                    </a:p>
                    <a:p>
                      <a:r>
                        <a:rPr lang="en-US" sz="1050" b="1" err="1">
                          <a:solidFill>
                            <a:schemeClr val="accent1">
                              <a:lumMod val="40000"/>
                              <a:lumOff val="60000"/>
                            </a:schemeClr>
                          </a:solidFill>
                        </a:rPr>
                        <a:t>ClassifyObjectsUsingDeepLearning</a:t>
                      </a:r>
                      <a:endParaRPr lang="en-US" sz="1050" b="1">
                        <a:solidFill>
                          <a:schemeClr val="accent1">
                            <a:lumMod val="40000"/>
                            <a:lumOff val="60000"/>
                          </a:schemeClr>
                        </a:solidFill>
                      </a:endParaRPr>
                    </a:p>
                    <a:p>
                      <a:endParaRPr lang="en-US" sz="1050" b="1">
                        <a:solidFill>
                          <a:schemeClr val="accent1">
                            <a:lumMod val="40000"/>
                            <a:lumOff val="60000"/>
                          </a:schemeClr>
                        </a:solidFill>
                      </a:endParaRPr>
                    </a:p>
                    <a:p>
                      <a:endParaRPr lang="en-US" sz="1050" b="1">
                        <a:solidFill>
                          <a:schemeClr val="accent1">
                            <a:lumMod val="40000"/>
                            <a:lumOff val="60000"/>
                          </a:schemeClr>
                        </a:solidFill>
                      </a:endParaRPr>
                    </a:p>
                    <a:p>
                      <a:r>
                        <a:rPr lang="en-US" sz="1050" b="1" err="1">
                          <a:solidFill>
                            <a:schemeClr val="accent1">
                              <a:lumMod val="40000"/>
                              <a:lumOff val="60000"/>
                            </a:schemeClr>
                          </a:solidFill>
                        </a:rPr>
                        <a:t>TrainDeepLearningModel</a:t>
                      </a:r>
                      <a:endParaRPr lang="en-US" sz="1050" b="1">
                        <a:solidFill>
                          <a:schemeClr val="accent1">
                            <a:lumMod val="40000"/>
                            <a:lumOff val="60000"/>
                          </a:schemeClr>
                        </a:solidFill>
                      </a:endParaRPr>
                    </a:p>
                  </a:txBody>
                  <a:tcPr>
                    <a:lnL w="12700" cap="flat" cmpd="sng" algn="ctr">
                      <a:solidFill>
                        <a:srgbClr val="4472C4">
                          <a:lumMod val="40000"/>
                          <a:lumOff val="6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i="1">
                          <a:solidFill>
                            <a:schemeClr val="accent1">
                              <a:lumMod val="40000"/>
                              <a:lumOff val="60000"/>
                            </a:schemeClr>
                          </a:solidFill>
                        </a:rPr>
                        <a:t>Runs a trained deep learning model on an input raster to produce a classified raster with each valid pixel having a class label assigned.</a:t>
                      </a:r>
                    </a:p>
                    <a:p>
                      <a:endParaRPr lang="en-US" sz="1050" i="1">
                        <a:solidFill>
                          <a:schemeClr val="accent1">
                            <a:lumMod val="40000"/>
                            <a:lumOff val="60000"/>
                          </a:schemeClr>
                        </a:solidFill>
                      </a:endParaRPr>
                    </a:p>
                    <a:p>
                      <a:r>
                        <a:rPr lang="en-US" sz="1050" i="1">
                          <a:solidFill>
                            <a:schemeClr val="accent1">
                              <a:lumMod val="40000"/>
                              <a:lumOff val="60000"/>
                            </a:schemeClr>
                          </a:solidFill>
                        </a:rPr>
                        <a:t>Runs a trained deep learning model on an input raster and feature class to produce a classified feature class</a:t>
                      </a:r>
                    </a:p>
                    <a:p>
                      <a:endParaRPr lang="en-US" sz="1050" i="1">
                        <a:solidFill>
                          <a:schemeClr val="accent1">
                            <a:lumMod val="40000"/>
                            <a:lumOff val="60000"/>
                          </a:schemeClr>
                        </a:solidFill>
                      </a:endParaRPr>
                    </a:p>
                    <a:p>
                      <a:r>
                        <a:rPr lang="en-US" sz="1050" i="1">
                          <a:solidFill>
                            <a:schemeClr val="accent1">
                              <a:lumMod val="40000"/>
                              <a:lumOff val="60000"/>
                            </a:schemeClr>
                          </a:solidFill>
                        </a:rPr>
                        <a:t>Enables training deep learning models</a:t>
                      </a:r>
                    </a:p>
                  </a:txBody>
                  <a:tcPr>
                    <a:lnL w="12700" cap="flat" cmpd="sng" algn="ctr">
                      <a:noFill/>
                      <a:prstDash val="solid"/>
                      <a:round/>
                      <a:headEnd type="none" w="med" len="med"/>
                      <a:tailEnd type="none" w="med" len="med"/>
                    </a:lnL>
                    <a:lnR w="12700" cap="flat" cmpd="sng" algn="ctr">
                      <a:solidFill>
                        <a:srgbClr val="4472C4">
                          <a:lumMod val="40000"/>
                          <a:lumOff val="6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2431382697"/>
                  </a:ext>
                </a:extLst>
              </a:tr>
              <a:tr h="576374">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050" b="1">
                        <a:solidFill>
                          <a:srgbClr val="00B0F0"/>
                        </a:solidFill>
                      </a:endParaRPr>
                    </a:p>
                    <a:p>
                      <a:r>
                        <a:rPr lang="en-US" sz="1050" b="1" err="1">
                          <a:solidFill>
                            <a:srgbClr val="00B0F0"/>
                          </a:solidFill>
                        </a:rPr>
                        <a:t>QueryDeepLearningModelInfo</a:t>
                      </a:r>
                      <a:endParaRPr lang="en-US" sz="1050" b="1">
                        <a:solidFill>
                          <a:srgbClr val="00B0F0"/>
                        </a:solidFill>
                      </a:endParaRPr>
                    </a:p>
                  </a:txBody>
                  <a:tcPr>
                    <a:lnL w="12700" cap="flat" cmpd="sng" algn="ctr">
                      <a:solidFill>
                        <a:srgbClr val="46D4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050" i="1">
                        <a:solidFill>
                          <a:srgbClr val="00B0F0"/>
                        </a:solidFill>
                      </a:endParaRPr>
                    </a:p>
                    <a:p>
                      <a:r>
                        <a:rPr lang="en-US" sz="1050" i="1">
                          <a:solidFill>
                            <a:srgbClr val="00B0F0"/>
                          </a:solidFill>
                        </a:rPr>
                        <a:t>Extracts the model specific settings from the model package item or model definition file.</a:t>
                      </a:r>
                    </a:p>
                  </a:txBody>
                  <a:tcPr>
                    <a:lnL w="12700" cap="flat" cmpd="sng" algn="ctr">
                      <a:noFill/>
                      <a:prstDash val="solid"/>
                      <a:round/>
                      <a:headEnd type="none" w="med" len="med"/>
                      <a:tailEnd type="none" w="med" len="med"/>
                    </a:lnL>
                    <a:lnR w="12700" cap="flat" cmpd="sng" algn="ctr">
                      <a:solidFill>
                        <a:srgbClr val="46D4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2777974062"/>
                  </a:ext>
                </a:extLst>
              </a:tr>
              <a:tr h="576374">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b="1" err="1">
                          <a:solidFill>
                            <a:srgbClr val="00B0F0"/>
                          </a:solidFill>
                        </a:rPr>
                        <a:t>InstallDeepLearningModel</a:t>
                      </a:r>
                      <a:endParaRPr lang="en-US" sz="1050" b="1" baseline="-25000">
                        <a:solidFill>
                          <a:srgbClr val="00B0F0"/>
                        </a:solidFill>
                      </a:endParaRPr>
                    </a:p>
                  </a:txBody>
                  <a:tcPr>
                    <a:lnL w="12700" cap="flat" cmpd="sng" algn="ctr">
                      <a:solidFill>
                        <a:srgbClr val="46D4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i="1">
                          <a:solidFill>
                            <a:srgbClr val="00B0F0"/>
                          </a:solidFill>
                        </a:rPr>
                        <a:t>Installs the model package item from portal to the Raster Analysis Image Server.</a:t>
                      </a:r>
                    </a:p>
                  </a:txBody>
                  <a:tcPr>
                    <a:lnL w="12700" cap="flat" cmpd="sng" algn="ctr">
                      <a:noFill/>
                      <a:prstDash val="solid"/>
                      <a:round/>
                      <a:headEnd type="none" w="med" len="med"/>
                      <a:tailEnd type="none" w="med" len="med"/>
                    </a:lnL>
                    <a:lnR w="12700" cap="flat" cmpd="sng" algn="ctr">
                      <a:solidFill>
                        <a:srgbClr val="46D4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2994882447"/>
                  </a:ext>
                </a:extLst>
              </a:tr>
              <a:tr h="675452">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b="1" err="1">
                          <a:solidFill>
                            <a:srgbClr val="00B0F0"/>
                          </a:solidFill>
                        </a:rPr>
                        <a:t>UninstallDeepLearningModel</a:t>
                      </a:r>
                      <a:endParaRPr lang="en-US" sz="1050" b="1" baseline="-25000">
                        <a:solidFill>
                          <a:srgbClr val="00B0F0"/>
                        </a:solidFill>
                      </a:endParaRPr>
                    </a:p>
                  </a:txBody>
                  <a:tcPr>
                    <a:lnL w="12700" cap="flat" cmpd="sng" algn="ctr">
                      <a:solidFill>
                        <a:srgbClr val="46D4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i="1">
                          <a:solidFill>
                            <a:srgbClr val="00B0F0"/>
                          </a:solidFill>
                        </a:rPr>
                        <a:t>Uninstalls the model package from portal to the Raster Analysis Image Server</a:t>
                      </a:r>
                    </a:p>
                  </a:txBody>
                  <a:tcPr>
                    <a:lnL w="12700" cap="flat" cmpd="sng" algn="ctr">
                      <a:noFill/>
                      <a:prstDash val="solid"/>
                      <a:round/>
                      <a:headEnd type="none" w="med" len="med"/>
                      <a:tailEnd type="none" w="med" len="med"/>
                    </a:lnL>
                    <a:lnR w="12700" cap="flat" cmpd="sng" algn="ctr">
                      <a:solidFill>
                        <a:srgbClr val="46D4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2268779778"/>
                  </a:ext>
                </a:extLst>
              </a:tr>
              <a:tr h="576374">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b="1" err="1">
                          <a:solidFill>
                            <a:srgbClr val="00B0F0"/>
                          </a:solidFill>
                        </a:rPr>
                        <a:t>ListDeepLearningModels</a:t>
                      </a:r>
                      <a:endParaRPr lang="en-US" sz="1050" b="1" baseline="-25000">
                        <a:solidFill>
                          <a:srgbClr val="00B0F0"/>
                        </a:solidFill>
                      </a:endParaRPr>
                    </a:p>
                  </a:txBody>
                  <a:tcPr>
                    <a:lnL w="12700" cap="flat" cmpd="sng" algn="ctr">
                      <a:solidFill>
                        <a:srgbClr val="46D4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6D4FF"/>
                      </a:solid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050" i="1" dirty="0">
                          <a:solidFill>
                            <a:srgbClr val="00B0F0"/>
                          </a:solidFill>
                        </a:rPr>
                        <a:t>Lists all the installed model packages on the Raster Analysis Image Server</a:t>
                      </a:r>
                    </a:p>
                  </a:txBody>
                  <a:tcPr>
                    <a:lnL w="12700" cap="flat" cmpd="sng" algn="ctr">
                      <a:noFill/>
                      <a:prstDash val="solid"/>
                      <a:round/>
                      <a:headEnd type="none" w="med" len="med"/>
                      <a:tailEnd type="none" w="med" len="med"/>
                    </a:lnL>
                    <a:lnR w="12700" cap="flat" cmpd="sng" algn="ctr">
                      <a:solidFill>
                        <a:srgbClr val="46D4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6D4FF"/>
                      </a:solidFill>
                      <a:prstDash val="solid"/>
                      <a:round/>
                      <a:headEnd type="none" w="med" len="med"/>
                      <a:tailEnd type="none" w="med" len="med"/>
                    </a:lnB>
                    <a:lnTlToBr w="12700" cmpd="sng">
                      <a:noFill/>
                      <a:prstDash val="solid"/>
                    </a:lnTlToBr>
                    <a:lnBlToTr w="12700" cmpd="sng">
                      <a:noFill/>
                      <a:prstDash val="solid"/>
                    </a:lnBlToTr>
                    <a:solidFill>
                      <a:srgbClr val="4472C4">
                        <a:lumMod val="50000"/>
                      </a:srgbClr>
                    </a:solidFill>
                  </a:tcPr>
                </a:tc>
                <a:extLst>
                  <a:ext uri="{0D108BD9-81ED-4DB2-BD59-A6C34878D82A}">
                    <a16:rowId xmlns:a16="http://schemas.microsoft.com/office/drawing/2014/main" val="12540292"/>
                  </a:ext>
                </a:extLst>
              </a:tr>
            </a:tbl>
          </a:graphicData>
        </a:graphic>
      </p:graphicFrame>
      <p:sp>
        <p:nvSpPr>
          <p:cNvPr id="456" name="Rectangle 455">
            <a:extLst>
              <a:ext uri="{FF2B5EF4-FFF2-40B4-BE49-F238E27FC236}">
                <a16:creationId xmlns:a16="http://schemas.microsoft.com/office/drawing/2014/main" id="{AD4C71DF-AD87-4F6B-9A2A-1E10AEE9E993}"/>
              </a:ext>
            </a:extLst>
          </p:cNvPr>
          <p:cNvSpPr/>
          <p:nvPr/>
        </p:nvSpPr>
        <p:spPr>
          <a:xfrm>
            <a:off x="7789086" y="5493074"/>
            <a:ext cx="1701986" cy="687469"/>
          </a:xfrm>
          <a:prstGeom prst="rect">
            <a:avLst/>
          </a:prstGeom>
          <a:solidFill>
            <a:srgbClr val="4472C4">
              <a:alpha val="10000"/>
            </a:srgbClr>
          </a:solidFill>
          <a:ln w="12700" cap="flat" cmpd="sng" algn="ctr">
            <a:solidFill>
              <a:srgbClr val="4472C4">
                <a:shade val="50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Content Placeholder 1">
            <a:extLst>
              <a:ext uri="{FF2B5EF4-FFF2-40B4-BE49-F238E27FC236}">
                <a16:creationId xmlns:a16="http://schemas.microsoft.com/office/drawing/2014/main" id="{F1F612AD-EC96-4205-89D2-9F7063E33520}"/>
              </a:ext>
            </a:extLst>
          </p:cNvPr>
          <p:cNvSpPr txBox="1">
            <a:spLocks/>
          </p:cNvSpPr>
          <p:nvPr/>
        </p:nvSpPr>
        <p:spPr>
          <a:xfrm rot="16200000">
            <a:off x="77324" y="2544638"/>
            <a:ext cx="1341565" cy="23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i="1">
                <a:solidFill>
                  <a:srgbClr val="4472C4">
                    <a:lumMod val="40000"/>
                    <a:lumOff val="60000"/>
                  </a:srgbClr>
                </a:solidFill>
                <a:latin typeface="Calibri" panose="020F0502020204030204"/>
              </a:rPr>
              <a:t>Pro + Server Tools</a:t>
            </a:r>
          </a:p>
        </p:txBody>
      </p:sp>
      <p:sp>
        <p:nvSpPr>
          <p:cNvPr id="458" name="Content Placeholder 1">
            <a:extLst>
              <a:ext uri="{FF2B5EF4-FFF2-40B4-BE49-F238E27FC236}">
                <a16:creationId xmlns:a16="http://schemas.microsoft.com/office/drawing/2014/main" id="{801AD468-BEE0-4BF2-A073-3F95DF8EB306}"/>
              </a:ext>
            </a:extLst>
          </p:cNvPr>
          <p:cNvSpPr txBox="1">
            <a:spLocks/>
          </p:cNvSpPr>
          <p:nvPr/>
        </p:nvSpPr>
        <p:spPr>
          <a:xfrm rot="16200000">
            <a:off x="109100" y="5033094"/>
            <a:ext cx="1341565" cy="289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900" i="1">
                <a:solidFill>
                  <a:srgbClr val="00B0F0"/>
                </a:solidFill>
                <a:latin typeface="Calibri" panose="020F0502020204030204"/>
              </a:rPr>
              <a:t>Server Only Tools</a:t>
            </a:r>
          </a:p>
        </p:txBody>
      </p:sp>
      <p:sp>
        <p:nvSpPr>
          <p:cNvPr id="459" name="Title 1">
            <a:extLst>
              <a:ext uri="{FF2B5EF4-FFF2-40B4-BE49-F238E27FC236}">
                <a16:creationId xmlns:a16="http://schemas.microsoft.com/office/drawing/2014/main" id="{F8EB21A9-2DEE-44A6-8967-0A37A1A664FE}"/>
              </a:ext>
            </a:extLst>
          </p:cNvPr>
          <p:cNvSpPr>
            <a:spLocks noGrp="1"/>
          </p:cNvSpPr>
          <p:nvPr>
            <p:ph type="title"/>
          </p:nvPr>
        </p:nvSpPr>
        <p:spPr>
          <a:xfrm>
            <a:off x="682625" y="682625"/>
            <a:ext cx="10826496" cy="369332"/>
          </a:xfrm>
        </p:spPr>
        <p:txBody>
          <a:bodyPr/>
          <a:lstStyle/>
          <a:p>
            <a:r>
              <a:rPr lang="en-US" dirty="0"/>
              <a:t>ArcGIS Enterprise Deep Learning Tools / Services</a:t>
            </a:r>
          </a:p>
        </p:txBody>
      </p:sp>
      <p:pic>
        <p:nvPicPr>
          <p:cNvPr id="2" name="Picture 1">
            <a:extLst>
              <a:ext uri="{FF2B5EF4-FFF2-40B4-BE49-F238E27FC236}">
                <a16:creationId xmlns:a16="http://schemas.microsoft.com/office/drawing/2014/main" id="{F0F69CB6-EE51-44F2-82C8-E11EBB11E161}"/>
              </a:ext>
            </a:extLst>
          </p:cNvPr>
          <p:cNvPicPr>
            <a:picLocks noChangeAspect="1"/>
          </p:cNvPicPr>
          <p:nvPr/>
        </p:nvPicPr>
        <p:blipFill>
          <a:blip r:embed="rId7"/>
          <a:stretch>
            <a:fillRect/>
          </a:stretch>
        </p:blipFill>
        <p:spPr>
          <a:xfrm>
            <a:off x="8658937" y="1462603"/>
            <a:ext cx="3533061" cy="1461467"/>
          </a:xfrm>
          <a:prstGeom prst="rect">
            <a:avLst/>
          </a:prstGeom>
        </p:spPr>
      </p:pic>
      <p:pic>
        <p:nvPicPr>
          <p:cNvPr id="3" name="Picture 2">
            <a:extLst>
              <a:ext uri="{FF2B5EF4-FFF2-40B4-BE49-F238E27FC236}">
                <a16:creationId xmlns:a16="http://schemas.microsoft.com/office/drawing/2014/main" id="{81295D89-F754-429F-8E24-03824D525EDD}"/>
              </a:ext>
            </a:extLst>
          </p:cNvPr>
          <p:cNvPicPr>
            <a:picLocks noChangeAspect="1"/>
          </p:cNvPicPr>
          <p:nvPr/>
        </p:nvPicPr>
        <p:blipFill>
          <a:blip r:embed="rId8"/>
          <a:stretch>
            <a:fillRect/>
          </a:stretch>
        </p:blipFill>
        <p:spPr>
          <a:xfrm>
            <a:off x="8661555" y="2924070"/>
            <a:ext cx="2724150" cy="1343025"/>
          </a:xfrm>
          <a:prstGeom prst="rect">
            <a:avLst/>
          </a:prstGeom>
        </p:spPr>
      </p:pic>
      <p:pic>
        <p:nvPicPr>
          <p:cNvPr id="4" name="Picture 3">
            <a:extLst>
              <a:ext uri="{FF2B5EF4-FFF2-40B4-BE49-F238E27FC236}">
                <a16:creationId xmlns:a16="http://schemas.microsoft.com/office/drawing/2014/main" id="{A7C9E572-E916-48A1-8C80-0FE3B0851A5F}"/>
              </a:ext>
            </a:extLst>
          </p:cNvPr>
          <p:cNvPicPr>
            <a:picLocks noChangeAspect="1"/>
          </p:cNvPicPr>
          <p:nvPr/>
        </p:nvPicPr>
        <p:blipFill>
          <a:blip r:embed="rId9"/>
          <a:stretch>
            <a:fillRect/>
          </a:stretch>
        </p:blipFill>
        <p:spPr>
          <a:xfrm>
            <a:off x="8661555" y="4267095"/>
            <a:ext cx="2638425" cy="409575"/>
          </a:xfrm>
          <a:prstGeom prst="rect">
            <a:avLst/>
          </a:prstGeom>
        </p:spPr>
      </p:pic>
    </p:spTree>
    <p:extLst>
      <p:ext uri="{BB962C8B-B14F-4D97-AF65-F5344CB8AC3E}">
        <p14:creationId xmlns:p14="http://schemas.microsoft.com/office/powerpoint/2010/main" val="169358433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C366EE5C-9345-47D5-9562-CA5A4A44AC0C}"/>
              </a:ext>
            </a:extLst>
          </p:cNvPr>
          <p:cNvGrpSpPr/>
          <p:nvPr/>
        </p:nvGrpSpPr>
        <p:grpSpPr>
          <a:xfrm>
            <a:off x="-1" y="6385"/>
            <a:ext cx="12192001" cy="6858000"/>
            <a:chOff x="0" y="0"/>
            <a:chExt cx="12192001" cy="6858000"/>
          </a:xfrm>
        </p:grpSpPr>
        <p:pic>
          <p:nvPicPr>
            <p:cNvPr id="350" name="Picture 349">
              <a:extLst>
                <a:ext uri="{FF2B5EF4-FFF2-40B4-BE49-F238E27FC236}">
                  <a16:creationId xmlns:a16="http://schemas.microsoft.com/office/drawing/2014/main" id="{192F873C-91A7-4892-B9ED-C1900AD00D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03" name="Rectangle 402">
              <a:extLst>
                <a:ext uri="{FF2B5EF4-FFF2-40B4-BE49-F238E27FC236}">
                  <a16:creationId xmlns:a16="http://schemas.microsoft.com/office/drawing/2014/main" id="{0083234E-316A-41ED-847D-C3A9969FB6EC}"/>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44" name="Picture 443">
              <a:extLst>
                <a:ext uri="{FF2B5EF4-FFF2-40B4-BE49-F238E27FC236}">
                  <a16:creationId xmlns:a16="http://schemas.microsoft.com/office/drawing/2014/main" id="{B9C7F443-39DC-4680-BFB8-A89818917496}"/>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45" name="Picture 444">
              <a:extLst>
                <a:ext uri="{FF2B5EF4-FFF2-40B4-BE49-F238E27FC236}">
                  <a16:creationId xmlns:a16="http://schemas.microsoft.com/office/drawing/2014/main" id="{2017FBD4-8D16-4A32-8B51-CC83D6A452BA}"/>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46" name="Rectangle 445">
              <a:extLst>
                <a:ext uri="{FF2B5EF4-FFF2-40B4-BE49-F238E27FC236}">
                  <a16:creationId xmlns:a16="http://schemas.microsoft.com/office/drawing/2014/main" id="{137081FA-0BC9-4AE4-AC34-102E64334DE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448" name="Title 1">
            <a:extLst>
              <a:ext uri="{FF2B5EF4-FFF2-40B4-BE49-F238E27FC236}">
                <a16:creationId xmlns:a16="http://schemas.microsoft.com/office/drawing/2014/main" id="{A8DD015C-F45A-431C-BD7B-1634B9EA4EC1}"/>
              </a:ext>
            </a:extLst>
          </p:cNvPr>
          <p:cNvSpPr>
            <a:spLocks noGrp="1"/>
          </p:cNvSpPr>
          <p:nvPr>
            <p:ph type="title"/>
          </p:nvPr>
        </p:nvSpPr>
        <p:spPr>
          <a:xfrm>
            <a:off x="1635785" y="3004498"/>
            <a:ext cx="10367433" cy="430887"/>
          </a:xfrm>
        </p:spPr>
        <p:txBody>
          <a:bodyPr/>
          <a:lstStyle/>
          <a:p>
            <a:r>
              <a:rPr lang="en-US" sz="2800"/>
              <a:t>ArcGIS Enterprise Deep Learning – System Architecture</a:t>
            </a:r>
          </a:p>
        </p:txBody>
      </p:sp>
    </p:spTree>
    <p:extLst>
      <p:ext uri="{BB962C8B-B14F-4D97-AF65-F5344CB8AC3E}">
        <p14:creationId xmlns:p14="http://schemas.microsoft.com/office/powerpoint/2010/main" val="3823887143"/>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6D2E48-5944-4F70-983D-AEA80DE2C9E4}"/>
              </a:ext>
            </a:extLst>
          </p:cNvPr>
          <p:cNvGrpSpPr/>
          <p:nvPr/>
        </p:nvGrpSpPr>
        <p:grpSpPr>
          <a:xfrm>
            <a:off x="0" y="0"/>
            <a:ext cx="12192001" cy="6858000"/>
            <a:chOff x="0" y="0"/>
            <a:chExt cx="12192001" cy="6858000"/>
          </a:xfrm>
        </p:grpSpPr>
        <p:pic>
          <p:nvPicPr>
            <p:cNvPr id="5" name="Picture 4">
              <a:extLst>
                <a:ext uri="{FF2B5EF4-FFF2-40B4-BE49-F238E27FC236}">
                  <a16:creationId xmlns:a16="http://schemas.microsoft.com/office/drawing/2014/main" id="{1094B899-7E63-4DD1-80FA-DA5778186A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C6D95DB-0EA5-467C-A050-F5E60FC8DC9D}"/>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7" name="Picture 6">
              <a:extLst>
                <a:ext uri="{FF2B5EF4-FFF2-40B4-BE49-F238E27FC236}">
                  <a16:creationId xmlns:a16="http://schemas.microsoft.com/office/drawing/2014/main" id="{153AAC9E-2379-4A8F-BF32-F36AFEB10EA4}"/>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8" name="Picture 7">
              <a:extLst>
                <a:ext uri="{FF2B5EF4-FFF2-40B4-BE49-F238E27FC236}">
                  <a16:creationId xmlns:a16="http://schemas.microsoft.com/office/drawing/2014/main" id="{4F0C9800-AAAC-47E8-B3F7-6C4A2D79782A}"/>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9" name="Rectangle 8">
              <a:extLst>
                <a:ext uri="{FF2B5EF4-FFF2-40B4-BE49-F238E27FC236}">
                  <a16:creationId xmlns:a16="http://schemas.microsoft.com/office/drawing/2014/main" id="{790BE2F1-A76B-45BD-BCD6-E80447ED583D}"/>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Content Placeholder 2"/>
          <p:cNvSpPr>
            <a:spLocks noGrp="1"/>
          </p:cNvSpPr>
          <p:nvPr>
            <p:ph idx="1"/>
          </p:nvPr>
        </p:nvSpPr>
        <p:spPr/>
        <p:txBody>
          <a:bodyPr/>
          <a:lstStyle/>
          <a:p>
            <a:r>
              <a:rPr lang="en-US"/>
              <a:t>Aim: Determine benchmark on a fixed dataset with a fixed inference method</a:t>
            </a:r>
          </a:p>
          <a:p>
            <a:pPr lvl="1"/>
            <a:r>
              <a:rPr lang="en-US"/>
              <a:t>Denver World Imagery </a:t>
            </a:r>
          </a:p>
          <a:p>
            <a:pPr lvl="2"/>
            <a:r>
              <a:rPr lang="en-US"/>
              <a:t>4,727 blobs</a:t>
            </a:r>
          </a:p>
          <a:p>
            <a:pPr lvl="2"/>
            <a:r>
              <a:rPr lang="en-US"/>
              <a:t>13,375,880,336 bytes</a:t>
            </a:r>
          </a:p>
          <a:p>
            <a:pPr lvl="2"/>
            <a:r>
              <a:rPr lang="en-US"/>
              <a:t>1,669,001,963 m</a:t>
            </a:r>
            <a:r>
              <a:rPr lang="en-US" baseline="30000"/>
              <a:t>2</a:t>
            </a:r>
            <a:r>
              <a:rPr lang="en-US"/>
              <a:t> (0.6m)</a:t>
            </a:r>
            <a:endParaRPr lang="en-US" baseline="30000"/>
          </a:p>
          <a:p>
            <a:pPr lvl="2"/>
            <a:r>
              <a:rPr lang="en-US"/>
              <a:t>2048x2048 cells per blob (TIF)</a:t>
            </a:r>
            <a:endParaRPr lang="en-US" baseline="30000"/>
          </a:p>
          <a:p>
            <a:pPr lvl="2"/>
            <a:r>
              <a:rPr lang="en-US"/>
              <a:t>Custom Mask R-CNN for detecting building footprints</a:t>
            </a:r>
          </a:p>
          <a:p>
            <a:pPr lvl="1"/>
            <a:r>
              <a:rPr lang="en-US"/>
              <a:t>Florida aerial imagery from NOAA</a:t>
            </a:r>
          </a:p>
          <a:p>
            <a:pPr lvl="1"/>
            <a:r>
              <a:rPr lang="en-US"/>
              <a:t>xView baseline model for detecting building footprints</a:t>
            </a:r>
          </a:p>
          <a:p>
            <a:r>
              <a:rPr lang="en-US"/>
              <a:t>Images stored in Azure Blob Storage</a:t>
            </a:r>
          </a:p>
          <a:p>
            <a:r>
              <a:rPr lang="en-US"/>
              <a:t>Speedup achievable from scaling up # of Raster Analysis Servers</a:t>
            </a:r>
          </a:p>
          <a:p>
            <a:pPr lvl="1"/>
            <a:r>
              <a:rPr lang="en-US"/>
              <a:t>Observe relationship</a:t>
            </a:r>
          </a:p>
        </p:txBody>
      </p:sp>
      <p:sp>
        <p:nvSpPr>
          <p:cNvPr id="12" name="Title 1">
            <a:extLst>
              <a:ext uri="{FF2B5EF4-FFF2-40B4-BE49-F238E27FC236}">
                <a16:creationId xmlns:a16="http://schemas.microsoft.com/office/drawing/2014/main" id="{FB5FF2EA-E910-4816-B15F-5EE329248F4A}"/>
              </a:ext>
            </a:extLst>
          </p:cNvPr>
          <p:cNvSpPr>
            <a:spLocks noGrp="1"/>
          </p:cNvSpPr>
          <p:nvPr>
            <p:ph type="title"/>
          </p:nvPr>
        </p:nvSpPr>
        <p:spPr>
          <a:xfrm>
            <a:off x="682625" y="682625"/>
            <a:ext cx="10826496" cy="369332"/>
          </a:xfrm>
        </p:spPr>
        <p:txBody>
          <a:bodyPr/>
          <a:lstStyle/>
          <a:p>
            <a:r>
              <a:rPr lang="en-US" dirty="0"/>
              <a:t>Scenario – Detecting Building Footprints at Scale</a:t>
            </a:r>
          </a:p>
        </p:txBody>
      </p:sp>
    </p:spTree>
    <p:extLst>
      <p:ext uri="{BB962C8B-B14F-4D97-AF65-F5344CB8AC3E}">
        <p14:creationId xmlns:p14="http://schemas.microsoft.com/office/powerpoint/2010/main" val="51101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1" name="Group 350">
            <a:extLst>
              <a:ext uri="{FF2B5EF4-FFF2-40B4-BE49-F238E27FC236}">
                <a16:creationId xmlns:a16="http://schemas.microsoft.com/office/drawing/2014/main" id="{7C7AE7B6-B98C-49F7-BA86-CA12F4DE4A92}"/>
              </a:ext>
            </a:extLst>
          </p:cNvPr>
          <p:cNvGrpSpPr/>
          <p:nvPr/>
        </p:nvGrpSpPr>
        <p:grpSpPr>
          <a:xfrm>
            <a:off x="0" y="0"/>
            <a:ext cx="12192001" cy="6858000"/>
            <a:chOff x="0" y="0"/>
            <a:chExt cx="12192001" cy="6858000"/>
          </a:xfrm>
        </p:grpSpPr>
        <p:pic>
          <p:nvPicPr>
            <p:cNvPr id="352" name="Picture 351">
              <a:extLst>
                <a:ext uri="{FF2B5EF4-FFF2-40B4-BE49-F238E27FC236}">
                  <a16:creationId xmlns:a16="http://schemas.microsoft.com/office/drawing/2014/main" id="{62CDF6E9-EC6D-4C8F-8740-FD94C9D51E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53" name="Rectangle 352">
              <a:extLst>
                <a:ext uri="{FF2B5EF4-FFF2-40B4-BE49-F238E27FC236}">
                  <a16:creationId xmlns:a16="http://schemas.microsoft.com/office/drawing/2014/main" id="{99C8188C-8A26-449C-9EE0-12066CF9C7B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4" name="Picture 353">
              <a:extLst>
                <a:ext uri="{FF2B5EF4-FFF2-40B4-BE49-F238E27FC236}">
                  <a16:creationId xmlns:a16="http://schemas.microsoft.com/office/drawing/2014/main" id="{31CD9CA1-A876-4325-BBE2-CB73A5D0FA13}"/>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5" name="Picture 354">
              <a:extLst>
                <a:ext uri="{FF2B5EF4-FFF2-40B4-BE49-F238E27FC236}">
                  <a16:creationId xmlns:a16="http://schemas.microsoft.com/office/drawing/2014/main" id="{03EC6702-FD37-48CD-98A7-2409FCAF3173}"/>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6" name="Rectangle 355">
              <a:extLst>
                <a:ext uri="{FF2B5EF4-FFF2-40B4-BE49-F238E27FC236}">
                  <a16:creationId xmlns:a16="http://schemas.microsoft.com/office/drawing/2014/main" id="{F78EA075-D53F-485E-8B59-79F4CA4376C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49" name="Rectangle 248">
            <a:extLst>
              <a:ext uri="{FF2B5EF4-FFF2-40B4-BE49-F238E27FC236}">
                <a16:creationId xmlns:a16="http://schemas.microsoft.com/office/drawing/2014/main" id="{DC930E50-5241-4B5B-AEBD-9C7F490D959A}"/>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tx1"/>
                </a:solidFill>
              </a:rPr>
              <a:t>ND6s</a:t>
            </a:r>
          </a:p>
          <a:p>
            <a:pPr algn="ctr" eaLnBrk="0" fontAlgn="base" hangingPunct="0">
              <a:spcBef>
                <a:spcPct val="0"/>
              </a:spcBef>
              <a:spcAft>
                <a:spcPct val="0"/>
              </a:spcAft>
            </a:pPr>
            <a:r>
              <a:rPr lang="en-US">
                <a:solidFill>
                  <a:schemeClr val="tx1"/>
                </a:solidFill>
              </a:rPr>
              <a:t>P40 GPU</a:t>
            </a:r>
            <a:endParaRPr lang="en-US" sz="1400" b="1">
              <a:solidFill>
                <a:schemeClr val="tx1"/>
              </a:solidFill>
              <a:latin typeface="Arial" charset="0"/>
              <a:ea typeface="ＭＳ Ｐゴシック" pitchFamily="16" charset="-128"/>
              <a:cs typeface="ＭＳ Ｐゴシック" pitchFamily="-97" charset="-128"/>
            </a:endParaRPr>
          </a:p>
        </p:txBody>
      </p:sp>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422" name="Group 4">
            <a:extLst>
              <a:ext uri="{FF2B5EF4-FFF2-40B4-BE49-F238E27FC236}">
                <a16:creationId xmlns:a16="http://schemas.microsoft.com/office/drawing/2014/main" id="{D7E273D4-6759-4FE4-9FDB-A2C570B7ED40}"/>
              </a:ext>
            </a:extLst>
          </p:cNvPr>
          <p:cNvGrpSpPr>
            <a:grpSpLocks noChangeAspect="1"/>
          </p:cNvGrpSpPr>
          <p:nvPr/>
        </p:nvGrpSpPr>
        <p:grpSpPr bwMode="auto">
          <a:xfrm>
            <a:off x="5287919" y="2070155"/>
            <a:ext cx="763588" cy="749300"/>
            <a:chOff x="2496" y="1763"/>
            <a:chExt cx="481" cy="472"/>
          </a:xfrm>
        </p:grpSpPr>
        <p:sp>
          <p:nvSpPr>
            <p:cNvPr id="423" name="AutoShape 3">
              <a:extLst>
                <a:ext uri="{FF2B5EF4-FFF2-40B4-BE49-F238E27FC236}">
                  <a16:creationId xmlns:a16="http://schemas.microsoft.com/office/drawing/2014/main" id="{F7C5DC02-9E4D-4BD5-9748-211099D5FF40}"/>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424" name="Freeform 5">
              <a:extLst>
                <a:ext uri="{FF2B5EF4-FFF2-40B4-BE49-F238E27FC236}">
                  <a16:creationId xmlns:a16="http://schemas.microsoft.com/office/drawing/2014/main" id="{7E15A6E1-353F-4DB9-AEED-57EF9370A0DA}"/>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
              <a:extLst>
                <a:ext uri="{FF2B5EF4-FFF2-40B4-BE49-F238E27FC236}">
                  <a16:creationId xmlns:a16="http://schemas.microsoft.com/office/drawing/2014/main" id="{0F492D7A-00E3-4E3D-A543-79F256C040E4}"/>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7">
              <a:extLst>
                <a:ext uri="{FF2B5EF4-FFF2-40B4-BE49-F238E27FC236}">
                  <a16:creationId xmlns:a16="http://schemas.microsoft.com/office/drawing/2014/main" id="{AA7B2468-C2DB-4706-9642-1F89794F1195}"/>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2D279979-E423-4972-BAD9-E316F9DC5357}"/>
              </a:ext>
            </a:extLst>
          </p:cNvPr>
          <p:cNvGrpSpPr/>
          <p:nvPr/>
        </p:nvGrpSpPr>
        <p:grpSpPr>
          <a:xfrm>
            <a:off x="8316383" y="3310543"/>
            <a:ext cx="635794" cy="530066"/>
            <a:chOff x="4589398" y="2540627"/>
            <a:chExt cx="635794" cy="530066"/>
          </a:xfrm>
        </p:grpSpPr>
        <p:sp useBgFill="1">
          <p:nvSpPr>
            <p:cNvPr id="329" name="Freeform 5">
              <a:extLst>
                <a:ext uri="{FF2B5EF4-FFF2-40B4-BE49-F238E27FC236}">
                  <a16:creationId xmlns:a16="http://schemas.microsoft.com/office/drawing/2014/main" id="{674D1D34-0FD3-4F12-B235-8C6DEEED4F74}"/>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6">
              <a:extLst>
                <a:ext uri="{FF2B5EF4-FFF2-40B4-BE49-F238E27FC236}">
                  <a16:creationId xmlns:a16="http://schemas.microsoft.com/office/drawing/2014/main" id="{496BF6CC-6A58-486B-8917-629D6904BEC3}"/>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7">
              <a:extLst>
                <a:ext uri="{FF2B5EF4-FFF2-40B4-BE49-F238E27FC236}">
                  <a16:creationId xmlns:a16="http://schemas.microsoft.com/office/drawing/2014/main" id="{6402B4A8-1CFC-4C41-A70A-AE654823C685}"/>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8">
              <a:extLst>
                <a:ext uri="{FF2B5EF4-FFF2-40B4-BE49-F238E27FC236}">
                  <a16:creationId xmlns:a16="http://schemas.microsoft.com/office/drawing/2014/main" id="{F8D56F4E-B249-4604-AFD2-816FE99E89E2}"/>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9">
              <a:extLst>
                <a:ext uri="{FF2B5EF4-FFF2-40B4-BE49-F238E27FC236}">
                  <a16:creationId xmlns:a16="http://schemas.microsoft.com/office/drawing/2014/main" id="{85C0BA4A-E666-45E1-B2C7-BA1CC3521619}"/>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0">
              <a:extLst>
                <a:ext uri="{FF2B5EF4-FFF2-40B4-BE49-F238E27FC236}">
                  <a16:creationId xmlns:a16="http://schemas.microsoft.com/office/drawing/2014/main" id="{95F9F953-11D7-4E05-9762-3234AA93A64A}"/>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1">
              <a:extLst>
                <a:ext uri="{FF2B5EF4-FFF2-40B4-BE49-F238E27FC236}">
                  <a16:creationId xmlns:a16="http://schemas.microsoft.com/office/drawing/2014/main" id="{21750323-B179-46E6-9DC0-94989E2A5E83}"/>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
              <a:extLst>
                <a:ext uri="{FF2B5EF4-FFF2-40B4-BE49-F238E27FC236}">
                  <a16:creationId xmlns:a16="http://schemas.microsoft.com/office/drawing/2014/main" id="{AC4FF351-F62E-4691-BCE6-CBCDAEDF4D7C}"/>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3">
              <a:extLst>
                <a:ext uri="{FF2B5EF4-FFF2-40B4-BE49-F238E27FC236}">
                  <a16:creationId xmlns:a16="http://schemas.microsoft.com/office/drawing/2014/main" id="{F521D114-F1AB-45B3-A80E-82DABDDDA2FC}"/>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4">
              <a:extLst>
                <a:ext uri="{FF2B5EF4-FFF2-40B4-BE49-F238E27FC236}">
                  <a16:creationId xmlns:a16="http://schemas.microsoft.com/office/drawing/2014/main" id="{5E0F24D1-B278-458C-B707-DA24218650D2}"/>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5">
              <a:extLst>
                <a:ext uri="{FF2B5EF4-FFF2-40B4-BE49-F238E27FC236}">
                  <a16:creationId xmlns:a16="http://schemas.microsoft.com/office/drawing/2014/main" id="{2EC6E2A6-735E-48CF-B72F-491C0F8F87DC}"/>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0DA8F15B-526A-4582-8794-8636F89CE71D}"/>
              </a:ext>
            </a:extLst>
          </p:cNvPr>
          <p:cNvGrpSpPr/>
          <p:nvPr/>
        </p:nvGrpSpPr>
        <p:grpSpPr>
          <a:xfrm>
            <a:off x="10434777" y="3334811"/>
            <a:ext cx="635794" cy="530066"/>
            <a:chOff x="4589398" y="2540627"/>
            <a:chExt cx="635794" cy="530066"/>
          </a:xfrm>
        </p:grpSpPr>
        <p:sp useBgFill="1">
          <p:nvSpPr>
            <p:cNvPr id="345" name="Freeform 5">
              <a:extLst>
                <a:ext uri="{FF2B5EF4-FFF2-40B4-BE49-F238E27FC236}">
                  <a16:creationId xmlns:a16="http://schemas.microsoft.com/office/drawing/2014/main" id="{D39C6F50-21C5-41F4-BC09-49078973C244}"/>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6">
              <a:extLst>
                <a:ext uri="{FF2B5EF4-FFF2-40B4-BE49-F238E27FC236}">
                  <a16:creationId xmlns:a16="http://schemas.microsoft.com/office/drawing/2014/main" id="{513FC2A7-A945-4924-ACA7-D8C293D5D4AC}"/>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7">
              <a:extLst>
                <a:ext uri="{FF2B5EF4-FFF2-40B4-BE49-F238E27FC236}">
                  <a16:creationId xmlns:a16="http://schemas.microsoft.com/office/drawing/2014/main" id="{D5225425-FB62-4987-8399-6E4BA24C5814}"/>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8">
              <a:extLst>
                <a:ext uri="{FF2B5EF4-FFF2-40B4-BE49-F238E27FC236}">
                  <a16:creationId xmlns:a16="http://schemas.microsoft.com/office/drawing/2014/main" id="{17B8C058-9D3E-49DE-8390-13D77138B742}"/>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9">
              <a:extLst>
                <a:ext uri="{FF2B5EF4-FFF2-40B4-BE49-F238E27FC236}">
                  <a16:creationId xmlns:a16="http://schemas.microsoft.com/office/drawing/2014/main" id="{AEA6EFF1-843B-4954-BB94-7E731BD6F36B}"/>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0">
              <a:extLst>
                <a:ext uri="{FF2B5EF4-FFF2-40B4-BE49-F238E27FC236}">
                  <a16:creationId xmlns:a16="http://schemas.microsoft.com/office/drawing/2014/main" id="{A786F56B-3FF5-4C39-83C6-B65AFB7CA5AA}"/>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1">
              <a:extLst>
                <a:ext uri="{FF2B5EF4-FFF2-40B4-BE49-F238E27FC236}">
                  <a16:creationId xmlns:a16="http://schemas.microsoft.com/office/drawing/2014/main" id="{409FA848-1579-4554-AD21-D9B9D94CECE5}"/>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2">
              <a:extLst>
                <a:ext uri="{FF2B5EF4-FFF2-40B4-BE49-F238E27FC236}">
                  <a16:creationId xmlns:a16="http://schemas.microsoft.com/office/drawing/2014/main" id="{9335A63A-129B-4F61-A83A-06A93450569C}"/>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3">
              <a:extLst>
                <a:ext uri="{FF2B5EF4-FFF2-40B4-BE49-F238E27FC236}">
                  <a16:creationId xmlns:a16="http://schemas.microsoft.com/office/drawing/2014/main" id="{DBC70E51-FA60-4B5E-B9CC-FB853577E86C}"/>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14">
              <a:extLst>
                <a:ext uri="{FF2B5EF4-FFF2-40B4-BE49-F238E27FC236}">
                  <a16:creationId xmlns:a16="http://schemas.microsoft.com/office/drawing/2014/main" id="{8D34EA3F-5244-4BB8-AA9B-801EC1810BF2}"/>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5">
              <a:extLst>
                <a:ext uri="{FF2B5EF4-FFF2-40B4-BE49-F238E27FC236}">
                  <a16:creationId xmlns:a16="http://schemas.microsoft.com/office/drawing/2014/main" id="{D370148A-8915-4BBF-9419-18200115CD71}"/>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7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1" name="Group 350">
            <a:extLst>
              <a:ext uri="{FF2B5EF4-FFF2-40B4-BE49-F238E27FC236}">
                <a16:creationId xmlns:a16="http://schemas.microsoft.com/office/drawing/2014/main" id="{79E79B9A-6CF5-40A5-B9B6-3C25A5E0AAD3}"/>
              </a:ext>
            </a:extLst>
          </p:cNvPr>
          <p:cNvGrpSpPr/>
          <p:nvPr/>
        </p:nvGrpSpPr>
        <p:grpSpPr>
          <a:xfrm>
            <a:off x="0" y="0"/>
            <a:ext cx="12192001" cy="6858000"/>
            <a:chOff x="0" y="0"/>
            <a:chExt cx="12192001" cy="6858000"/>
          </a:xfrm>
        </p:grpSpPr>
        <p:pic>
          <p:nvPicPr>
            <p:cNvPr id="352" name="Picture 351">
              <a:extLst>
                <a:ext uri="{FF2B5EF4-FFF2-40B4-BE49-F238E27FC236}">
                  <a16:creationId xmlns:a16="http://schemas.microsoft.com/office/drawing/2014/main" id="{11C64E10-B90A-4D24-AC75-E1F938B638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53" name="Rectangle 352">
              <a:extLst>
                <a:ext uri="{FF2B5EF4-FFF2-40B4-BE49-F238E27FC236}">
                  <a16:creationId xmlns:a16="http://schemas.microsoft.com/office/drawing/2014/main" id="{0F516723-3925-46CE-9907-98AD8B5D290A}"/>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4" name="Picture 353">
              <a:extLst>
                <a:ext uri="{FF2B5EF4-FFF2-40B4-BE49-F238E27FC236}">
                  <a16:creationId xmlns:a16="http://schemas.microsoft.com/office/drawing/2014/main" id="{80A981A9-64A8-46ED-A970-C819BB6D85A2}"/>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5" name="Picture 354">
              <a:extLst>
                <a:ext uri="{FF2B5EF4-FFF2-40B4-BE49-F238E27FC236}">
                  <a16:creationId xmlns:a16="http://schemas.microsoft.com/office/drawing/2014/main" id="{BB2429A7-B9CC-4634-A6E0-57FE095498A9}"/>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6" name="Rectangle 355">
              <a:extLst>
                <a:ext uri="{FF2B5EF4-FFF2-40B4-BE49-F238E27FC236}">
                  <a16:creationId xmlns:a16="http://schemas.microsoft.com/office/drawing/2014/main" id="{892D6E28-2290-49CC-A7E1-AD5B5D4ED96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chemeClr val="bg1"/>
                </a:solidFill>
              </a:rPr>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chemeClr val="bg1"/>
                </a:solidFill>
              </a:rPr>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49" name="Rectangle 248">
            <a:extLst>
              <a:ext uri="{FF2B5EF4-FFF2-40B4-BE49-F238E27FC236}">
                <a16:creationId xmlns:a16="http://schemas.microsoft.com/office/drawing/2014/main" id="{DC930E50-5241-4B5B-AEBD-9C7F490D959A}"/>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bg1"/>
                </a:solidFill>
              </a:rPr>
              <a:t>ND6s</a:t>
            </a:r>
          </a:p>
          <a:p>
            <a:pPr algn="ctr" eaLnBrk="0" fontAlgn="base" hangingPunct="0">
              <a:spcBef>
                <a:spcPct val="0"/>
              </a:spcBef>
              <a:spcAft>
                <a:spcPct val="0"/>
              </a:spcAft>
            </a:pPr>
            <a:r>
              <a:rPr lang="en-US">
                <a:solidFill>
                  <a:schemeClr val="bg1"/>
                </a:solidFill>
              </a:rPr>
              <a:t>P40 GPU</a:t>
            </a:r>
            <a:endParaRPr lang="en-US" sz="1400" b="1">
              <a:solidFill>
                <a:schemeClr val="bg1"/>
              </a:solidFill>
              <a:latin typeface="Arial" charset="0"/>
              <a:ea typeface="ＭＳ Ｐゴシック" pitchFamily="16" charset="-128"/>
              <a:cs typeface="ＭＳ Ｐゴシック" pitchFamily="-97" charset="-128"/>
            </a:endParaRPr>
          </a:p>
        </p:txBody>
      </p:sp>
      <p:pic>
        <p:nvPicPr>
          <p:cNvPr id="250" name="Picture 4" descr="Image result for azure blob storage icon">
            <a:extLst>
              <a:ext uri="{FF2B5EF4-FFF2-40B4-BE49-F238E27FC236}">
                <a16:creationId xmlns:a16="http://schemas.microsoft.com/office/drawing/2014/main" id="{4FA83CF5-A914-4C53-A8D4-1520B4403F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7849" y="5339587"/>
            <a:ext cx="705005" cy="705005"/>
          </a:xfrm>
          <a:prstGeom prst="rect">
            <a:avLst/>
          </a:prstGeom>
          <a:noFill/>
          <a:extLst>
            <a:ext uri="{909E8E84-426E-40DD-AFC4-6F175D3DCCD1}">
              <a14:hiddenFill xmlns:a14="http://schemas.microsoft.com/office/drawing/2010/main">
                <a:solidFill>
                  <a:srgbClr val="FFFFFF"/>
                </a:solidFill>
              </a14:hiddenFill>
            </a:ext>
          </a:extLst>
        </p:spPr>
      </p:pic>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chemeClr val="bg1"/>
                </a:solidFill>
              </a:rPr>
              <a:t>Blob Storage</a:t>
            </a:r>
          </a:p>
        </p:txBody>
      </p:sp>
      <p:cxnSp>
        <p:nvCxnSpPr>
          <p:cNvPr id="252" name="Straight Connector 251">
            <a:extLst>
              <a:ext uri="{FF2B5EF4-FFF2-40B4-BE49-F238E27FC236}">
                <a16:creationId xmlns:a16="http://schemas.microsoft.com/office/drawing/2014/main" id="{105020CA-7BB6-4C78-9B22-3CC7C4CC54B2}"/>
              </a:ext>
            </a:extLst>
          </p:cNvPr>
          <p:cNvCxnSpPr>
            <a:cxnSpLocks/>
          </p:cNvCxnSpPr>
          <p:nvPr/>
        </p:nvCxnSpPr>
        <p:spPr bwMode="auto">
          <a:xfrm>
            <a:off x="7486745" y="5703468"/>
            <a:ext cx="456400" cy="1769"/>
          </a:xfrm>
          <a:prstGeom prst="line">
            <a:avLst/>
          </a:prstGeom>
          <a:ln>
            <a:prstDash val="sysDash"/>
            <a:headEnd type="none" w="med" len="med"/>
            <a:tailEnd type="none" w="med" len="med"/>
          </a:ln>
        </p:spPr>
        <p:style>
          <a:lnRef idx="2">
            <a:schemeClr val="accent3"/>
          </a:lnRef>
          <a:fillRef idx="0">
            <a:schemeClr val="accent3"/>
          </a:fillRef>
          <a:effectRef idx="1">
            <a:schemeClr val="accent3"/>
          </a:effectRef>
          <a:fontRef idx="minor">
            <a:schemeClr val="tx1"/>
          </a:fontRef>
        </p:style>
      </p:cxn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328" name="Rectangle 327">
            <a:extLst>
              <a:ext uri="{FF2B5EF4-FFF2-40B4-BE49-F238E27FC236}">
                <a16:creationId xmlns:a16="http://schemas.microsoft.com/office/drawing/2014/main" id="{3DAAC644-5297-4113-9467-6B78E863A711}"/>
              </a:ext>
            </a:extLst>
          </p:cNvPr>
          <p:cNvSpPr/>
          <p:nvPr/>
        </p:nvSpPr>
        <p:spPr bwMode="auto">
          <a:xfrm>
            <a:off x="1323703" y="2504664"/>
            <a:ext cx="2853036" cy="1897761"/>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29" name="Picture 328">
            <a:extLst>
              <a:ext uri="{FF2B5EF4-FFF2-40B4-BE49-F238E27FC236}">
                <a16:creationId xmlns:a16="http://schemas.microsoft.com/office/drawing/2014/main" id="{E271C9EC-EC4C-4F95-B630-E9A8C022D185}"/>
              </a:ext>
            </a:extLst>
          </p:cNvPr>
          <p:cNvPicPr>
            <a:picLocks noChangeAspect="1"/>
          </p:cNvPicPr>
          <p:nvPr/>
        </p:nvPicPr>
        <p:blipFill>
          <a:blip r:embed="rId10"/>
          <a:stretch>
            <a:fillRect/>
          </a:stretch>
        </p:blipFill>
        <p:spPr>
          <a:xfrm>
            <a:off x="3408250" y="3848812"/>
            <a:ext cx="8494917" cy="2520133"/>
          </a:xfrm>
          <a:prstGeom prst="rect">
            <a:avLst/>
          </a:prstGeom>
        </p:spPr>
      </p:pic>
      <p:sp>
        <p:nvSpPr>
          <p:cNvPr id="330" name="Rectangle 329">
            <a:extLst>
              <a:ext uri="{FF2B5EF4-FFF2-40B4-BE49-F238E27FC236}">
                <a16:creationId xmlns:a16="http://schemas.microsoft.com/office/drawing/2014/main" id="{1649899E-A59C-4343-B54E-E6990D5E7213}"/>
              </a:ext>
            </a:extLst>
          </p:cNvPr>
          <p:cNvSpPr/>
          <p:nvPr/>
        </p:nvSpPr>
        <p:spPr bwMode="auto">
          <a:xfrm>
            <a:off x="3383768" y="4203345"/>
            <a:ext cx="8494916" cy="403577"/>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31" name="Picture 330">
            <a:extLst>
              <a:ext uri="{FF2B5EF4-FFF2-40B4-BE49-F238E27FC236}">
                <a16:creationId xmlns:a16="http://schemas.microsoft.com/office/drawing/2014/main" id="{F7D98D87-6C2B-40CF-AE22-E41C58C985CE}"/>
              </a:ext>
            </a:extLst>
          </p:cNvPr>
          <p:cNvPicPr>
            <a:picLocks noChangeAspect="1"/>
          </p:cNvPicPr>
          <p:nvPr/>
        </p:nvPicPr>
        <p:blipFill>
          <a:blip r:embed="rId11"/>
          <a:stretch>
            <a:fillRect/>
          </a:stretch>
        </p:blipFill>
        <p:spPr>
          <a:xfrm>
            <a:off x="5887015" y="114408"/>
            <a:ext cx="6010275" cy="3076575"/>
          </a:xfrm>
          <a:prstGeom prst="rect">
            <a:avLst/>
          </a:prstGeom>
        </p:spPr>
      </p:pic>
      <p:sp>
        <p:nvSpPr>
          <p:cNvPr id="332" name="Rectangle 331">
            <a:extLst>
              <a:ext uri="{FF2B5EF4-FFF2-40B4-BE49-F238E27FC236}">
                <a16:creationId xmlns:a16="http://schemas.microsoft.com/office/drawing/2014/main" id="{B58DFFFA-2501-452E-AC5A-E02AEA58801B}"/>
              </a:ext>
            </a:extLst>
          </p:cNvPr>
          <p:cNvSpPr/>
          <p:nvPr/>
        </p:nvSpPr>
        <p:spPr bwMode="auto">
          <a:xfrm>
            <a:off x="5950233" y="2590423"/>
            <a:ext cx="3904426" cy="223559"/>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33" name="Group 4">
            <a:extLst>
              <a:ext uri="{FF2B5EF4-FFF2-40B4-BE49-F238E27FC236}">
                <a16:creationId xmlns:a16="http://schemas.microsoft.com/office/drawing/2014/main" id="{A75565BE-7328-4DF4-8E09-AA45CC711796}"/>
              </a:ext>
            </a:extLst>
          </p:cNvPr>
          <p:cNvGrpSpPr>
            <a:grpSpLocks noChangeAspect="1"/>
          </p:cNvGrpSpPr>
          <p:nvPr/>
        </p:nvGrpSpPr>
        <p:grpSpPr bwMode="auto">
          <a:xfrm>
            <a:off x="5287919" y="2070155"/>
            <a:ext cx="763588" cy="749300"/>
            <a:chOff x="2496" y="1763"/>
            <a:chExt cx="481" cy="472"/>
          </a:xfrm>
        </p:grpSpPr>
        <p:sp>
          <p:nvSpPr>
            <p:cNvPr id="334" name="AutoShape 3">
              <a:extLst>
                <a:ext uri="{FF2B5EF4-FFF2-40B4-BE49-F238E27FC236}">
                  <a16:creationId xmlns:a16="http://schemas.microsoft.com/office/drawing/2014/main" id="{986B7F92-0002-4C4C-B4FA-F8EF79687E67}"/>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9" name="Freeform 5">
              <a:extLst>
                <a:ext uri="{FF2B5EF4-FFF2-40B4-BE49-F238E27FC236}">
                  <a16:creationId xmlns:a16="http://schemas.microsoft.com/office/drawing/2014/main" id="{6814C62B-E09D-4C03-A88C-EA5936CFCC49}"/>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6">
              <a:extLst>
                <a:ext uri="{FF2B5EF4-FFF2-40B4-BE49-F238E27FC236}">
                  <a16:creationId xmlns:a16="http://schemas.microsoft.com/office/drawing/2014/main" id="{16F2ADA9-6EC7-4153-B600-85389878C0F9}"/>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7">
              <a:extLst>
                <a:ext uri="{FF2B5EF4-FFF2-40B4-BE49-F238E27FC236}">
                  <a16:creationId xmlns:a16="http://schemas.microsoft.com/office/drawing/2014/main" id="{4411F247-4996-4DA3-81FE-4A3C51177A76}"/>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2" name="Group 341">
            <a:extLst>
              <a:ext uri="{FF2B5EF4-FFF2-40B4-BE49-F238E27FC236}">
                <a16:creationId xmlns:a16="http://schemas.microsoft.com/office/drawing/2014/main" id="{E672CF69-F085-43F3-96BA-E8CD6F7838E6}"/>
              </a:ext>
            </a:extLst>
          </p:cNvPr>
          <p:cNvGrpSpPr/>
          <p:nvPr/>
        </p:nvGrpSpPr>
        <p:grpSpPr>
          <a:xfrm>
            <a:off x="8316383" y="3310543"/>
            <a:ext cx="635794" cy="530066"/>
            <a:chOff x="4589398" y="2540627"/>
            <a:chExt cx="635794" cy="530066"/>
          </a:xfrm>
        </p:grpSpPr>
        <p:sp useBgFill="1">
          <p:nvSpPr>
            <p:cNvPr id="343" name="Freeform 5">
              <a:extLst>
                <a:ext uri="{FF2B5EF4-FFF2-40B4-BE49-F238E27FC236}">
                  <a16:creationId xmlns:a16="http://schemas.microsoft.com/office/drawing/2014/main" id="{1AC31B3C-7A1B-4865-AE52-ED5EFA4B299D}"/>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6">
              <a:extLst>
                <a:ext uri="{FF2B5EF4-FFF2-40B4-BE49-F238E27FC236}">
                  <a16:creationId xmlns:a16="http://schemas.microsoft.com/office/drawing/2014/main" id="{2C400B4C-4B8B-4BBE-BCDE-AC115559B8BA}"/>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7">
              <a:extLst>
                <a:ext uri="{FF2B5EF4-FFF2-40B4-BE49-F238E27FC236}">
                  <a16:creationId xmlns:a16="http://schemas.microsoft.com/office/drawing/2014/main" id="{6C3A26D9-8836-4F3B-A7DD-4742B553CD94}"/>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8">
              <a:extLst>
                <a:ext uri="{FF2B5EF4-FFF2-40B4-BE49-F238E27FC236}">
                  <a16:creationId xmlns:a16="http://schemas.microsoft.com/office/drawing/2014/main" id="{5679000A-C0BF-4F35-836E-859A7EFF48C5}"/>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9">
              <a:extLst>
                <a:ext uri="{FF2B5EF4-FFF2-40B4-BE49-F238E27FC236}">
                  <a16:creationId xmlns:a16="http://schemas.microsoft.com/office/drawing/2014/main" id="{764680D0-05E3-4680-8DBB-FAEB5EDD7259}"/>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0">
              <a:extLst>
                <a:ext uri="{FF2B5EF4-FFF2-40B4-BE49-F238E27FC236}">
                  <a16:creationId xmlns:a16="http://schemas.microsoft.com/office/drawing/2014/main" id="{30E368CA-5EE4-4EC8-8D61-E05B8E652C66}"/>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1">
              <a:extLst>
                <a:ext uri="{FF2B5EF4-FFF2-40B4-BE49-F238E27FC236}">
                  <a16:creationId xmlns:a16="http://schemas.microsoft.com/office/drawing/2014/main" id="{D60955CB-8B94-43C1-AF93-58C2B952AE78}"/>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2">
              <a:extLst>
                <a:ext uri="{FF2B5EF4-FFF2-40B4-BE49-F238E27FC236}">
                  <a16:creationId xmlns:a16="http://schemas.microsoft.com/office/drawing/2014/main" id="{0406DF2A-763D-4606-BFC3-F0FED5AAD0E5}"/>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3">
              <a:extLst>
                <a:ext uri="{FF2B5EF4-FFF2-40B4-BE49-F238E27FC236}">
                  <a16:creationId xmlns:a16="http://schemas.microsoft.com/office/drawing/2014/main" id="{1C618455-1757-4158-9543-CD7A2AE4F1A1}"/>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14">
              <a:extLst>
                <a:ext uri="{FF2B5EF4-FFF2-40B4-BE49-F238E27FC236}">
                  <a16:creationId xmlns:a16="http://schemas.microsoft.com/office/drawing/2014/main" id="{3D6E4737-724F-4FA4-94D4-BA8F98313899}"/>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5">
              <a:extLst>
                <a:ext uri="{FF2B5EF4-FFF2-40B4-BE49-F238E27FC236}">
                  <a16:creationId xmlns:a16="http://schemas.microsoft.com/office/drawing/2014/main" id="{E3388B7B-0AB2-49E1-97B4-6A398E6804CA}"/>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07">
            <a:extLst>
              <a:ext uri="{FF2B5EF4-FFF2-40B4-BE49-F238E27FC236}">
                <a16:creationId xmlns:a16="http://schemas.microsoft.com/office/drawing/2014/main" id="{65DF80C1-E784-4922-8291-3385F9F679D9}"/>
              </a:ext>
            </a:extLst>
          </p:cNvPr>
          <p:cNvGrpSpPr/>
          <p:nvPr/>
        </p:nvGrpSpPr>
        <p:grpSpPr>
          <a:xfrm>
            <a:off x="10434777" y="3334811"/>
            <a:ext cx="635794" cy="530066"/>
            <a:chOff x="4589398" y="2540627"/>
            <a:chExt cx="635794" cy="530066"/>
          </a:xfrm>
        </p:grpSpPr>
        <p:sp useBgFill="1">
          <p:nvSpPr>
            <p:cNvPr id="409" name="Freeform 5">
              <a:extLst>
                <a:ext uri="{FF2B5EF4-FFF2-40B4-BE49-F238E27FC236}">
                  <a16:creationId xmlns:a16="http://schemas.microsoft.com/office/drawing/2014/main" id="{165A8DE3-A7BA-4205-B0A6-2B48D57B8064}"/>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
              <a:extLst>
                <a:ext uri="{FF2B5EF4-FFF2-40B4-BE49-F238E27FC236}">
                  <a16:creationId xmlns:a16="http://schemas.microsoft.com/office/drawing/2014/main" id="{FB77C5B0-1B2E-4478-9CFD-A8FC899C5009}"/>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7">
              <a:extLst>
                <a:ext uri="{FF2B5EF4-FFF2-40B4-BE49-F238E27FC236}">
                  <a16:creationId xmlns:a16="http://schemas.microsoft.com/office/drawing/2014/main" id="{38A919C3-F7C6-4882-8B49-A25EBEF823B0}"/>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8">
              <a:extLst>
                <a:ext uri="{FF2B5EF4-FFF2-40B4-BE49-F238E27FC236}">
                  <a16:creationId xmlns:a16="http://schemas.microsoft.com/office/drawing/2014/main" id="{1ECD5C4E-5137-4A22-A97A-2C58B8FBF9DB}"/>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9">
              <a:extLst>
                <a:ext uri="{FF2B5EF4-FFF2-40B4-BE49-F238E27FC236}">
                  <a16:creationId xmlns:a16="http://schemas.microsoft.com/office/drawing/2014/main" id="{7871E31E-DA53-4F06-B4C4-4AB377130AB4}"/>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0">
              <a:extLst>
                <a:ext uri="{FF2B5EF4-FFF2-40B4-BE49-F238E27FC236}">
                  <a16:creationId xmlns:a16="http://schemas.microsoft.com/office/drawing/2014/main" id="{32393B34-1358-4E6B-B305-CB20ACF31A7A}"/>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1">
              <a:extLst>
                <a:ext uri="{FF2B5EF4-FFF2-40B4-BE49-F238E27FC236}">
                  <a16:creationId xmlns:a16="http://schemas.microsoft.com/office/drawing/2014/main" id="{8DB65882-CD7E-47C9-BA0D-BE49A46F4A5A}"/>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
              <a:extLst>
                <a:ext uri="{FF2B5EF4-FFF2-40B4-BE49-F238E27FC236}">
                  <a16:creationId xmlns:a16="http://schemas.microsoft.com/office/drawing/2014/main" id="{BDA9C3EB-3976-4221-8210-D44F3D812B25}"/>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3">
              <a:extLst>
                <a:ext uri="{FF2B5EF4-FFF2-40B4-BE49-F238E27FC236}">
                  <a16:creationId xmlns:a16="http://schemas.microsoft.com/office/drawing/2014/main" id="{ED930242-29EA-4008-83FD-91C36EEAE5C7}"/>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4">
              <a:extLst>
                <a:ext uri="{FF2B5EF4-FFF2-40B4-BE49-F238E27FC236}">
                  <a16:creationId xmlns:a16="http://schemas.microsoft.com/office/drawing/2014/main" id="{3A14142D-E56D-4198-9CF8-7B2563BB8825}"/>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5">
              <a:extLst>
                <a:ext uri="{FF2B5EF4-FFF2-40B4-BE49-F238E27FC236}">
                  <a16:creationId xmlns:a16="http://schemas.microsoft.com/office/drawing/2014/main" id="{8786FAB9-7652-4AAE-98F6-132CF543C1BA}"/>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6909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1" name="Group 350">
            <a:extLst>
              <a:ext uri="{FF2B5EF4-FFF2-40B4-BE49-F238E27FC236}">
                <a16:creationId xmlns:a16="http://schemas.microsoft.com/office/drawing/2014/main" id="{0D755DF3-717B-4E61-906E-68E01DD58632}"/>
              </a:ext>
            </a:extLst>
          </p:cNvPr>
          <p:cNvGrpSpPr/>
          <p:nvPr/>
        </p:nvGrpSpPr>
        <p:grpSpPr>
          <a:xfrm>
            <a:off x="0" y="0"/>
            <a:ext cx="12192001" cy="6858000"/>
            <a:chOff x="0" y="0"/>
            <a:chExt cx="12192001" cy="6858000"/>
          </a:xfrm>
        </p:grpSpPr>
        <p:pic>
          <p:nvPicPr>
            <p:cNvPr id="352" name="Picture 351">
              <a:extLst>
                <a:ext uri="{FF2B5EF4-FFF2-40B4-BE49-F238E27FC236}">
                  <a16:creationId xmlns:a16="http://schemas.microsoft.com/office/drawing/2014/main" id="{47F97919-E3BB-4AC8-B342-D44898F0CA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53" name="Rectangle 352">
              <a:extLst>
                <a:ext uri="{FF2B5EF4-FFF2-40B4-BE49-F238E27FC236}">
                  <a16:creationId xmlns:a16="http://schemas.microsoft.com/office/drawing/2014/main" id="{43F88EDA-9377-46A8-A7E0-C3B7FADBB9B2}"/>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4" name="Picture 353">
              <a:extLst>
                <a:ext uri="{FF2B5EF4-FFF2-40B4-BE49-F238E27FC236}">
                  <a16:creationId xmlns:a16="http://schemas.microsoft.com/office/drawing/2014/main" id="{87B1271E-2388-42DB-B078-C4BC5171003E}"/>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5" name="Picture 354">
              <a:extLst>
                <a:ext uri="{FF2B5EF4-FFF2-40B4-BE49-F238E27FC236}">
                  <a16:creationId xmlns:a16="http://schemas.microsoft.com/office/drawing/2014/main" id="{0A336C40-48A6-48D1-965C-5B0F0DD3A0E8}"/>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6" name="Rectangle 355">
              <a:extLst>
                <a:ext uri="{FF2B5EF4-FFF2-40B4-BE49-F238E27FC236}">
                  <a16:creationId xmlns:a16="http://schemas.microsoft.com/office/drawing/2014/main" id="{46EC684D-BA4C-4AB5-A43B-D8C2E5DC6D49}"/>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33" name="Group 4">
            <a:extLst>
              <a:ext uri="{FF2B5EF4-FFF2-40B4-BE49-F238E27FC236}">
                <a16:creationId xmlns:a16="http://schemas.microsoft.com/office/drawing/2014/main" id="{ACEA6C27-CF17-4313-B5D2-66ABE15A77BA}"/>
              </a:ext>
            </a:extLst>
          </p:cNvPr>
          <p:cNvGrpSpPr>
            <a:grpSpLocks noChangeAspect="1"/>
          </p:cNvGrpSpPr>
          <p:nvPr/>
        </p:nvGrpSpPr>
        <p:grpSpPr bwMode="auto">
          <a:xfrm>
            <a:off x="5287919" y="2070155"/>
            <a:ext cx="763588" cy="749300"/>
            <a:chOff x="2496" y="1763"/>
            <a:chExt cx="481" cy="472"/>
          </a:xfrm>
        </p:grpSpPr>
        <p:sp>
          <p:nvSpPr>
            <p:cNvPr id="334" name="AutoShape 3">
              <a:extLst>
                <a:ext uri="{FF2B5EF4-FFF2-40B4-BE49-F238E27FC236}">
                  <a16:creationId xmlns:a16="http://schemas.microsoft.com/office/drawing/2014/main" id="{06EC33CC-EF25-4F20-93A2-005499664447}"/>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9" name="Freeform 5">
              <a:extLst>
                <a:ext uri="{FF2B5EF4-FFF2-40B4-BE49-F238E27FC236}">
                  <a16:creationId xmlns:a16="http://schemas.microsoft.com/office/drawing/2014/main" id="{2768443E-ABCE-474B-9019-4DEABC6CD41F}"/>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6">
              <a:extLst>
                <a:ext uri="{FF2B5EF4-FFF2-40B4-BE49-F238E27FC236}">
                  <a16:creationId xmlns:a16="http://schemas.microsoft.com/office/drawing/2014/main" id="{4274359F-108F-488E-93CB-1B53C7A6DD7F}"/>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7">
              <a:extLst>
                <a:ext uri="{FF2B5EF4-FFF2-40B4-BE49-F238E27FC236}">
                  <a16:creationId xmlns:a16="http://schemas.microsoft.com/office/drawing/2014/main" id="{965D1BCD-0549-4C6A-8268-1FD955403A1D}"/>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328" name="Rectangle 327">
            <a:extLst>
              <a:ext uri="{FF2B5EF4-FFF2-40B4-BE49-F238E27FC236}">
                <a16:creationId xmlns:a16="http://schemas.microsoft.com/office/drawing/2014/main" id="{C94A8755-4C87-4D7C-B04B-28C9532DD272}"/>
              </a:ext>
            </a:extLst>
          </p:cNvPr>
          <p:cNvSpPr/>
          <p:nvPr/>
        </p:nvSpPr>
        <p:spPr bwMode="auto">
          <a:xfrm>
            <a:off x="7263130" y="4378714"/>
            <a:ext cx="4563261" cy="1824259"/>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29" name="Picture 328">
            <a:extLst>
              <a:ext uri="{FF2B5EF4-FFF2-40B4-BE49-F238E27FC236}">
                <a16:creationId xmlns:a16="http://schemas.microsoft.com/office/drawing/2014/main" id="{BF2337AC-8843-4EBA-A955-37197BBA8AD1}"/>
              </a:ext>
            </a:extLst>
          </p:cNvPr>
          <p:cNvPicPr>
            <a:picLocks noChangeAspect="1"/>
          </p:cNvPicPr>
          <p:nvPr/>
        </p:nvPicPr>
        <p:blipFill>
          <a:blip r:embed="rId9"/>
          <a:stretch>
            <a:fillRect/>
          </a:stretch>
        </p:blipFill>
        <p:spPr>
          <a:xfrm>
            <a:off x="75378" y="974856"/>
            <a:ext cx="6936134" cy="3177104"/>
          </a:xfrm>
          <a:prstGeom prst="rect">
            <a:avLst/>
          </a:prstGeom>
        </p:spPr>
      </p:pic>
      <p:sp>
        <p:nvSpPr>
          <p:cNvPr id="330" name="Rectangle 329">
            <a:extLst>
              <a:ext uri="{FF2B5EF4-FFF2-40B4-BE49-F238E27FC236}">
                <a16:creationId xmlns:a16="http://schemas.microsoft.com/office/drawing/2014/main" id="{8FC9C51B-8B8F-4FFF-830C-BF4C07642639}"/>
              </a:ext>
            </a:extLst>
          </p:cNvPr>
          <p:cNvSpPr/>
          <p:nvPr/>
        </p:nvSpPr>
        <p:spPr bwMode="auto">
          <a:xfrm>
            <a:off x="3168072" y="1078295"/>
            <a:ext cx="3992003" cy="525795"/>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t>(4,727 blobs; 13,375,880,336 bytes)</a:t>
            </a:r>
            <a:endParaRPr lang="en-US" sz="1400" b="1">
              <a:solidFill>
                <a:srgbClr val="000000"/>
              </a:solidFill>
              <a:latin typeface="Arial" charset="0"/>
              <a:ea typeface="ＭＳ Ｐゴシック" pitchFamily="16" charset="-128"/>
              <a:cs typeface="ＭＳ Ｐゴシック" pitchFamily="-97" charset="-128"/>
            </a:endParaRPr>
          </a:p>
        </p:txBody>
      </p:sp>
      <p:sp>
        <p:nvSpPr>
          <p:cNvPr id="331" name="Rectangle 330">
            <a:extLst>
              <a:ext uri="{FF2B5EF4-FFF2-40B4-BE49-F238E27FC236}">
                <a16:creationId xmlns:a16="http://schemas.microsoft.com/office/drawing/2014/main" id="{16A16F2A-EF13-42FD-B133-633A87442FF8}"/>
              </a:ext>
            </a:extLst>
          </p:cNvPr>
          <p:cNvSpPr/>
          <p:nvPr/>
        </p:nvSpPr>
        <p:spPr bwMode="auto">
          <a:xfrm>
            <a:off x="79357" y="3956041"/>
            <a:ext cx="2196437" cy="525795"/>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bg1"/>
                </a:solidFill>
              </a:rPr>
              <a:t>Azure Blob Storage</a:t>
            </a:r>
            <a:endParaRPr lang="en-US" sz="1400" b="1">
              <a:solidFill>
                <a:schemeClr val="bg1"/>
              </a:solidFill>
              <a:latin typeface="Arial" charset="0"/>
              <a:ea typeface="ＭＳ Ｐゴシック" pitchFamily="16" charset="-128"/>
              <a:cs typeface="ＭＳ Ｐゴシック" pitchFamily="-97" charset="-128"/>
            </a:endParaRPr>
          </a:p>
        </p:txBody>
      </p:sp>
      <p:grpSp>
        <p:nvGrpSpPr>
          <p:cNvPr id="342" name="Group 341">
            <a:extLst>
              <a:ext uri="{FF2B5EF4-FFF2-40B4-BE49-F238E27FC236}">
                <a16:creationId xmlns:a16="http://schemas.microsoft.com/office/drawing/2014/main" id="{5AEDA336-42D3-43FF-8F05-AFD642959C83}"/>
              </a:ext>
            </a:extLst>
          </p:cNvPr>
          <p:cNvGrpSpPr/>
          <p:nvPr/>
        </p:nvGrpSpPr>
        <p:grpSpPr>
          <a:xfrm>
            <a:off x="8316383" y="3310543"/>
            <a:ext cx="635794" cy="530066"/>
            <a:chOff x="4589398" y="2540627"/>
            <a:chExt cx="635794" cy="530066"/>
          </a:xfrm>
        </p:grpSpPr>
        <p:sp useBgFill="1">
          <p:nvSpPr>
            <p:cNvPr id="343" name="Freeform 5">
              <a:extLst>
                <a:ext uri="{FF2B5EF4-FFF2-40B4-BE49-F238E27FC236}">
                  <a16:creationId xmlns:a16="http://schemas.microsoft.com/office/drawing/2014/main" id="{0868D32C-A0C7-49CB-8A76-3FD8EC5962B1}"/>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6">
              <a:extLst>
                <a:ext uri="{FF2B5EF4-FFF2-40B4-BE49-F238E27FC236}">
                  <a16:creationId xmlns:a16="http://schemas.microsoft.com/office/drawing/2014/main" id="{6B02E13A-79E1-482D-911C-AA344A943635}"/>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7">
              <a:extLst>
                <a:ext uri="{FF2B5EF4-FFF2-40B4-BE49-F238E27FC236}">
                  <a16:creationId xmlns:a16="http://schemas.microsoft.com/office/drawing/2014/main" id="{D50DE234-365B-41F0-A6B9-211E8C0F4C82}"/>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8">
              <a:extLst>
                <a:ext uri="{FF2B5EF4-FFF2-40B4-BE49-F238E27FC236}">
                  <a16:creationId xmlns:a16="http://schemas.microsoft.com/office/drawing/2014/main" id="{B15943AF-249D-426E-9C55-15A1F90936C3}"/>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9">
              <a:extLst>
                <a:ext uri="{FF2B5EF4-FFF2-40B4-BE49-F238E27FC236}">
                  <a16:creationId xmlns:a16="http://schemas.microsoft.com/office/drawing/2014/main" id="{26000FC4-CE15-4721-9F41-957BB9107FEF}"/>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0">
              <a:extLst>
                <a:ext uri="{FF2B5EF4-FFF2-40B4-BE49-F238E27FC236}">
                  <a16:creationId xmlns:a16="http://schemas.microsoft.com/office/drawing/2014/main" id="{730D0C7A-09FD-4E63-BC20-35A512BBC4D4}"/>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1">
              <a:extLst>
                <a:ext uri="{FF2B5EF4-FFF2-40B4-BE49-F238E27FC236}">
                  <a16:creationId xmlns:a16="http://schemas.microsoft.com/office/drawing/2014/main" id="{2C6CE186-05B7-44AD-BCB9-FEC0048E716E}"/>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2">
              <a:extLst>
                <a:ext uri="{FF2B5EF4-FFF2-40B4-BE49-F238E27FC236}">
                  <a16:creationId xmlns:a16="http://schemas.microsoft.com/office/drawing/2014/main" id="{A84FA936-06E5-480C-B1A4-285E14E43A2F}"/>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3">
              <a:extLst>
                <a:ext uri="{FF2B5EF4-FFF2-40B4-BE49-F238E27FC236}">
                  <a16:creationId xmlns:a16="http://schemas.microsoft.com/office/drawing/2014/main" id="{FF356CE6-617C-4655-BC97-024CA51C7993}"/>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14">
              <a:extLst>
                <a:ext uri="{FF2B5EF4-FFF2-40B4-BE49-F238E27FC236}">
                  <a16:creationId xmlns:a16="http://schemas.microsoft.com/office/drawing/2014/main" id="{41A36A9E-96F7-4522-B46A-7755B455E5A9}"/>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5">
              <a:extLst>
                <a:ext uri="{FF2B5EF4-FFF2-40B4-BE49-F238E27FC236}">
                  <a16:creationId xmlns:a16="http://schemas.microsoft.com/office/drawing/2014/main" id="{B27F6B8A-ED13-4820-B0CC-A4F828EB6F28}"/>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07">
            <a:extLst>
              <a:ext uri="{FF2B5EF4-FFF2-40B4-BE49-F238E27FC236}">
                <a16:creationId xmlns:a16="http://schemas.microsoft.com/office/drawing/2014/main" id="{55C88D50-4F2A-4710-9C5A-3DA4FCEB5F86}"/>
              </a:ext>
            </a:extLst>
          </p:cNvPr>
          <p:cNvGrpSpPr/>
          <p:nvPr/>
        </p:nvGrpSpPr>
        <p:grpSpPr>
          <a:xfrm>
            <a:off x="10434777" y="3334811"/>
            <a:ext cx="635794" cy="530066"/>
            <a:chOff x="4589398" y="2540627"/>
            <a:chExt cx="635794" cy="530066"/>
          </a:xfrm>
        </p:grpSpPr>
        <p:sp useBgFill="1">
          <p:nvSpPr>
            <p:cNvPr id="409" name="Freeform 5">
              <a:extLst>
                <a:ext uri="{FF2B5EF4-FFF2-40B4-BE49-F238E27FC236}">
                  <a16:creationId xmlns:a16="http://schemas.microsoft.com/office/drawing/2014/main" id="{30A1DF6A-80D4-4A12-B974-8675D7E0E29B}"/>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
              <a:extLst>
                <a:ext uri="{FF2B5EF4-FFF2-40B4-BE49-F238E27FC236}">
                  <a16:creationId xmlns:a16="http://schemas.microsoft.com/office/drawing/2014/main" id="{33B98E43-320D-4171-A91E-6A2BE4049689}"/>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7">
              <a:extLst>
                <a:ext uri="{FF2B5EF4-FFF2-40B4-BE49-F238E27FC236}">
                  <a16:creationId xmlns:a16="http://schemas.microsoft.com/office/drawing/2014/main" id="{D1359DC9-BA04-441D-A609-2CD2A1990E74}"/>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8">
              <a:extLst>
                <a:ext uri="{FF2B5EF4-FFF2-40B4-BE49-F238E27FC236}">
                  <a16:creationId xmlns:a16="http://schemas.microsoft.com/office/drawing/2014/main" id="{08F62380-8AA1-4D69-BBB5-908C9740ED94}"/>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9">
              <a:extLst>
                <a:ext uri="{FF2B5EF4-FFF2-40B4-BE49-F238E27FC236}">
                  <a16:creationId xmlns:a16="http://schemas.microsoft.com/office/drawing/2014/main" id="{6B5B80DB-68B8-4A28-90CD-E201B09022BC}"/>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0">
              <a:extLst>
                <a:ext uri="{FF2B5EF4-FFF2-40B4-BE49-F238E27FC236}">
                  <a16:creationId xmlns:a16="http://schemas.microsoft.com/office/drawing/2014/main" id="{29029D5B-5993-488F-845B-EBD890C438E0}"/>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1">
              <a:extLst>
                <a:ext uri="{FF2B5EF4-FFF2-40B4-BE49-F238E27FC236}">
                  <a16:creationId xmlns:a16="http://schemas.microsoft.com/office/drawing/2014/main" id="{5A09608E-9FDC-4E29-B45A-EEB7CBA024CC}"/>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
              <a:extLst>
                <a:ext uri="{FF2B5EF4-FFF2-40B4-BE49-F238E27FC236}">
                  <a16:creationId xmlns:a16="http://schemas.microsoft.com/office/drawing/2014/main" id="{FD1A06D7-5A55-401F-B9E1-DBC8DF0CC04E}"/>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3">
              <a:extLst>
                <a:ext uri="{FF2B5EF4-FFF2-40B4-BE49-F238E27FC236}">
                  <a16:creationId xmlns:a16="http://schemas.microsoft.com/office/drawing/2014/main" id="{C87D578E-81D5-466D-8414-E831609D004D}"/>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4">
              <a:extLst>
                <a:ext uri="{FF2B5EF4-FFF2-40B4-BE49-F238E27FC236}">
                  <a16:creationId xmlns:a16="http://schemas.microsoft.com/office/drawing/2014/main" id="{16DBC4C8-2708-4F03-BD33-0D1CD14E0EC7}"/>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5">
              <a:extLst>
                <a:ext uri="{FF2B5EF4-FFF2-40B4-BE49-F238E27FC236}">
                  <a16:creationId xmlns:a16="http://schemas.microsoft.com/office/drawing/2014/main" id="{F11A85CE-3158-48D8-A0B5-7B12EE94C5AA}"/>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87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350">
            <a:extLst>
              <a:ext uri="{FF2B5EF4-FFF2-40B4-BE49-F238E27FC236}">
                <a16:creationId xmlns:a16="http://schemas.microsoft.com/office/drawing/2014/main" id="{EC846A55-25CB-48D8-8749-7F930DCFBFFE}"/>
              </a:ext>
            </a:extLst>
          </p:cNvPr>
          <p:cNvGrpSpPr/>
          <p:nvPr/>
        </p:nvGrpSpPr>
        <p:grpSpPr>
          <a:xfrm>
            <a:off x="0" y="0"/>
            <a:ext cx="12192001" cy="6858000"/>
            <a:chOff x="0" y="0"/>
            <a:chExt cx="12192001" cy="6858000"/>
          </a:xfrm>
        </p:grpSpPr>
        <p:pic>
          <p:nvPicPr>
            <p:cNvPr id="352" name="Picture 351">
              <a:extLst>
                <a:ext uri="{FF2B5EF4-FFF2-40B4-BE49-F238E27FC236}">
                  <a16:creationId xmlns:a16="http://schemas.microsoft.com/office/drawing/2014/main" id="{C435AD82-81A9-41C5-AAEA-2007038D8A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53" name="Rectangle 352">
              <a:extLst>
                <a:ext uri="{FF2B5EF4-FFF2-40B4-BE49-F238E27FC236}">
                  <a16:creationId xmlns:a16="http://schemas.microsoft.com/office/drawing/2014/main" id="{D6CBB888-C480-4BEE-9618-424B613AC80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4" name="Picture 353">
              <a:extLst>
                <a:ext uri="{FF2B5EF4-FFF2-40B4-BE49-F238E27FC236}">
                  <a16:creationId xmlns:a16="http://schemas.microsoft.com/office/drawing/2014/main" id="{D81D346F-E8F2-4644-ADAE-2E1A419C3827}"/>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5" name="Picture 354">
              <a:extLst>
                <a:ext uri="{FF2B5EF4-FFF2-40B4-BE49-F238E27FC236}">
                  <a16:creationId xmlns:a16="http://schemas.microsoft.com/office/drawing/2014/main" id="{B495F056-E14B-4A66-85ED-CF54CE79940D}"/>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6" name="Rectangle 355">
              <a:extLst>
                <a:ext uri="{FF2B5EF4-FFF2-40B4-BE49-F238E27FC236}">
                  <a16:creationId xmlns:a16="http://schemas.microsoft.com/office/drawing/2014/main" id="{ABB7D141-CACE-4957-9949-E7BEF8E3A08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dirty="0">
                <a:ea typeface="+mn-ea"/>
                <a:cs typeface="+mn-cs"/>
              </a:rPr>
              <a:t>ArcGIS </a:t>
            </a:r>
          </a:p>
          <a:p>
            <a:pPr algn="ctr" eaLnBrk="0" hangingPunct="0"/>
            <a:r>
              <a:rPr lang="en-US" sz="1200" dirty="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49" name="Rectangle 248">
            <a:extLst>
              <a:ext uri="{FF2B5EF4-FFF2-40B4-BE49-F238E27FC236}">
                <a16:creationId xmlns:a16="http://schemas.microsoft.com/office/drawing/2014/main" id="{DC930E50-5241-4B5B-AEBD-9C7F490D959A}"/>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tx1"/>
                </a:solidFill>
              </a:rPr>
              <a:t>ND6s</a:t>
            </a:r>
          </a:p>
          <a:p>
            <a:pPr algn="ctr" eaLnBrk="0" fontAlgn="base" hangingPunct="0">
              <a:spcBef>
                <a:spcPct val="0"/>
              </a:spcBef>
              <a:spcAft>
                <a:spcPct val="0"/>
              </a:spcAft>
            </a:pPr>
            <a:r>
              <a:rPr lang="en-US">
                <a:solidFill>
                  <a:schemeClr val="tx1"/>
                </a:solidFill>
              </a:rPr>
              <a:t>P40 GPU</a:t>
            </a:r>
            <a:endParaRPr lang="en-US" sz="1400" b="1">
              <a:solidFill>
                <a:schemeClr val="tx1"/>
              </a:solidFill>
              <a:latin typeface="Arial" charset="0"/>
              <a:ea typeface="ＭＳ Ｐゴシック" pitchFamily="16" charset="-128"/>
              <a:cs typeface="ＭＳ Ｐゴシック" pitchFamily="-97" charset="-128"/>
            </a:endParaRPr>
          </a:p>
        </p:txBody>
      </p:sp>
      <p:pic>
        <p:nvPicPr>
          <p:cNvPr id="250" name="Picture 4" descr="Image result for azure blob storage icon">
            <a:extLst>
              <a:ext uri="{FF2B5EF4-FFF2-40B4-BE49-F238E27FC236}">
                <a16:creationId xmlns:a16="http://schemas.microsoft.com/office/drawing/2014/main" id="{4FA83CF5-A914-4C53-A8D4-1520B4403F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7849" y="5339587"/>
            <a:ext cx="705005" cy="705005"/>
          </a:xfrm>
          <a:prstGeom prst="rect">
            <a:avLst/>
          </a:prstGeom>
          <a:noFill/>
          <a:extLst>
            <a:ext uri="{909E8E84-426E-40DD-AFC4-6F175D3DCCD1}">
              <a14:hiddenFill xmlns:a14="http://schemas.microsoft.com/office/drawing/2010/main">
                <a:solidFill>
                  <a:srgbClr val="FFFFFF"/>
                </a:solidFill>
              </a14:hiddenFill>
            </a:ext>
          </a:extLst>
        </p:spPr>
      </p:pic>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cxnSp>
        <p:nvCxnSpPr>
          <p:cNvPr id="252" name="Straight Connector 251">
            <a:extLst>
              <a:ext uri="{FF2B5EF4-FFF2-40B4-BE49-F238E27FC236}">
                <a16:creationId xmlns:a16="http://schemas.microsoft.com/office/drawing/2014/main" id="{105020CA-7BB6-4C78-9B22-3CC7C4CC54B2}"/>
              </a:ext>
            </a:extLst>
          </p:cNvPr>
          <p:cNvCxnSpPr>
            <a:cxnSpLocks/>
          </p:cNvCxnSpPr>
          <p:nvPr/>
        </p:nvCxnSpPr>
        <p:spPr bwMode="auto">
          <a:xfrm>
            <a:off x="7486745" y="5703468"/>
            <a:ext cx="456400" cy="1769"/>
          </a:xfrm>
          <a:prstGeom prst="line">
            <a:avLst/>
          </a:prstGeom>
          <a:ln>
            <a:prstDash val="sysDash"/>
            <a:headEnd type="none" w="med" len="med"/>
            <a:tailEnd type="none" w="med" len="med"/>
          </a:ln>
        </p:spPr>
        <p:style>
          <a:lnRef idx="2">
            <a:schemeClr val="accent3"/>
          </a:lnRef>
          <a:fillRef idx="0">
            <a:schemeClr val="accent3"/>
          </a:fillRef>
          <a:effectRef idx="1">
            <a:schemeClr val="accent3"/>
          </a:effectRef>
          <a:fontRef idx="minor">
            <a:schemeClr val="tx1"/>
          </a:fontRef>
        </p:style>
      </p:cxn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328" name="Rectangle 327">
            <a:extLst>
              <a:ext uri="{FF2B5EF4-FFF2-40B4-BE49-F238E27FC236}">
                <a16:creationId xmlns:a16="http://schemas.microsoft.com/office/drawing/2014/main" id="{54E02704-A058-4C1B-8F48-29BE8EF7D61F}"/>
              </a:ext>
            </a:extLst>
          </p:cNvPr>
          <p:cNvSpPr/>
          <p:nvPr/>
        </p:nvSpPr>
        <p:spPr bwMode="auto">
          <a:xfrm>
            <a:off x="5088610" y="1757359"/>
            <a:ext cx="1203539" cy="1165613"/>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9" name="Rectangle 328">
            <a:extLst>
              <a:ext uri="{FF2B5EF4-FFF2-40B4-BE49-F238E27FC236}">
                <a16:creationId xmlns:a16="http://schemas.microsoft.com/office/drawing/2014/main" id="{3013F2AB-9C97-4420-81B9-40C7DE66BDCA}"/>
              </a:ext>
            </a:extLst>
          </p:cNvPr>
          <p:cNvSpPr/>
          <p:nvPr/>
        </p:nvSpPr>
        <p:spPr bwMode="auto">
          <a:xfrm>
            <a:off x="1318470" y="738647"/>
            <a:ext cx="1071316" cy="1241772"/>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32" name="Group 4">
            <a:extLst>
              <a:ext uri="{FF2B5EF4-FFF2-40B4-BE49-F238E27FC236}">
                <a16:creationId xmlns:a16="http://schemas.microsoft.com/office/drawing/2014/main" id="{25FE333E-E543-4BA3-9C2B-8A0CB3B84361}"/>
              </a:ext>
            </a:extLst>
          </p:cNvPr>
          <p:cNvGrpSpPr>
            <a:grpSpLocks noChangeAspect="1"/>
          </p:cNvGrpSpPr>
          <p:nvPr/>
        </p:nvGrpSpPr>
        <p:grpSpPr bwMode="auto">
          <a:xfrm>
            <a:off x="5287919" y="2070155"/>
            <a:ext cx="763588" cy="749300"/>
            <a:chOff x="2496" y="1763"/>
            <a:chExt cx="481" cy="472"/>
          </a:xfrm>
        </p:grpSpPr>
        <p:sp>
          <p:nvSpPr>
            <p:cNvPr id="333" name="AutoShape 3">
              <a:extLst>
                <a:ext uri="{FF2B5EF4-FFF2-40B4-BE49-F238E27FC236}">
                  <a16:creationId xmlns:a16="http://schemas.microsoft.com/office/drawing/2014/main" id="{EA272C92-1E41-4950-A45C-F1B2F87E9520}"/>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4" name="Freeform 5">
              <a:extLst>
                <a:ext uri="{FF2B5EF4-FFF2-40B4-BE49-F238E27FC236}">
                  <a16:creationId xmlns:a16="http://schemas.microsoft.com/office/drawing/2014/main" id="{C6FE1644-1990-4C20-82BE-7F20AE13D0AF}"/>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6">
              <a:extLst>
                <a:ext uri="{FF2B5EF4-FFF2-40B4-BE49-F238E27FC236}">
                  <a16:creationId xmlns:a16="http://schemas.microsoft.com/office/drawing/2014/main" id="{F1817741-B167-4CAC-A632-DE1830D91FA2}"/>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7">
              <a:extLst>
                <a:ext uri="{FF2B5EF4-FFF2-40B4-BE49-F238E27FC236}">
                  <a16:creationId xmlns:a16="http://schemas.microsoft.com/office/drawing/2014/main" id="{118F8FBC-9F1E-4B25-8142-AD1343DDF2BC}"/>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1" name="Group 340">
            <a:extLst>
              <a:ext uri="{FF2B5EF4-FFF2-40B4-BE49-F238E27FC236}">
                <a16:creationId xmlns:a16="http://schemas.microsoft.com/office/drawing/2014/main" id="{CDAD0919-E3CF-4055-BAC3-DAEBC981ED60}"/>
              </a:ext>
            </a:extLst>
          </p:cNvPr>
          <p:cNvGrpSpPr/>
          <p:nvPr/>
        </p:nvGrpSpPr>
        <p:grpSpPr>
          <a:xfrm>
            <a:off x="8316383" y="3310543"/>
            <a:ext cx="635794" cy="530066"/>
            <a:chOff x="4589398" y="2540627"/>
            <a:chExt cx="635794" cy="530066"/>
          </a:xfrm>
        </p:grpSpPr>
        <p:sp useBgFill="1">
          <p:nvSpPr>
            <p:cNvPr id="342" name="Freeform 5">
              <a:extLst>
                <a:ext uri="{FF2B5EF4-FFF2-40B4-BE49-F238E27FC236}">
                  <a16:creationId xmlns:a16="http://schemas.microsoft.com/office/drawing/2014/main" id="{6EF19F18-7924-4601-B477-C824C007B228}"/>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
              <a:extLst>
                <a:ext uri="{FF2B5EF4-FFF2-40B4-BE49-F238E27FC236}">
                  <a16:creationId xmlns:a16="http://schemas.microsoft.com/office/drawing/2014/main" id="{B0B91A38-1915-474B-AEA1-147C43539AF7}"/>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7">
              <a:extLst>
                <a:ext uri="{FF2B5EF4-FFF2-40B4-BE49-F238E27FC236}">
                  <a16:creationId xmlns:a16="http://schemas.microsoft.com/office/drawing/2014/main" id="{8F7FA21E-6CA7-496E-9516-D2930DF585D4}"/>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
              <a:extLst>
                <a:ext uri="{FF2B5EF4-FFF2-40B4-BE49-F238E27FC236}">
                  <a16:creationId xmlns:a16="http://schemas.microsoft.com/office/drawing/2014/main" id="{736C988B-A879-4A1E-9631-EDC28B6ED05E}"/>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
              <a:extLst>
                <a:ext uri="{FF2B5EF4-FFF2-40B4-BE49-F238E27FC236}">
                  <a16:creationId xmlns:a16="http://schemas.microsoft.com/office/drawing/2014/main" id="{8C3B6E4E-1BAC-4323-A7A3-B80ADE61F0DA}"/>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
              <a:extLst>
                <a:ext uri="{FF2B5EF4-FFF2-40B4-BE49-F238E27FC236}">
                  <a16:creationId xmlns:a16="http://schemas.microsoft.com/office/drawing/2014/main" id="{6D637E9C-9FAB-4957-9BFA-1D6E6A3A907E}"/>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1">
              <a:extLst>
                <a:ext uri="{FF2B5EF4-FFF2-40B4-BE49-F238E27FC236}">
                  <a16:creationId xmlns:a16="http://schemas.microsoft.com/office/drawing/2014/main" id="{696BF082-EED8-4991-B603-D0EB52D343C4}"/>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2">
              <a:extLst>
                <a:ext uri="{FF2B5EF4-FFF2-40B4-BE49-F238E27FC236}">
                  <a16:creationId xmlns:a16="http://schemas.microsoft.com/office/drawing/2014/main" id="{FDCF9BF0-5D24-402D-A4B2-E5AD8E6BFEBC}"/>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
              <a:extLst>
                <a:ext uri="{FF2B5EF4-FFF2-40B4-BE49-F238E27FC236}">
                  <a16:creationId xmlns:a16="http://schemas.microsoft.com/office/drawing/2014/main" id="{1360BBEE-98DE-477B-9878-633A8880EE11}"/>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4">
              <a:extLst>
                <a:ext uri="{FF2B5EF4-FFF2-40B4-BE49-F238E27FC236}">
                  <a16:creationId xmlns:a16="http://schemas.microsoft.com/office/drawing/2014/main" id="{F408E682-D4F8-4D9C-A5DD-B33A9CB834FC}"/>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5">
              <a:extLst>
                <a:ext uri="{FF2B5EF4-FFF2-40B4-BE49-F238E27FC236}">
                  <a16:creationId xmlns:a16="http://schemas.microsoft.com/office/drawing/2014/main" id="{16CED153-1114-484C-A442-D62698EA19D4}"/>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a:extLst>
              <a:ext uri="{FF2B5EF4-FFF2-40B4-BE49-F238E27FC236}">
                <a16:creationId xmlns:a16="http://schemas.microsoft.com/office/drawing/2014/main" id="{846AA916-BF66-4112-8725-1A8037DFE7ED}"/>
              </a:ext>
            </a:extLst>
          </p:cNvPr>
          <p:cNvGrpSpPr/>
          <p:nvPr/>
        </p:nvGrpSpPr>
        <p:grpSpPr>
          <a:xfrm>
            <a:off x="10434777" y="3334811"/>
            <a:ext cx="635794" cy="530066"/>
            <a:chOff x="4589398" y="2540627"/>
            <a:chExt cx="635794" cy="530066"/>
          </a:xfrm>
        </p:grpSpPr>
        <p:sp useBgFill="1">
          <p:nvSpPr>
            <p:cNvPr id="408" name="Freeform 5">
              <a:extLst>
                <a:ext uri="{FF2B5EF4-FFF2-40B4-BE49-F238E27FC236}">
                  <a16:creationId xmlns:a16="http://schemas.microsoft.com/office/drawing/2014/main" id="{1A67032F-BFEE-4745-AF39-25EC63571AF8}"/>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
              <a:extLst>
                <a:ext uri="{FF2B5EF4-FFF2-40B4-BE49-F238E27FC236}">
                  <a16:creationId xmlns:a16="http://schemas.microsoft.com/office/drawing/2014/main" id="{D82653C8-07E5-4706-BC1B-2CA0026E3228}"/>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7">
              <a:extLst>
                <a:ext uri="{FF2B5EF4-FFF2-40B4-BE49-F238E27FC236}">
                  <a16:creationId xmlns:a16="http://schemas.microsoft.com/office/drawing/2014/main" id="{2356E89C-F005-40C1-BB18-CF90C07CACDB}"/>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
              <a:extLst>
                <a:ext uri="{FF2B5EF4-FFF2-40B4-BE49-F238E27FC236}">
                  <a16:creationId xmlns:a16="http://schemas.microsoft.com/office/drawing/2014/main" id="{189E9BDA-4D7F-4BA3-98FD-332886675898}"/>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9">
              <a:extLst>
                <a:ext uri="{FF2B5EF4-FFF2-40B4-BE49-F238E27FC236}">
                  <a16:creationId xmlns:a16="http://schemas.microsoft.com/office/drawing/2014/main" id="{4570869D-98A8-4CE2-980C-2EA12651B701}"/>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0">
              <a:extLst>
                <a:ext uri="{FF2B5EF4-FFF2-40B4-BE49-F238E27FC236}">
                  <a16:creationId xmlns:a16="http://schemas.microsoft.com/office/drawing/2014/main" id="{9D4D0808-87C1-4D3D-A9CA-66DE54789DB0}"/>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a:extLst>
                <a:ext uri="{FF2B5EF4-FFF2-40B4-BE49-F238E27FC236}">
                  <a16:creationId xmlns:a16="http://schemas.microsoft.com/office/drawing/2014/main" id="{AABCB519-5836-4BEF-AC4B-460DA2D37078}"/>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
              <a:extLst>
                <a:ext uri="{FF2B5EF4-FFF2-40B4-BE49-F238E27FC236}">
                  <a16:creationId xmlns:a16="http://schemas.microsoft.com/office/drawing/2014/main" id="{34F00D4E-D0D6-4C1A-A735-00A883983448}"/>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3">
              <a:extLst>
                <a:ext uri="{FF2B5EF4-FFF2-40B4-BE49-F238E27FC236}">
                  <a16:creationId xmlns:a16="http://schemas.microsoft.com/office/drawing/2014/main" id="{BB868C63-E366-400A-BF00-0EAE346ACD59}"/>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14">
              <a:extLst>
                <a:ext uri="{FF2B5EF4-FFF2-40B4-BE49-F238E27FC236}">
                  <a16:creationId xmlns:a16="http://schemas.microsoft.com/office/drawing/2014/main" id="{E8B64845-F938-4AF6-9B80-8ED1560D70F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5">
              <a:extLst>
                <a:ext uri="{FF2B5EF4-FFF2-40B4-BE49-F238E27FC236}">
                  <a16:creationId xmlns:a16="http://schemas.microsoft.com/office/drawing/2014/main" id="{CBC7D68E-8427-4036-9E28-8DCD69F822B2}"/>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959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333">
            <a:extLst>
              <a:ext uri="{FF2B5EF4-FFF2-40B4-BE49-F238E27FC236}">
                <a16:creationId xmlns:a16="http://schemas.microsoft.com/office/drawing/2014/main" id="{164DED50-C869-4244-B378-70A4FB051079}"/>
              </a:ext>
            </a:extLst>
          </p:cNvPr>
          <p:cNvGrpSpPr/>
          <p:nvPr/>
        </p:nvGrpSpPr>
        <p:grpSpPr>
          <a:xfrm>
            <a:off x="0" y="0"/>
            <a:ext cx="12192001" cy="6858000"/>
            <a:chOff x="0" y="0"/>
            <a:chExt cx="12192001" cy="6858000"/>
          </a:xfrm>
        </p:grpSpPr>
        <p:pic>
          <p:nvPicPr>
            <p:cNvPr id="339" name="Picture 338">
              <a:extLst>
                <a:ext uri="{FF2B5EF4-FFF2-40B4-BE49-F238E27FC236}">
                  <a16:creationId xmlns:a16="http://schemas.microsoft.com/office/drawing/2014/main" id="{FA82AEC1-1201-4912-8721-72DA9482E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40" name="Rectangle 339">
              <a:extLst>
                <a:ext uri="{FF2B5EF4-FFF2-40B4-BE49-F238E27FC236}">
                  <a16:creationId xmlns:a16="http://schemas.microsoft.com/office/drawing/2014/main" id="{C5D7EC40-B5EB-4C78-987C-8E28411455EB}"/>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1" name="Picture 350">
              <a:extLst>
                <a:ext uri="{FF2B5EF4-FFF2-40B4-BE49-F238E27FC236}">
                  <a16:creationId xmlns:a16="http://schemas.microsoft.com/office/drawing/2014/main" id="{22927F0A-1B6F-45F8-94A5-A292427064A0}"/>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2" name="Picture 351">
              <a:extLst>
                <a:ext uri="{FF2B5EF4-FFF2-40B4-BE49-F238E27FC236}">
                  <a16:creationId xmlns:a16="http://schemas.microsoft.com/office/drawing/2014/main" id="{AEBD24A0-5004-4BC0-8822-11D9099658D5}"/>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3" name="Rectangle 352">
              <a:extLst>
                <a:ext uri="{FF2B5EF4-FFF2-40B4-BE49-F238E27FC236}">
                  <a16:creationId xmlns:a16="http://schemas.microsoft.com/office/drawing/2014/main" id="{B5D84E52-CADA-427B-A1FD-25CAA32D308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328" name="Group 4">
            <a:extLst>
              <a:ext uri="{FF2B5EF4-FFF2-40B4-BE49-F238E27FC236}">
                <a16:creationId xmlns:a16="http://schemas.microsoft.com/office/drawing/2014/main" id="{1C5BE0F6-4FB2-4127-A5A5-ADD9D73878AC}"/>
              </a:ext>
            </a:extLst>
          </p:cNvPr>
          <p:cNvGrpSpPr>
            <a:grpSpLocks noChangeAspect="1"/>
          </p:cNvGrpSpPr>
          <p:nvPr/>
        </p:nvGrpSpPr>
        <p:grpSpPr bwMode="auto">
          <a:xfrm>
            <a:off x="5287919" y="2070155"/>
            <a:ext cx="763588" cy="749300"/>
            <a:chOff x="2496" y="1763"/>
            <a:chExt cx="481" cy="472"/>
          </a:xfrm>
        </p:grpSpPr>
        <p:sp>
          <p:nvSpPr>
            <p:cNvPr id="329" name="AutoShape 3">
              <a:extLst>
                <a:ext uri="{FF2B5EF4-FFF2-40B4-BE49-F238E27FC236}">
                  <a16:creationId xmlns:a16="http://schemas.microsoft.com/office/drawing/2014/main" id="{A1C28D62-33F0-4841-AA12-D8AF06788C6F}"/>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0" name="Freeform 5">
              <a:extLst>
                <a:ext uri="{FF2B5EF4-FFF2-40B4-BE49-F238E27FC236}">
                  <a16:creationId xmlns:a16="http://schemas.microsoft.com/office/drawing/2014/main" id="{35B5243B-BA2A-4FEB-B24C-81E0C8F85CEB}"/>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6">
              <a:extLst>
                <a:ext uri="{FF2B5EF4-FFF2-40B4-BE49-F238E27FC236}">
                  <a16:creationId xmlns:a16="http://schemas.microsoft.com/office/drawing/2014/main" id="{F9BF7A66-A054-43C0-83A8-8A38DEAF2A7D}"/>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7">
              <a:extLst>
                <a:ext uri="{FF2B5EF4-FFF2-40B4-BE49-F238E27FC236}">
                  <a16:creationId xmlns:a16="http://schemas.microsoft.com/office/drawing/2014/main" id="{D48EDE99-6FCD-4444-8555-938332105007}"/>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9" name="Rectangle 248">
            <a:extLst>
              <a:ext uri="{FF2B5EF4-FFF2-40B4-BE49-F238E27FC236}">
                <a16:creationId xmlns:a16="http://schemas.microsoft.com/office/drawing/2014/main" id="{A9DDAA63-71E1-4300-B6E6-623C66F90936}"/>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tx1"/>
                </a:solidFill>
              </a:rPr>
              <a:t>ND6s</a:t>
            </a:r>
          </a:p>
          <a:p>
            <a:pPr algn="ctr" eaLnBrk="0" fontAlgn="base" hangingPunct="0">
              <a:spcBef>
                <a:spcPct val="0"/>
              </a:spcBef>
              <a:spcAft>
                <a:spcPct val="0"/>
              </a:spcAft>
            </a:pPr>
            <a:r>
              <a:rPr lang="en-US">
                <a:solidFill>
                  <a:schemeClr val="tx1"/>
                </a:solidFill>
              </a:rPr>
              <a:t>P40 GPU</a:t>
            </a:r>
            <a:endParaRPr lang="en-US" sz="1400" b="1">
              <a:solidFill>
                <a:schemeClr val="tx1"/>
              </a:solidFill>
              <a:latin typeface="Arial" charset="0"/>
              <a:ea typeface="ＭＳ Ｐゴシック" pitchFamily="16" charset="-128"/>
              <a:cs typeface="ＭＳ Ｐゴシック" pitchFamily="-97" charset="-128"/>
            </a:endParaRPr>
          </a:p>
        </p:txBody>
      </p:sp>
      <p:sp>
        <p:nvSpPr>
          <p:cNvPr id="333" name="Rectangle 332">
            <a:extLst>
              <a:ext uri="{FF2B5EF4-FFF2-40B4-BE49-F238E27FC236}">
                <a16:creationId xmlns:a16="http://schemas.microsoft.com/office/drawing/2014/main" id="{83F38DEC-B241-4BBE-8B4B-432FB1C5F8BF}"/>
              </a:ext>
            </a:extLst>
          </p:cNvPr>
          <p:cNvSpPr/>
          <p:nvPr/>
        </p:nvSpPr>
        <p:spPr bwMode="auto">
          <a:xfrm>
            <a:off x="6795359" y="940518"/>
            <a:ext cx="2865808" cy="3716851"/>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41" name="Group 340">
            <a:extLst>
              <a:ext uri="{FF2B5EF4-FFF2-40B4-BE49-F238E27FC236}">
                <a16:creationId xmlns:a16="http://schemas.microsoft.com/office/drawing/2014/main" id="{74BDF962-44DB-43DA-854A-602EA9CC43B1}"/>
              </a:ext>
            </a:extLst>
          </p:cNvPr>
          <p:cNvGrpSpPr/>
          <p:nvPr/>
        </p:nvGrpSpPr>
        <p:grpSpPr>
          <a:xfrm>
            <a:off x="8316383" y="3310543"/>
            <a:ext cx="635794" cy="530066"/>
            <a:chOff x="4589398" y="2540627"/>
            <a:chExt cx="635794" cy="530066"/>
          </a:xfrm>
        </p:grpSpPr>
        <p:sp useBgFill="1">
          <p:nvSpPr>
            <p:cNvPr id="342" name="Freeform 5">
              <a:extLst>
                <a:ext uri="{FF2B5EF4-FFF2-40B4-BE49-F238E27FC236}">
                  <a16:creationId xmlns:a16="http://schemas.microsoft.com/office/drawing/2014/main" id="{0A06A3CA-EED7-4049-BC18-9979F344C349}"/>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
              <a:extLst>
                <a:ext uri="{FF2B5EF4-FFF2-40B4-BE49-F238E27FC236}">
                  <a16:creationId xmlns:a16="http://schemas.microsoft.com/office/drawing/2014/main" id="{1337CF08-6A0A-4DC1-B79C-E5F76A02CB04}"/>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7">
              <a:extLst>
                <a:ext uri="{FF2B5EF4-FFF2-40B4-BE49-F238E27FC236}">
                  <a16:creationId xmlns:a16="http://schemas.microsoft.com/office/drawing/2014/main" id="{2B82BED3-7916-4096-8FF6-E2DEC243512B}"/>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
              <a:extLst>
                <a:ext uri="{FF2B5EF4-FFF2-40B4-BE49-F238E27FC236}">
                  <a16:creationId xmlns:a16="http://schemas.microsoft.com/office/drawing/2014/main" id="{1699282A-B358-414A-934D-C452A93579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
              <a:extLst>
                <a:ext uri="{FF2B5EF4-FFF2-40B4-BE49-F238E27FC236}">
                  <a16:creationId xmlns:a16="http://schemas.microsoft.com/office/drawing/2014/main" id="{94E54AB2-93B2-4E67-AB22-C3EBAA0265D4}"/>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
              <a:extLst>
                <a:ext uri="{FF2B5EF4-FFF2-40B4-BE49-F238E27FC236}">
                  <a16:creationId xmlns:a16="http://schemas.microsoft.com/office/drawing/2014/main" id="{A9A7A51A-0595-4CFD-A283-668D2F54AE3C}"/>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1">
              <a:extLst>
                <a:ext uri="{FF2B5EF4-FFF2-40B4-BE49-F238E27FC236}">
                  <a16:creationId xmlns:a16="http://schemas.microsoft.com/office/drawing/2014/main" id="{9D2081D0-95D2-4041-A189-9BE419CA77CA}"/>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2">
              <a:extLst>
                <a:ext uri="{FF2B5EF4-FFF2-40B4-BE49-F238E27FC236}">
                  <a16:creationId xmlns:a16="http://schemas.microsoft.com/office/drawing/2014/main" id="{77807463-0517-4D8A-88D8-819DCF1AAEF8}"/>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
              <a:extLst>
                <a:ext uri="{FF2B5EF4-FFF2-40B4-BE49-F238E27FC236}">
                  <a16:creationId xmlns:a16="http://schemas.microsoft.com/office/drawing/2014/main" id="{93359444-1355-4397-B258-7F5C51A253A1}"/>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4">
              <a:extLst>
                <a:ext uri="{FF2B5EF4-FFF2-40B4-BE49-F238E27FC236}">
                  <a16:creationId xmlns:a16="http://schemas.microsoft.com/office/drawing/2014/main" id="{25258912-D224-4589-9E6E-775665351E9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5">
              <a:extLst>
                <a:ext uri="{FF2B5EF4-FFF2-40B4-BE49-F238E27FC236}">
                  <a16:creationId xmlns:a16="http://schemas.microsoft.com/office/drawing/2014/main" id="{0D62D97A-AA59-4E36-88EA-FC7D7F2F41BC}"/>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a:extLst>
              <a:ext uri="{FF2B5EF4-FFF2-40B4-BE49-F238E27FC236}">
                <a16:creationId xmlns:a16="http://schemas.microsoft.com/office/drawing/2014/main" id="{45A0F8BD-D0B2-45E5-8730-C209A4001B80}"/>
              </a:ext>
            </a:extLst>
          </p:cNvPr>
          <p:cNvGrpSpPr/>
          <p:nvPr/>
        </p:nvGrpSpPr>
        <p:grpSpPr>
          <a:xfrm>
            <a:off x="10434777" y="3334811"/>
            <a:ext cx="635794" cy="530066"/>
            <a:chOff x="4589398" y="2540627"/>
            <a:chExt cx="635794" cy="530066"/>
          </a:xfrm>
        </p:grpSpPr>
        <p:sp useBgFill="1">
          <p:nvSpPr>
            <p:cNvPr id="408" name="Freeform 5">
              <a:extLst>
                <a:ext uri="{FF2B5EF4-FFF2-40B4-BE49-F238E27FC236}">
                  <a16:creationId xmlns:a16="http://schemas.microsoft.com/office/drawing/2014/main" id="{013353DB-ACE3-4475-98C3-C7412DABB8B7}"/>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
              <a:extLst>
                <a:ext uri="{FF2B5EF4-FFF2-40B4-BE49-F238E27FC236}">
                  <a16:creationId xmlns:a16="http://schemas.microsoft.com/office/drawing/2014/main" id="{8CC58BEE-83F9-4EDD-8964-24431A5F328F}"/>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7">
              <a:extLst>
                <a:ext uri="{FF2B5EF4-FFF2-40B4-BE49-F238E27FC236}">
                  <a16:creationId xmlns:a16="http://schemas.microsoft.com/office/drawing/2014/main" id="{5459F594-E1E7-4699-839A-118F59D78229}"/>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
              <a:extLst>
                <a:ext uri="{FF2B5EF4-FFF2-40B4-BE49-F238E27FC236}">
                  <a16:creationId xmlns:a16="http://schemas.microsoft.com/office/drawing/2014/main" id="{A8C447C5-414A-4487-9512-AD960D89BA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9">
              <a:extLst>
                <a:ext uri="{FF2B5EF4-FFF2-40B4-BE49-F238E27FC236}">
                  <a16:creationId xmlns:a16="http://schemas.microsoft.com/office/drawing/2014/main" id="{E2E4757C-3467-4541-A661-CDD8D77621BB}"/>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0">
              <a:extLst>
                <a:ext uri="{FF2B5EF4-FFF2-40B4-BE49-F238E27FC236}">
                  <a16:creationId xmlns:a16="http://schemas.microsoft.com/office/drawing/2014/main" id="{A5C03031-878F-4FAF-99C8-0A48A5DA6911}"/>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a:extLst>
                <a:ext uri="{FF2B5EF4-FFF2-40B4-BE49-F238E27FC236}">
                  <a16:creationId xmlns:a16="http://schemas.microsoft.com/office/drawing/2014/main" id="{1C5DDC7C-C52E-46D7-B113-9D5F1C875E38}"/>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
              <a:extLst>
                <a:ext uri="{FF2B5EF4-FFF2-40B4-BE49-F238E27FC236}">
                  <a16:creationId xmlns:a16="http://schemas.microsoft.com/office/drawing/2014/main" id="{5BDC844A-D534-4AFF-BF08-BBC25B928E13}"/>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3">
              <a:extLst>
                <a:ext uri="{FF2B5EF4-FFF2-40B4-BE49-F238E27FC236}">
                  <a16:creationId xmlns:a16="http://schemas.microsoft.com/office/drawing/2014/main" id="{1F9EA227-E5B6-48EA-B02F-3DADE23D95F2}"/>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14">
              <a:extLst>
                <a:ext uri="{FF2B5EF4-FFF2-40B4-BE49-F238E27FC236}">
                  <a16:creationId xmlns:a16="http://schemas.microsoft.com/office/drawing/2014/main" id="{375E63F7-2CF6-4DB1-B911-9C34F966075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5">
              <a:extLst>
                <a:ext uri="{FF2B5EF4-FFF2-40B4-BE49-F238E27FC236}">
                  <a16:creationId xmlns:a16="http://schemas.microsoft.com/office/drawing/2014/main" id="{17D04D91-1D9F-4D8C-B6AB-7D28D05266B4}"/>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70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333">
            <a:extLst>
              <a:ext uri="{FF2B5EF4-FFF2-40B4-BE49-F238E27FC236}">
                <a16:creationId xmlns:a16="http://schemas.microsoft.com/office/drawing/2014/main" id="{164DED50-C869-4244-B378-70A4FB051079}"/>
              </a:ext>
            </a:extLst>
          </p:cNvPr>
          <p:cNvGrpSpPr/>
          <p:nvPr/>
        </p:nvGrpSpPr>
        <p:grpSpPr>
          <a:xfrm>
            <a:off x="0" y="0"/>
            <a:ext cx="12192001" cy="6858000"/>
            <a:chOff x="0" y="0"/>
            <a:chExt cx="12192001" cy="6858000"/>
          </a:xfrm>
        </p:grpSpPr>
        <p:pic>
          <p:nvPicPr>
            <p:cNvPr id="339" name="Picture 338">
              <a:extLst>
                <a:ext uri="{FF2B5EF4-FFF2-40B4-BE49-F238E27FC236}">
                  <a16:creationId xmlns:a16="http://schemas.microsoft.com/office/drawing/2014/main" id="{FA82AEC1-1201-4912-8721-72DA9482EA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40" name="Rectangle 339">
              <a:extLst>
                <a:ext uri="{FF2B5EF4-FFF2-40B4-BE49-F238E27FC236}">
                  <a16:creationId xmlns:a16="http://schemas.microsoft.com/office/drawing/2014/main" id="{C5D7EC40-B5EB-4C78-987C-8E28411455EB}"/>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1" name="Picture 350">
              <a:extLst>
                <a:ext uri="{FF2B5EF4-FFF2-40B4-BE49-F238E27FC236}">
                  <a16:creationId xmlns:a16="http://schemas.microsoft.com/office/drawing/2014/main" id="{22927F0A-1B6F-45F8-94A5-A292427064A0}"/>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52" name="Picture 351">
              <a:extLst>
                <a:ext uri="{FF2B5EF4-FFF2-40B4-BE49-F238E27FC236}">
                  <a16:creationId xmlns:a16="http://schemas.microsoft.com/office/drawing/2014/main" id="{AEBD24A0-5004-4BC0-8822-11D9099658D5}"/>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3" name="Rectangle 352">
              <a:extLst>
                <a:ext uri="{FF2B5EF4-FFF2-40B4-BE49-F238E27FC236}">
                  <a16:creationId xmlns:a16="http://schemas.microsoft.com/office/drawing/2014/main" id="{B5D84E52-CADA-427B-A1FD-25CAA32D308B}"/>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328" name="Group 4">
            <a:extLst>
              <a:ext uri="{FF2B5EF4-FFF2-40B4-BE49-F238E27FC236}">
                <a16:creationId xmlns:a16="http://schemas.microsoft.com/office/drawing/2014/main" id="{1C5BE0F6-4FB2-4127-A5A5-ADD9D73878AC}"/>
              </a:ext>
            </a:extLst>
          </p:cNvPr>
          <p:cNvGrpSpPr>
            <a:grpSpLocks noChangeAspect="1"/>
          </p:cNvGrpSpPr>
          <p:nvPr/>
        </p:nvGrpSpPr>
        <p:grpSpPr bwMode="auto">
          <a:xfrm>
            <a:off x="5287919" y="2070155"/>
            <a:ext cx="763588" cy="749300"/>
            <a:chOff x="2496" y="1763"/>
            <a:chExt cx="481" cy="472"/>
          </a:xfrm>
        </p:grpSpPr>
        <p:sp>
          <p:nvSpPr>
            <p:cNvPr id="329" name="AutoShape 3">
              <a:extLst>
                <a:ext uri="{FF2B5EF4-FFF2-40B4-BE49-F238E27FC236}">
                  <a16:creationId xmlns:a16="http://schemas.microsoft.com/office/drawing/2014/main" id="{A1C28D62-33F0-4841-AA12-D8AF06788C6F}"/>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0" name="Freeform 5">
              <a:extLst>
                <a:ext uri="{FF2B5EF4-FFF2-40B4-BE49-F238E27FC236}">
                  <a16:creationId xmlns:a16="http://schemas.microsoft.com/office/drawing/2014/main" id="{35B5243B-BA2A-4FEB-B24C-81E0C8F85CEB}"/>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6">
              <a:extLst>
                <a:ext uri="{FF2B5EF4-FFF2-40B4-BE49-F238E27FC236}">
                  <a16:creationId xmlns:a16="http://schemas.microsoft.com/office/drawing/2014/main" id="{F9BF7A66-A054-43C0-83A8-8A38DEAF2A7D}"/>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7">
              <a:extLst>
                <a:ext uri="{FF2B5EF4-FFF2-40B4-BE49-F238E27FC236}">
                  <a16:creationId xmlns:a16="http://schemas.microsoft.com/office/drawing/2014/main" id="{D48EDE99-6FCD-4444-8555-938332105007}"/>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9" name="Rectangle 248">
            <a:extLst>
              <a:ext uri="{FF2B5EF4-FFF2-40B4-BE49-F238E27FC236}">
                <a16:creationId xmlns:a16="http://schemas.microsoft.com/office/drawing/2014/main" id="{A9DDAA63-71E1-4300-B6E6-623C66F90936}"/>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tx1"/>
                </a:solidFill>
              </a:rPr>
              <a:t>ND6s</a:t>
            </a:r>
          </a:p>
          <a:p>
            <a:pPr algn="ctr" eaLnBrk="0" fontAlgn="base" hangingPunct="0">
              <a:spcBef>
                <a:spcPct val="0"/>
              </a:spcBef>
              <a:spcAft>
                <a:spcPct val="0"/>
              </a:spcAft>
            </a:pPr>
            <a:r>
              <a:rPr lang="en-US">
                <a:solidFill>
                  <a:schemeClr val="tx1"/>
                </a:solidFill>
              </a:rPr>
              <a:t>P40 GPU</a:t>
            </a:r>
            <a:endParaRPr lang="en-US" sz="1400" b="1">
              <a:solidFill>
                <a:schemeClr val="tx1"/>
              </a:solidFill>
              <a:latin typeface="Arial" charset="0"/>
              <a:ea typeface="ＭＳ Ｐゴシック" pitchFamily="16" charset="-128"/>
              <a:cs typeface="ＭＳ Ｐゴシック" pitchFamily="-97" charset="-128"/>
            </a:endParaRPr>
          </a:p>
        </p:txBody>
      </p:sp>
      <p:sp>
        <p:nvSpPr>
          <p:cNvPr id="333" name="Rectangle 332">
            <a:extLst>
              <a:ext uri="{FF2B5EF4-FFF2-40B4-BE49-F238E27FC236}">
                <a16:creationId xmlns:a16="http://schemas.microsoft.com/office/drawing/2014/main" id="{83F38DEC-B241-4BBE-8B4B-432FB1C5F8BF}"/>
              </a:ext>
            </a:extLst>
          </p:cNvPr>
          <p:cNvSpPr/>
          <p:nvPr/>
        </p:nvSpPr>
        <p:spPr bwMode="auto">
          <a:xfrm>
            <a:off x="6795359" y="940518"/>
            <a:ext cx="2865808" cy="3716851"/>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41" name="Group 340">
            <a:extLst>
              <a:ext uri="{FF2B5EF4-FFF2-40B4-BE49-F238E27FC236}">
                <a16:creationId xmlns:a16="http://schemas.microsoft.com/office/drawing/2014/main" id="{74BDF962-44DB-43DA-854A-602EA9CC43B1}"/>
              </a:ext>
            </a:extLst>
          </p:cNvPr>
          <p:cNvGrpSpPr/>
          <p:nvPr/>
        </p:nvGrpSpPr>
        <p:grpSpPr>
          <a:xfrm>
            <a:off x="8316383" y="3310543"/>
            <a:ext cx="635794" cy="530066"/>
            <a:chOff x="4589398" y="2540627"/>
            <a:chExt cx="635794" cy="530066"/>
          </a:xfrm>
        </p:grpSpPr>
        <p:sp useBgFill="1">
          <p:nvSpPr>
            <p:cNvPr id="342" name="Freeform 5">
              <a:extLst>
                <a:ext uri="{FF2B5EF4-FFF2-40B4-BE49-F238E27FC236}">
                  <a16:creationId xmlns:a16="http://schemas.microsoft.com/office/drawing/2014/main" id="{0A06A3CA-EED7-4049-BC18-9979F344C349}"/>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
              <a:extLst>
                <a:ext uri="{FF2B5EF4-FFF2-40B4-BE49-F238E27FC236}">
                  <a16:creationId xmlns:a16="http://schemas.microsoft.com/office/drawing/2014/main" id="{1337CF08-6A0A-4DC1-B79C-E5F76A02CB04}"/>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7">
              <a:extLst>
                <a:ext uri="{FF2B5EF4-FFF2-40B4-BE49-F238E27FC236}">
                  <a16:creationId xmlns:a16="http://schemas.microsoft.com/office/drawing/2014/main" id="{2B82BED3-7916-4096-8FF6-E2DEC243512B}"/>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
              <a:extLst>
                <a:ext uri="{FF2B5EF4-FFF2-40B4-BE49-F238E27FC236}">
                  <a16:creationId xmlns:a16="http://schemas.microsoft.com/office/drawing/2014/main" id="{1699282A-B358-414A-934D-C452A93579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
              <a:extLst>
                <a:ext uri="{FF2B5EF4-FFF2-40B4-BE49-F238E27FC236}">
                  <a16:creationId xmlns:a16="http://schemas.microsoft.com/office/drawing/2014/main" id="{94E54AB2-93B2-4E67-AB22-C3EBAA0265D4}"/>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
              <a:extLst>
                <a:ext uri="{FF2B5EF4-FFF2-40B4-BE49-F238E27FC236}">
                  <a16:creationId xmlns:a16="http://schemas.microsoft.com/office/drawing/2014/main" id="{A9A7A51A-0595-4CFD-A283-668D2F54AE3C}"/>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1">
              <a:extLst>
                <a:ext uri="{FF2B5EF4-FFF2-40B4-BE49-F238E27FC236}">
                  <a16:creationId xmlns:a16="http://schemas.microsoft.com/office/drawing/2014/main" id="{9D2081D0-95D2-4041-A189-9BE419CA77CA}"/>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2">
              <a:extLst>
                <a:ext uri="{FF2B5EF4-FFF2-40B4-BE49-F238E27FC236}">
                  <a16:creationId xmlns:a16="http://schemas.microsoft.com/office/drawing/2014/main" id="{77807463-0517-4D8A-88D8-819DCF1AAEF8}"/>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
              <a:extLst>
                <a:ext uri="{FF2B5EF4-FFF2-40B4-BE49-F238E27FC236}">
                  <a16:creationId xmlns:a16="http://schemas.microsoft.com/office/drawing/2014/main" id="{93359444-1355-4397-B258-7F5C51A253A1}"/>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4">
              <a:extLst>
                <a:ext uri="{FF2B5EF4-FFF2-40B4-BE49-F238E27FC236}">
                  <a16:creationId xmlns:a16="http://schemas.microsoft.com/office/drawing/2014/main" id="{25258912-D224-4589-9E6E-775665351E9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5">
              <a:extLst>
                <a:ext uri="{FF2B5EF4-FFF2-40B4-BE49-F238E27FC236}">
                  <a16:creationId xmlns:a16="http://schemas.microsoft.com/office/drawing/2014/main" id="{0D62D97A-AA59-4E36-88EA-FC7D7F2F41BC}"/>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a:extLst>
              <a:ext uri="{FF2B5EF4-FFF2-40B4-BE49-F238E27FC236}">
                <a16:creationId xmlns:a16="http://schemas.microsoft.com/office/drawing/2014/main" id="{45A0F8BD-D0B2-45E5-8730-C209A4001B80}"/>
              </a:ext>
            </a:extLst>
          </p:cNvPr>
          <p:cNvGrpSpPr/>
          <p:nvPr/>
        </p:nvGrpSpPr>
        <p:grpSpPr>
          <a:xfrm>
            <a:off x="10434777" y="3334811"/>
            <a:ext cx="635794" cy="530066"/>
            <a:chOff x="4589398" y="2540627"/>
            <a:chExt cx="635794" cy="530066"/>
          </a:xfrm>
        </p:grpSpPr>
        <p:sp useBgFill="1">
          <p:nvSpPr>
            <p:cNvPr id="408" name="Freeform 5">
              <a:extLst>
                <a:ext uri="{FF2B5EF4-FFF2-40B4-BE49-F238E27FC236}">
                  <a16:creationId xmlns:a16="http://schemas.microsoft.com/office/drawing/2014/main" id="{013353DB-ACE3-4475-98C3-C7412DABB8B7}"/>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
              <a:extLst>
                <a:ext uri="{FF2B5EF4-FFF2-40B4-BE49-F238E27FC236}">
                  <a16:creationId xmlns:a16="http://schemas.microsoft.com/office/drawing/2014/main" id="{8CC58BEE-83F9-4EDD-8964-24431A5F328F}"/>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7">
              <a:extLst>
                <a:ext uri="{FF2B5EF4-FFF2-40B4-BE49-F238E27FC236}">
                  <a16:creationId xmlns:a16="http://schemas.microsoft.com/office/drawing/2014/main" id="{5459F594-E1E7-4699-839A-118F59D78229}"/>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
              <a:extLst>
                <a:ext uri="{FF2B5EF4-FFF2-40B4-BE49-F238E27FC236}">
                  <a16:creationId xmlns:a16="http://schemas.microsoft.com/office/drawing/2014/main" id="{A8C447C5-414A-4487-9512-AD960D89BA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9">
              <a:extLst>
                <a:ext uri="{FF2B5EF4-FFF2-40B4-BE49-F238E27FC236}">
                  <a16:creationId xmlns:a16="http://schemas.microsoft.com/office/drawing/2014/main" id="{E2E4757C-3467-4541-A661-CDD8D77621BB}"/>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0">
              <a:extLst>
                <a:ext uri="{FF2B5EF4-FFF2-40B4-BE49-F238E27FC236}">
                  <a16:creationId xmlns:a16="http://schemas.microsoft.com/office/drawing/2014/main" id="{A5C03031-878F-4FAF-99C8-0A48A5DA6911}"/>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a:extLst>
                <a:ext uri="{FF2B5EF4-FFF2-40B4-BE49-F238E27FC236}">
                  <a16:creationId xmlns:a16="http://schemas.microsoft.com/office/drawing/2014/main" id="{1C5DDC7C-C52E-46D7-B113-9D5F1C875E38}"/>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
              <a:extLst>
                <a:ext uri="{FF2B5EF4-FFF2-40B4-BE49-F238E27FC236}">
                  <a16:creationId xmlns:a16="http://schemas.microsoft.com/office/drawing/2014/main" id="{5BDC844A-D534-4AFF-BF08-BBC25B928E13}"/>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3">
              <a:extLst>
                <a:ext uri="{FF2B5EF4-FFF2-40B4-BE49-F238E27FC236}">
                  <a16:creationId xmlns:a16="http://schemas.microsoft.com/office/drawing/2014/main" id="{1F9EA227-E5B6-48EA-B02F-3DADE23D95F2}"/>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14">
              <a:extLst>
                <a:ext uri="{FF2B5EF4-FFF2-40B4-BE49-F238E27FC236}">
                  <a16:creationId xmlns:a16="http://schemas.microsoft.com/office/drawing/2014/main" id="{375E63F7-2CF6-4DB1-B911-9C34F966075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5">
              <a:extLst>
                <a:ext uri="{FF2B5EF4-FFF2-40B4-BE49-F238E27FC236}">
                  <a16:creationId xmlns:a16="http://schemas.microsoft.com/office/drawing/2014/main" id="{17D04D91-1D9F-4D8C-B6AB-7D28D05266B4}"/>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55" name="Picture 354">
            <a:extLst>
              <a:ext uri="{FF2B5EF4-FFF2-40B4-BE49-F238E27FC236}">
                <a16:creationId xmlns:a16="http://schemas.microsoft.com/office/drawing/2014/main" id="{F18E27A3-EC8D-4657-A4CC-BC2B6426C373}"/>
              </a:ext>
            </a:extLst>
          </p:cNvPr>
          <p:cNvPicPr>
            <a:picLocks noChangeAspect="1"/>
          </p:cNvPicPr>
          <p:nvPr/>
        </p:nvPicPr>
        <p:blipFill>
          <a:blip r:embed="rId9"/>
          <a:stretch>
            <a:fillRect/>
          </a:stretch>
        </p:blipFill>
        <p:spPr>
          <a:xfrm>
            <a:off x="7103892" y="884595"/>
            <a:ext cx="4821294" cy="1804936"/>
          </a:xfrm>
          <a:prstGeom prst="rect">
            <a:avLst/>
          </a:prstGeom>
        </p:spPr>
      </p:pic>
      <p:pic>
        <p:nvPicPr>
          <p:cNvPr id="356" name="Picture 355">
            <a:extLst>
              <a:ext uri="{FF2B5EF4-FFF2-40B4-BE49-F238E27FC236}">
                <a16:creationId xmlns:a16="http://schemas.microsoft.com/office/drawing/2014/main" id="{D942C4DC-FF3E-4472-90D8-C3631B760A6C}"/>
              </a:ext>
            </a:extLst>
          </p:cNvPr>
          <p:cNvPicPr>
            <a:picLocks noChangeAspect="1"/>
          </p:cNvPicPr>
          <p:nvPr/>
        </p:nvPicPr>
        <p:blipFill>
          <a:blip r:embed="rId10"/>
          <a:stretch>
            <a:fillRect/>
          </a:stretch>
        </p:blipFill>
        <p:spPr>
          <a:xfrm>
            <a:off x="5365497" y="4119849"/>
            <a:ext cx="6541651" cy="2418055"/>
          </a:xfrm>
          <a:prstGeom prst="rect">
            <a:avLst/>
          </a:prstGeom>
        </p:spPr>
      </p:pic>
      <p:sp>
        <p:nvSpPr>
          <p:cNvPr id="357" name="Rectangle 356">
            <a:extLst>
              <a:ext uri="{FF2B5EF4-FFF2-40B4-BE49-F238E27FC236}">
                <a16:creationId xmlns:a16="http://schemas.microsoft.com/office/drawing/2014/main" id="{7F621C80-C27A-4B0F-B9BB-77A80AAF8E87}"/>
              </a:ext>
            </a:extLst>
          </p:cNvPr>
          <p:cNvSpPr/>
          <p:nvPr/>
        </p:nvSpPr>
        <p:spPr bwMode="auto">
          <a:xfrm>
            <a:off x="5088610" y="1757359"/>
            <a:ext cx="1203539" cy="1165613"/>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8" name="Rectangle 357">
            <a:extLst>
              <a:ext uri="{FF2B5EF4-FFF2-40B4-BE49-F238E27FC236}">
                <a16:creationId xmlns:a16="http://schemas.microsoft.com/office/drawing/2014/main" id="{A9ADB287-E01E-4A2D-BAE6-8052F68A6F06}"/>
              </a:ext>
            </a:extLst>
          </p:cNvPr>
          <p:cNvSpPr/>
          <p:nvPr/>
        </p:nvSpPr>
        <p:spPr bwMode="auto">
          <a:xfrm>
            <a:off x="1318470" y="738647"/>
            <a:ext cx="1071316" cy="1241772"/>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2778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8" name="Group 427">
            <a:extLst>
              <a:ext uri="{FF2B5EF4-FFF2-40B4-BE49-F238E27FC236}">
                <a16:creationId xmlns:a16="http://schemas.microsoft.com/office/drawing/2014/main" id="{15B13482-7B0F-4355-96EE-111482DCFCDE}"/>
              </a:ext>
            </a:extLst>
          </p:cNvPr>
          <p:cNvGrpSpPr/>
          <p:nvPr/>
        </p:nvGrpSpPr>
        <p:grpSpPr>
          <a:xfrm>
            <a:off x="0" y="0"/>
            <a:ext cx="12192001" cy="6858000"/>
            <a:chOff x="0" y="0"/>
            <a:chExt cx="12192001" cy="6858000"/>
          </a:xfrm>
        </p:grpSpPr>
        <p:pic>
          <p:nvPicPr>
            <p:cNvPr id="429" name="Picture 428">
              <a:extLst>
                <a:ext uri="{FF2B5EF4-FFF2-40B4-BE49-F238E27FC236}">
                  <a16:creationId xmlns:a16="http://schemas.microsoft.com/office/drawing/2014/main" id="{68EE668F-C7E0-4F26-B66C-44BE7B2048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30" name="Rectangle 429">
              <a:extLst>
                <a:ext uri="{FF2B5EF4-FFF2-40B4-BE49-F238E27FC236}">
                  <a16:creationId xmlns:a16="http://schemas.microsoft.com/office/drawing/2014/main" id="{66DC4BB9-8CDD-4BD1-AEB1-4E9CAB37F30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31" name="Picture 430">
              <a:extLst>
                <a:ext uri="{FF2B5EF4-FFF2-40B4-BE49-F238E27FC236}">
                  <a16:creationId xmlns:a16="http://schemas.microsoft.com/office/drawing/2014/main" id="{E421DAAA-AFC5-412A-ACFE-6B1744A36340}"/>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32" name="Picture 431">
              <a:extLst>
                <a:ext uri="{FF2B5EF4-FFF2-40B4-BE49-F238E27FC236}">
                  <a16:creationId xmlns:a16="http://schemas.microsoft.com/office/drawing/2014/main" id="{2F54BC2F-2A3E-4652-A300-1DF9557F9CEC}"/>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33" name="Rectangle 432">
              <a:extLst>
                <a:ext uri="{FF2B5EF4-FFF2-40B4-BE49-F238E27FC236}">
                  <a16:creationId xmlns:a16="http://schemas.microsoft.com/office/drawing/2014/main" id="{72002D72-D2CB-4301-A7B3-068D30F6E992}"/>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49" name="Rectangle 248">
            <a:extLst>
              <a:ext uri="{FF2B5EF4-FFF2-40B4-BE49-F238E27FC236}">
                <a16:creationId xmlns:a16="http://schemas.microsoft.com/office/drawing/2014/main" id="{A9DDAA63-71E1-4300-B6E6-623C66F90936}"/>
              </a:ext>
            </a:extLst>
          </p:cNvPr>
          <p:cNvSpPr/>
          <p:nvPr/>
        </p:nvSpPr>
        <p:spPr bwMode="auto">
          <a:xfrm>
            <a:off x="6814004" y="1050375"/>
            <a:ext cx="1191355" cy="886891"/>
          </a:xfrm>
          <a:prstGeom prst="rect">
            <a:avLst/>
          </a:prstGeom>
          <a:solidFill>
            <a:srgbClr val="005C91"/>
          </a:solidFill>
          <a:ln>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a:solidFill>
                  <a:schemeClr val="tx1"/>
                </a:solidFill>
              </a:rPr>
              <a:t>ND6s</a:t>
            </a:r>
          </a:p>
          <a:p>
            <a:pPr algn="ctr" eaLnBrk="0" fontAlgn="base" hangingPunct="0">
              <a:spcBef>
                <a:spcPct val="0"/>
              </a:spcBef>
              <a:spcAft>
                <a:spcPct val="0"/>
              </a:spcAft>
            </a:pPr>
            <a:r>
              <a:rPr lang="en-US">
                <a:solidFill>
                  <a:schemeClr val="tx1"/>
                </a:solidFill>
              </a:rPr>
              <a:t>P40 GPU</a:t>
            </a:r>
            <a:endParaRPr lang="en-US" sz="1400" b="1">
              <a:solidFill>
                <a:schemeClr val="tx1"/>
              </a:solidFill>
              <a:latin typeface="Arial" charset="0"/>
              <a:ea typeface="ＭＳ Ｐゴシック" pitchFamily="16" charset="-128"/>
              <a:cs typeface="ＭＳ Ｐゴシック" pitchFamily="-97" charset="-128"/>
            </a:endParaRPr>
          </a:p>
        </p:txBody>
      </p:sp>
      <p:grpSp>
        <p:nvGrpSpPr>
          <p:cNvPr id="518" name="Group 517">
            <a:extLst>
              <a:ext uri="{FF2B5EF4-FFF2-40B4-BE49-F238E27FC236}">
                <a16:creationId xmlns:a16="http://schemas.microsoft.com/office/drawing/2014/main" id="{8CA09C82-64DC-4915-9775-739BD5A3E6DD}"/>
              </a:ext>
            </a:extLst>
          </p:cNvPr>
          <p:cNvGrpSpPr>
            <a:grpSpLocks noChangeAspect="1"/>
          </p:cNvGrpSpPr>
          <p:nvPr/>
        </p:nvGrpSpPr>
        <p:grpSpPr>
          <a:xfrm>
            <a:off x="6895956" y="1117868"/>
            <a:ext cx="1772992" cy="1185057"/>
            <a:chOff x="5135880" y="2560109"/>
            <a:chExt cx="666378" cy="445403"/>
          </a:xfrm>
        </p:grpSpPr>
        <p:sp useBgFill="1">
          <p:nvSpPr>
            <p:cNvPr id="519" name="Freeform 6">
              <a:extLst>
                <a:ext uri="{FF2B5EF4-FFF2-40B4-BE49-F238E27FC236}">
                  <a16:creationId xmlns:a16="http://schemas.microsoft.com/office/drawing/2014/main" id="{2072C6AD-CDDF-468C-8A0C-E3C1BCEA33B4}"/>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7">
              <a:extLst>
                <a:ext uri="{FF2B5EF4-FFF2-40B4-BE49-F238E27FC236}">
                  <a16:creationId xmlns:a16="http://schemas.microsoft.com/office/drawing/2014/main" id="{3494BF7E-A24B-4744-A7EA-02A66861F644}"/>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1" name="Rectangle 61">
            <a:extLst>
              <a:ext uri="{FF2B5EF4-FFF2-40B4-BE49-F238E27FC236}">
                <a16:creationId xmlns:a16="http://schemas.microsoft.com/office/drawing/2014/main" id="{2E47E7F1-B383-4714-8EBF-C4F2089297A6}"/>
              </a:ext>
            </a:extLst>
          </p:cNvPr>
          <p:cNvSpPr>
            <a:spLocks/>
          </p:cNvSpPr>
          <p:nvPr/>
        </p:nvSpPr>
        <p:spPr bwMode="auto">
          <a:xfrm rot="5400000" flipV="1">
            <a:off x="6985785" y="3736141"/>
            <a:ext cx="1586472"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522" name="Rectangle 61">
            <a:extLst>
              <a:ext uri="{FF2B5EF4-FFF2-40B4-BE49-F238E27FC236}">
                <a16:creationId xmlns:a16="http://schemas.microsoft.com/office/drawing/2014/main" id="{1235041E-58C0-4349-9ED1-F5CB5FA7977D}"/>
              </a:ext>
            </a:extLst>
          </p:cNvPr>
          <p:cNvSpPr>
            <a:spLocks/>
          </p:cNvSpPr>
          <p:nvPr/>
        </p:nvSpPr>
        <p:spPr bwMode="auto">
          <a:xfrm rot="5400000" flipV="1">
            <a:off x="7551729" y="2524408"/>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523" name="Group 522">
            <a:extLst>
              <a:ext uri="{FF2B5EF4-FFF2-40B4-BE49-F238E27FC236}">
                <a16:creationId xmlns:a16="http://schemas.microsoft.com/office/drawing/2014/main" id="{EA1B1781-5A72-487A-B5B2-B5C3C9C9DE02}"/>
              </a:ext>
            </a:extLst>
          </p:cNvPr>
          <p:cNvGrpSpPr/>
          <p:nvPr/>
        </p:nvGrpSpPr>
        <p:grpSpPr>
          <a:xfrm>
            <a:off x="7463228" y="1665939"/>
            <a:ext cx="621958" cy="545958"/>
            <a:chOff x="3785647" y="2426243"/>
            <a:chExt cx="811530" cy="742950"/>
          </a:xfrm>
        </p:grpSpPr>
        <p:sp useBgFill="1">
          <p:nvSpPr>
            <p:cNvPr id="524" name="Freeform 33">
              <a:extLst>
                <a:ext uri="{FF2B5EF4-FFF2-40B4-BE49-F238E27FC236}">
                  <a16:creationId xmlns:a16="http://schemas.microsoft.com/office/drawing/2014/main" id="{0365BFED-E4FE-45BE-AF9B-BDDC84273CDA}"/>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4">
              <a:extLst>
                <a:ext uri="{FF2B5EF4-FFF2-40B4-BE49-F238E27FC236}">
                  <a16:creationId xmlns:a16="http://schemas.microsoft.com/office/drawing/2014/main" id="{67F353C1-5BA0-4BA0-99F8-9C51C4132252}"/>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
              <a:extLst>
                <a:ext uri="{FF2B5EF4-FFF2-40B4-BE49-F238E27FC236}">
                  <a16:creationId xmlns:a16="http://schemas.microsoft.com/office/drawing/2014/main" id="{D2E7F421-0883-4635-AF0B-C44DADCC9E11}"/>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Rectangle 36">
              <a:extLst>
                <a:ext uri="{FF2B5EF4-FFF2-40B4-BE49-F238E27FC236}">
                  <a16:creationId xmlns:a16="http://schemas.microsoft.com/office/drawing/2014/main" id="{36C75B11-23BF-454F-B035-8D3BE7ABD49D}"/>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37">
              <a:extLst>
                <a:ext uri="{FF2B5EF4-FFF2-40B4-BE49-F238E27FC236}">
                  <a16:creationId xmlns:a16="http://schemas.microsoft.com/office/drawing/2014/main" id="{4552C42C-A7A4-4C70-8569-62A1945A95E6}"/>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8">
              <a:extLst>
                <a:ext uri="{FF2B5EF4-FFF2-40B4-BE49-F238E27FC236}">
                  <a16:creationId xmlns:a16="http://schemas.microsoft.com/office/drawing/2014/main" id="{BE7D2023-A83F-49F9-9C16-14E60CCE580B}"/>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9">
              <a:extLst>
                <a:ext uri="{FF2B5EF4-FFF2-40B4-BE49-F238E27FC236}">
                  <a16:creationId xmlns:a16="http://schemas.microsoft.com/office/drawing/2014/main" id="{43A261EB-5241-4F8A-97A2-204745249458}"/>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40">
              <a:extLst>
                <a:ext uri="{FF2B5EF4-FFF2-40B4-BE49-F238E27FC236}">
                  <a16:creationId xmlns:a16="http://schemas.microsoft.com/office/drawing/2014/main" id="{28DFB3F3-D9AF-4373-90AC-74FF92CAEC5D}"/>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41">
              <a:extLst>
                <a:ext uri="{FF2B5EF4-FFF2-40B4-BE49-F238E27FC236}">
                  <a16:creationId xmlns:a16="http://schemas.microsoft.com/office/drawing/2014/main" id="{EC9AF504-B547-48B3-8005-F7CC4F7B8F3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42">
              <a:extLst>
                <a:ext uri="{FF2B5EF4-FFF2-40B4-BE49-F238E27FC236}">
                  <a16:creationId xmlns:a16="http://schemas.microsoft.com/office/drawing/2014/main" id="{C01C434B-87AC-43FA-B71D-81E7DDC55452}"/>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43">
              <a:extLst>
                <a:ext uri="{FF2B5EF4-FFF2-40B4-BE49-F238E27FC236}">
                  <a16:creationId xmlns:a16="http://schemas.microsoft.com/office/drawing/2014/main" id="{5720F3FA-733B-45CB-9F72-101A4C27703B}"/>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5" name="TextBox 534">
            <a:extLst>
              <a:ext uri="{FF2B5EF4-FFF2-40B4-BE49-F238E27FC236}">
                <a16:creationId xmlns:a16="http://schemas.microsoft.com/office/drawing/2014/main" id="{68845FEB-0B04-4B6B-B2D3-E26D6E4F979C}"/>
              </a:ext>
            </a:extLst>
          </p:cNvPr>
          <p:cNvSpPr txBox="1">
            <a:spLocks/>
          </p:cNvSpPr>
          <p:nvPr/>
        </p:nvSpPr>
        <p:spPr>
          <a:xfrm>
            <a:off x="7255802" y="1226661"/>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536" name="Group 535">
            <a:extLst>
              <a:ext uri="{FF2B5EF4-FFF2-40B4-BE49-F238E27FC236}">
                <a16:creationId xmlns:a16="http://schemas.microsoft.com/office/drawing/2014/main" id="{E66A7081-E406-46AC-BB86-2475B0193D8F}"/>
              </a:ext>
            </a:extLst>
          </p:cNvPr>
          <p:cNvGrpSpPr/>
          <p:nvPr/>
        </p:nvGrpSpPr>
        <p:grpSpPr>
          <a:xfrm>
            <a:off x="7446568" y="2671051"/>
            <a:ext cx="635794" cy="530066"/>
            <a:chOff x="4589398" y="2540627"/>
            <a:chExt cx="635794" cy="530066"/>
          </a:xfrm>
        </p:grpSpPr>
        <p:sp useBgFill="1">
          <p:nvSpPr>
            <p:cNvPr id="537" name="Freeform 5">
              <a:extLst>
                <a:ext uri="{FF2B5EF4-FFF2-40B4-BE49-F238E27FC236}">
                  <a16:creationId xmlns:a16="http://schemas.microsoft.com/office/drawing/2014/main" id="{E5052234-4416-440F-AE78-8072B995AF0C}"/>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6">
              <a:extLst>
                <a:ext uri="{FF2B5EF4-FFF2-40B4-BE49-F238E27FC236}">
                  <a16:creationId xmlns:a16="http://schemas.microsoft.com/office/drawing/2014/main" id="{96C2FE75-8D18-4B09-96DB-E78B3733C921}"/>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7">
              <a:extLst>
                <a:ext uri="{FF2B5EF4-FFF2-40B4-BE49-F238E27FC236}">
                  <a16:creationId xmlns:a16="http://schemas.microsoft.com/office/drawing/2014/main" id="{2C17A5CB-B6E6-44F4-BF7D-23005FD43232}"/>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8">
              <a:extLst>
                <a:ext uri="{FF2B5EF4-FFF2-40B4-BE49-F238E27FC236}">
                  <a16:creationId xmlns:a16="http://schemas.microsoft.com/office/drawing/2014/main" id="{144E2F59-D5DF-4F2D-A49B-AD419CBB1BF1}"/>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9">
              <a:extLst>
                <a:ext uri="{FF2B5EF4-FFF2-40B4-BE49-F238E27FC236}">
                  <a16:creationId xmlns:a16="http://schemas.microsoft.com/office/drawing/2014/main" id="{61316F93-CEE8-4427-BB7C-45AE765592CC}"/>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0">
              <a:extLst>
                <a:ext uri="{FF2B5EF4-FFF2-40B4-BE49-F238E27FC236}">
                  <a16:creationId xmlns:a16="http://schemas.microsoft.com/office/drawing/2014/main" id="{C0EE1B99-1418-4E41-82B0-73E5A7B1FEDD}"/>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11">
              <a:extLst>
                <a:ext uri="{FF2B5EF4-FFF2-40B4-BE49-F238E27FC236}">
                  <a16:creationId xmlns:a16="http://schemas.microsoft.com/office/drawing/2014/main" id="{E02D07BE-7054-4901-BB09-A50283300929}"/>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2">
              <a:extLst>
                <a:ext uri="{FF2B5EF4-FFF2-40B4-BE49-F238E27FC236}">
                  <a16:creationId xmlns:a16="http://schemas.microsoft.com/office/drawing/2014/main" id="{C666689B-A27F-4001-B1FF-A0F3C0ED7E9A}"/>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3">
              <a:extLst>
                <a:ext uri="{FF2B5EF4-FFF2-40B4-BE49-F238E27FC236}">
                  <a16:creationId xmlns:a16="http://schemas.microsoft.com/office/drawing/2014/main" id="{05EA89B6-8366-4585-8F02-AE5CC069F30E}"/>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14">
              <a:extLst>
                <a:ext uri="{FF2B5EF4-FFF2-40B4-BE49-F238E27FC236}">
                  <a16:creationId xmlns:a16="http://schemas.microsoft.com/office/drawing/2014/main" id="{260D0E9A-FB23-4A6A-BD99-1451C53A8549}"/>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5">
              <a:extLst>
                <a:ext uri="{FF2B5EF4-FFF2-40B4-BE49-F238E27FC236}">
                  <a16:creationId xmlns:a16="http://schemas.microsoft.com/office/drawing/2014/main" id="{7B9D0849-5232-4871-B2AC-F30561874BCC}"/>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8" name="Group 487">
            <a:extLst>
              <a:ext uri="{FF2B5EF4-FFF2-40B4-BE49-F238E27FC236}">
                <a16:creationId xmlns:a16="http://schemas.microsoft.com/office/drawing/2014/main" id="{F849E40E-00EF-4C10-9367-A5D238BD6E02}"/>
              </a:ext>
            </a:extLst>
          </p:cNvPr>
          <p:cNvGrpSpPr>
            <a:grpSpLocks noChangeAspect="1"/>
          </p:cNvGrpSpPr>
          <p:nvPr/>
        </p:nvGrpSpPr>
        <p:grpSpPr>
          <a:xfrm>
            <a:off x="7210341" y="1345386"/>
            <a:ext cx="1772992" cy="1185057"/>
            <a:chOff x="5135880" y="2560109"/>
            <a:chExt cx="666378" cy="445403"/>
          </a:xfrm>
        </p:grpSpPr>
        <p:sp useBgFill="1">
          <p:nvSpPr>
            <p:cNvPr id="489" name="Freeform 6">
              <a:extLst>
                <a:ext uri="{FF2B5EF4-FFF2-40B4-BE49-F238E27FC236}">
                  <a16:creationId xmlns:a16="http://schemas.microsoft.com/office/drawing/2014/main" id="{41493448-BF20-4E51-9F47-841E74799C61}"/>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7">
              <a:extLst>
                <a:ext uri="{FF2B5EF4-FFF2-40B4-BE49-F238E27FC236}">
                  <a16:creationId xmlns:a16="http://schemas.microsoft.com/office/drawing/2014/main" id="{D5D2CA9A-E3C2-463E-A468-82ECBD68EA84}"/>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1" name="Rectangle 61">
            <a:extLst>
              <a:ext uri="{FF2B5EF4-FFF2-40B4-BE49-F238E27FC236}">
                <a16:creationId xmlns:a16="http://schemas.microsoft.com/office/drawing/2014/main" id="{772CDB79-B781-4421-BAE7-87743A20E235}"/>
              </a:ext>
            </a:extLst>
          </p:cNvPr>
          <p:cNvSpPr>
            <a:spLocks/>
          </p:cNvSpPr>
          <p:nvPr/>
        </p:nvSpPr>
        <p:spPr bwMode="auto">
          <a:xfrm rot="5400000" flipV="1">
            <a:off x="7437841" y="3831307"/>
            <a:ext cx="1325469" cy="4942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492" name="Rectangle 61">
            <a:extLst>
              <a:ext uri="{FF2B5EF4-FFF2-40B4-BE49-F238E27FC236}">
                <a16:creationId xmlns:a16="http://schemas.microsoft.com/office/drawing/2014/main" id="{69ED037C-7F71-49F1-AC4C-D5C507934BDF}"/>
              </a:ext>
            </a:extLst>
          </p:cNvPr>
          <p:cNvSpPr>
            <a:spLocks/>
          </p:cNvSpPr>
          <p:nvPr/>
        </p:nvSpPr>
        <p:spPr bwMode="auto">
          <a:xfrm rot="5400000" flipV="1">
            <a:off x="7866114" y="2751926"/>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493" name="Group 492">
            <a:extLst>
              <a:ext uri="{FF2B5EF4-FFF2-40B4-BE49-F238E27FC236}">
                <a16:creationId xmlns:a16="http://schemas.microsoft.com/office/drawing/2014/main" id="{10949786-21DF-4C43-928D-60C205E6B348}"/>
              </a:ext>
            </a:extLst>
          </p:cNvPr>
          <p:cNvGrpSpPr/>
          <p:nvPr/>
        </p:nvGrpSpPr>
        <p:grpSpPr>
          <a:xfrm>
            <a:off x="7777613" y="1893457"/>
            <a:ext cx="621958" cy="545958"/>
            <a:chOff x="3785647" y="2426243"/>
            <a:chExt cx="811530" cy="742950"/>
          </a:xfrm>
        </p:grpSpPr>
        <p:sp useBgFill="1">
          <p:nvSpPr>
            <p:cNvPr id="494" name="Freeform 33">
              <a:extLst>
                <a:ext uri="{FF2B5EF4-FFF2-40B4-BE49-F238E27FC236}">
                  <a16:creationId xmlns:a16="http://schemas.microsoft.com/office/drawing/2014/main" id="{D885AC93-AFEF-423D-AE98-0E6135E356DC}"/>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4">
              <a:extLst>
                <a:ext uri="{FF2B5EF4-FFF2-40B4-BE49-F238E27FC236}">
                  <a16:creationId xmlns:a16="http://schemas.microsoft.com/office/drawing/2014/main" id="{77440C27-48F1-491E-8E3E-83ACF3FC8C3D}"/>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5">
              <a:extLst>
                <a:ext uri="{FF2B5EF4-FFF2-40B4-BE49-F238E27FC236}">
                  <a16:creationId xmlns:a16="http://schemas.microsoft.com/office/drawing/2014/main" id="{13549A50-9263-4B80-801A-0A258941D59B}"/>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36">
              <a:extLst>
                <a:ext uri="{FF2B5EF4-FFF2-40B4-BE49-F238E27FC236}">
                  <a16:creationId xmlns:a16="http://schemas.microsoft.com/office/drawing/2014/main" id="{5BBEBA0E-2A24-4953-9DE1-FC17C853E130}"/>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7">
              <a:extLst>
                <a:ext uri="{FF2B5EF4-FFF2-40B4-BE49-F238E27FC236}">
                  <a16:creationId xmlns:a16="http://schemas.microsoft.com/office/drawing/2014/main" id="{AED50C16-96C9-4D39-A719-1010C35F730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8">
              <a:extLst>
                <a:ext uri="{FF2B5EF4-FFF2-40B4-BE49-F238E27FC236}">
                  <a16:creationId xmlns:a16="http://schemas.microsoft.com/office/drawing/2014/main" id="{A8E8086E-8054-42BB-B291-DDA7418DCA7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9">
              <a:extLst>
                <a:ext uri="{FF2B5EF4-FFF2-40B4-BE49-F238E27FC236}">
                  <a16:creationId xmlns:a16="http://schemas.microsoft.com/office/drawing/2014/main" id="{3415C6BF-867C-4C46-B8BF-42DF4C79438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40">
              <a:extLst>
                <a:ext uri="{FF2B5EF4-FFF2-40B4-BE49-F238E27FC236}">
                  <a16:creationId xmlns:a16="http://schemas.microsoft.com/office/drawing/2014/main" id="{A1A3B96F-3854-43B5-B759-19F3D979AB21}"/>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41">
              <a:extLst>
                <a:ext uri="{FF2B5EF4-FFF2-40B4-BE49-F238E27FC236}">
                  <a16:creationId xmlns:a16="http://schemas.microsoft.com/office/drawing/2014/main" id="{B33B5F37-D7CB-4DAE-AC71-22628BD7F610}"/>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42">
              <a:extLst>
                <a:ext uri="{FF2B5EF4-FFF2-40B4-BE49-F238E27FC236}">
                  <a16:creationId xmlns:a16="http://schemas.microsoft.com/office/drawing/2014/main" id="{D27DD502-23E9-4EB8-A87A-1A9CF66113A4}"/>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3">
              <a:extLst>
                <a:ext uri="{FF2B5EF4-FFF2-40B4-BE49-F238E27FC236}">
                  <a16:creationId xmlns:a16="http://schemas.microsoft.com/office/drawing/2014/main" id="{AA38ECF2-4B55-46C9-BDDC-7BB2F68A0BEE}"/>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5" name="TextBox 504">
            <a:extLst>
              <a:ext uri="{FF2B5EF4-FFF2-40B4-BE49-F238E27FC236}">
                <a16:creationId xmlns:a16="http://schemas.microsoft.com/office/drawing/2014/main" id="{64A234AE-32E3-4531-94C5-A0F9DFB6BFB6}"/>
              </a:ext>
            </a:extLst>
          </p:cNvPr>
          <p:cNvSpPr txBox="1">
            <a:spLocks/>
          </p:cNvSpPr>
          <p:nvPr/>
        </p:nvSpPr>
        <p:spPr>
          <a:xfrm>
            <a:off x="7570187" y="1454179"/>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506" name="Group 505">
            <a:extLst>
              <a:ext uri="{FF2B5EF4-FFF2-40B4-BE49-F238E27FC236}">
                <a16:creationId xmlns:a16="http://schemas.microsoft.com/office/drawing/2014/main" id="{C7860603-A70B-495B-BA67-EA018B23FE02}"/>
              </a:ext>
            </a:extLst>
          </p:cNvPr>
          <p:cNvGrpSpPr/>
          <p:nvPr/>
        </p:nvGrpSpPr>
        <p:grpSpPr>
          <a:xfrm>
            <a:off x="7760953" y="2898569"/>
            <a:ext cx="635794" cy="530066"/>
            <a:chOff x="4589398" y="2540627"/>
            <a:chExt cx="635794" cy="530066"/>
          </a:xfrm>
        </p:grpSpPr>
        <p:sp useBgFill="1">
          <p:nvSpPr>
            <p:cNvPr id="507" name="Freeform 5">
              <a:extLst>
                <a:ext uri="{FF2B5EF4-FFF2-40B4-BE49-F238E27FC236}">
                  <a16:creationId xmlns:a16="http://schemas.microsoft.com/office/drawing/2014/main" id="{04D6FD91-188E-4A99-980A-E0A789D40A0E}"/>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6">
              <a:extLst>
                <a:ext uri="{FF2B5EF4-FFF2-40B4-BE49-F238E27FC236}">
                  <a16:creationId xmlns:a16="http://schemas.microsoft.com/office/drawing/2014/main" id="{09AFD9DC-EF70-46D4-92D2-F9DEAD50092E}"/>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7">
              <a:extLst>
                <a:ext uri="{FF2B5EF4-FFF2-40B4-BE49-F238E27FC236}">
                  <a16:creationId xmlns:a16="http://schemas.microsoft.com/office/drawing/2014/main" id="{663C70F0-A821-4967-85DE-F7CE3E21B2B8}"/>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8">
              <a:extLst>
                <a:ext uri="{FF2B5EF4-FFF2-40B4-BE49-F238E27FC236}">
                  <a16:creationId xmlns:a16="http://schemas.microsoft.com/office/drawing/2014/main" id="{1732DC30-489B-415E-AB74-61FE1B927D98}"/>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9">
              <a:extLst>
                <a:ext uri="{FF2B5EF4-FFF2-40B4-BE49-F238E27FC236}">
                  <a16:creationId xmlns:a16="http://schemas.microsoft.com/office/drawing/2014/main" id="{B530F4B4-D5CB-4D31-BD5A-90BAA1016A66}"/>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0">
              <a:extLst>
                <a:ext uri="{FF2B5EF4-FFF2-40B4-BE49-F238E27FC236}">
                  <a16:creationId xmlns:a16="http://schemas.microsoft.com/office/drawing/2014/main" id="{DCEE42AD-D7AB-4FFD-869F-ADC1F01458BA}"/>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1">
              <a:extLst>
                <a:ext uri="{FF2B5EF4-FFF2-40B4-BE49-F238E27FC236}">
                  <a16:creationId xmlns:a16="http://schemas.microsoft.com/office/drawing/2014/main" id="{B0692DDB-8D81-4A51-85F7-319D15A14DFC}"/>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2">
              <a:extLst>
                <a:ext uri="{FF2B5EF4-FFF2-40B4-BE49-F238E27FC236}">
                  <a16:creationId xmlns:a16="http://schemas.microsoft.com/office/drawing/2014/main" id="{47D0A3A8-3854-418E-B4CA-AD4A00B7552F}"/>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3">
              <a:extLst>
                <a:ext uri="{FF2B5EF4-FFF2-40B4-BE49-F238E27FC236}">
                  <a16:creationId xmlns:a16="http://schemas.microsoft.com/office/drawing/2014/main" id="{DA41F858-90D7-47F9-B669-24B9C7BFE04A}"/>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Rectangle 14">
              <a:extLst>
                <a:ext uri="{FF2B5EF4-FFF2-40B4-BE49-F238E27FC236}">
                  <a16:creationId xmlns:a16="http://schemas.microsoft.com/office/drawing/2014/main" id="{6DCDDD48-EAA8-4542-AF77-B95A5276FF25}"/>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5">
              <a:extLst>
                <a:ext uri="{FF2B5EF4-FFF2-40B4-BE49-F238E27FC236}">
                  <a16:creationId xmlns:a16="http://schemas.microsoft.com/office/drawing/2014/main" id="{C6D9B60D-6A5D-490F-9C19-42C6049B3075}"/>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4" name="Group 333">
            <a:extLst>
              <a:ext uri="{FF2B5EF4-FFF2-40B4-BE49-F238E27FC236}">
                <a16:creationId xmlns:a16="http://schemas.microsoft.com/office/drawing/2014/main" id="{87CC538C-2A96-4220-A004-87D6734670DD}"/>
              </a:ext>
            </a:extLst>
          </p:cNvPr>
          <p:cNvGrpSpPr>
            <a:grpSpLocks noChangeAspect="1"/>
          </p:cNvGrpSpPr>
          <p:nvPr/>
        </p:nvGrpSpPr>
        <p:grpSpPr>
          <a:xfrm>
            <a:off x="7495283" y="1546404"/>
            <a:ext cx="1772992" cy="1185057"/>
            <a:chOff x="5135880" y="2560109"/>
            <a:chExt cx="666378" cy="445403"/>
          </a:xfrm>
        </p:grpSpPr>
        <p:sp useBgFill="1">
          <p:nvSpPr>
            <p:cNvPr id="339" name="Freeform 6">
              <a:extLst>
                <a:ext uri="{FF2B5EF4-FFF2-40B4-BE49-F238E27FC236}">
                  <a16:creationId xmlns:a16="http://schemas.microsoft.com/office/drawing/2014/main" id="{486F36DD-6553-49CE-8453-B6EE8B41E205}"/>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7">
              <a:extLst>
                <a:ext uri="{FF2B5EF4-FFF2-40B4-BE49-F238E27FC236}">
                  <a16:creationId xmlns:a16="http://schemas.microsoft.com/office/drawing/2014/main" id="{C1658BF4-5D56-4AD1-B093-6B5518FDABD5}"/>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1" name="Rectangle 61">
            <a:extLst>
              <a:ext uri="{FF2B5EF4-FFF2-40B4-BE49-F238E27FC236}">
                <a16:creationId xmlns:a16="http://schemas.microsoft.com/office/drawing/2014/main" id="{72C712DB-3535-4A4E-8003-4929F19DD41A}"/>
              </a:ext>
            </a:extLst>
          </p:cNvPr>
          <p:cNvSpPr>
            <a:spLocks/>
          </p:cNvSpPr>
          <p:nvPr/>
        </p:nvSpPr>
        <p:spPr bwMode="auto">
          <a:xfrm rot="5400000" flipV="1">
            <a:off x="7804701" y="3945088"/>
            <a:ext cx="1147294"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352" name="Rectangle 61">
            <a:extLst>
              <a:ext uri="{FF2B5EF4-FFF2-40B4-BE49-F238E27FC236}">
                <a16:creationId xmlns:a16="http://schemas.microsoft.com/office/drawing/2014/main" id="{936C8F7A-DF14-4473-98A6-52DBE761FB41}"/>
              </a:ext>
            </a:extLst>
          </p:cNvPr>
          <p:cNvSpPr>
            <a:spLocks/>
          </p:cNvSpPr>
          <p:nvPr/>
        </p:nvSpPr>
        <p:spPr bwMode="auto">
          <a:xfrm rot="5400000" flipV="1">
            <a:off x="8151056" y="2952944"/>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353" name="Group 352">
            <a:extLst>
              <a:ext uri="{FF2B5EF4-FFF2-40B4-BE49-F238E27FC236}">
                <a16:creationId xmlns:a16="http://schemas.microsoft.com/office/drawing/2014/main" id="{9C520698-5239-4713-B0A5-2C09006CED70}"/>
              </a:ext>
            </a:extLst>
          </p:cNvPr>
          <p:cNvGrpSpPr/>
          <p:nvPr/>
        </p:nvGrpSpPr>
        <p:grpSpPr>
          <a:xfrm>
            <a:off x="8062555" y="2094475"/>
            <a:ext cx="621958" cy="545958"/>
            <a:chOff x="3785647" y="2426243"/>
            <a:chExt cx="811530" cy="742950"/>
          </a:xfrm>
        </p:grpSpPr>
        <p:sp useBgFill="1">
          <p:nvSpPr>
            <p:cNvPr id="354" name="Freeform 33">
              <a:extLst>
                <a:ext uri="{FF2B5EF4-FFF2-40B4-BE49-F238E27FC236}">
                  <a16:creationId xmlns:a16="http://schemas.microsoft.com/office/drawing/2014/main" id="{60487730-BC65-497D-B7D4-7F7977E98F57}"/>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4">
              <a:extLst>
                <a:ext uri="{FF2B5EF4-FFF2-40B4-BE49-F238E27FC236}">
                  <a16:creationId xmlns:a16="http://schemas.microsoft.com/office/drawing/2014/main" id="{4842CF76-A76C-40CB-97F2-749109560FC9}"/>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
              <a:extLst>
                <a:ext uri="{FF2B5EF4-FFF2-40B4-BE49-F238E27FC236}">
                  <a16:creationId xmlns:a16="http://schemas.microsoft.com/office/drawing/2014/main" id="{3D305615-4ED0-4A1B-9CD7-A33109BB3578}"/>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36">
              <a:extLst>
                <a:ext uri="{FF2B5EF4-FFF2-40B4-BE49-F238E27FC236}">
                  <a16:creationId xmlns:a16="http://schemas.microsoft.com/office/drawing/2014/main" id="{48AD1C9C-0E50-40D4-A44F-277F12615B31}"/>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7">
              <a:extLst>
                <a:ext uri="{FF2B5EF4-FFF2-40B4-BE49-F238E27FC236}">
                  <a16:creationId xmlns:a16="http://schemas.microsoft.com/office/drawing/2014/main" id="{25736BCC-D914-4069-8F64-7DD39887A9BF}"/>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8">
              <a:extLst>
                <a:ext uri="{FF2B5EF4-FFF2-40B4-BE49-F238E27FC236}">
                  <a16:creationId xmlns:a16="http://schemas.microsoft.com/office/drawing/2014/main" id="{E6D63AC8-DD14-451C-817F-0FA6FB7922F5}"/>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9">
              <a:extLst>
                <a:ext uri="{FF2B5EF4-FFF2-40B4-BE49-F238E27FC236}">
                  <a16:creationId xmlns:a16="http://schemas.microsoft.com/office/drawing/2014/main" id="{58DBB6D0-F9B1-48D1-8493-7325CC022BA8}"/>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0">
              <a:extLst>
                <a:ext uri="{FF2B5EF4-FFF2-40B4-BE49-F238E27FC236}">
                  <a16:creationId xmlns:a16="http://schemas.microsoft.com/office/drawing/2014/main" id="{7079516F-BAF8-42ED-A064-84972C6B7CCA}"/>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41">
              <a:extLst>
                <a:ext uri="{FF2B5EF4-FFF2-40B4-BE49-F238E27FC236}">
                  <a16:creationId xmlns:a16="http://schemas.microsoft.com/office/drawing/2014/main" id="{5A529C0F-0B71-410E-A23A-E90CF755D067}"/>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2">
              <a:extLst>
                <a:ext uri="{FF2B5EF4-FFF2-40B4-BE49-F238E27FC236}">
                  <a16:creationId xmlns:a16="http://schemas.microsoft.com/office/drawing/2014/main" id="{0F98CC3E-8BBE-4B5E-A0D5-B14108F6BA56}"/>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3">
              <a:extLst>
                <a:ext uri="{FF2B5EF4-FFF2-40B4-BE49-F238E27FC236}">
                  <a16:creationId xmlns:a16="http://schemas.microsoft.com/office/drawing/2014/main" id="{0D631CB9-807B-45BE-8C70-4B7F2A154F60}"/>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5" name="TextBox 364">
            <a:extLst>
              <a:ext uri="{FF2B5EF4-FFF2-40B4-BE49-F238E27FC236}">
                <a16:creationId xmlns:a16="http://schemas.microsoft.com/office/drawing/2014/main" id="{C99DAFCB-4F26-4A12-ADEB-7D40D790B96F}"/>
              </a:ext>
            </a:extLst>
          </p:cNvPr>
          <p:cNvSpPr txBox="1">
            <a:spLocks/>
          </p:cNvSpPr>
          <p:nvPr/>
        </p:nvSpPr>
        <p:spPr>
          <a:xfrm>
            <a:off x="7855129" y="1655197"/>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366" name="Group 365">
            <a:extLst>
              <a:ext uri="{FF2B5EF4-FFF2-40B4-BE49-F238E27FC236}">
                <a16:creationId xmlns:a16="http://schemas.microsoft.com/office/drawing/2014/main" id="{A46511A8-057E-4492-A788-6F1D3299310E}"/>
              </a:ext>
            </a:extLst>
          </p:cNvPr>
          <p:cNvGrpSpPr/>
          <p:nvPr/>
        </p:nvGrpSpPr>
        <p:grpSpPr>
          <a:xfrm>
            <a:off x="8045895" y="3099587"/>
            <a:ext cx="635794" cy="530066"/>
            <a:chOff x="4589398" y="2540627"/>
            <a:chExt cx="635794" cy="530066"/>
          </a:xfrm>
        </p:grpSpPr>
        <p:sp useBgFill="1">
          <p:nvSpPr>
            <p:cNvPr id="367" name="Freeform 5">
              <a:extLst>
                <a:ext uri="{FF2B5EF4-FFF2-40B4-BE49-F238E27FC236}">
                  <a16:creationId xmlns:a16="http://schemas.microsoft.com/office/drawing/2014/main" id="{79D3DF9E-A7EE-442D-A9DF-237B9A5B452A}"/>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
              <a:extLst>
                <a:ext uri="{FF2B5EF4-FFF2-40B4-BE49-F238E27FC236}">
                  <a16:creationId xmlns:a16="http://schemas.microsoft.com/office/drawing/2014/main" id="{25C5AAD5-4C8A-4BE2-A7EC-993DBA9D3A60}"/>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7">
              <a:extLst>
                <a:ext uri="{FF2B5EF4-FFF2-40B4-BE49-F238E27FC236}">
                  <a16:creationId xmlns:a16="http://schemas.microsoft.com/office/drawing/2014/main" id="{BA9952A0-4590-44B1-8BBF-F5AF6ADE0E14}"/>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8">
              <a:extLst>
                <a:ext uri="{FF2B5EF4-FFF2-40B4-BE49-F238E27FC236}">
                  <a16:creationId xmlns:a16="http://schemas.microsoft.com/office/drawing/2014/main" id="{82B41CBB-EF9A-47EC-9F23-5FD1C50654EA}"/>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9">
              <a:extLst>
                <a:ext uri="{FF2B5EF4-FFF2-40B4-BE49-F238E27FC236}">
                  <a16:creationId xmlns:a16="http://schemas.microsoft.com/office/drawing/2014/main" id="{0850D451-2A12-41EE-BEB4-EFE1B74CAEF7}"/>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0">
              <a:extLst>
                <a:ext uri="{FF2B5EF4-FFF2-40B4-BE49-F238E27FC236}">
                  <a16:creationId xmlns:a16="http://schemas.microsoft.com/office/drawing/2014/main" id="{F9BCD32B-569C-4A73-AC94-F52ACF0E97FE}"/>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1">
              <a:extLst>
                <a:ext uri="{FF2B5EF4-FFF2-40B4-BE49-F238E27FC236}">
                  <a16:creationId xmlns:a16="http://schemas.microsoft.com/office/drawing/2014/main" id="{863A4C32-AC28-4BD6-A74F-5EF290BC5000}"/>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2">
              <a:extLst>
                <a:ext uri="{FF2B5EF4-FFF2-40B4-BE49-F238E27FC236}">
                  <a16:creationId xmlns:a16="http://schemas.microsoft.com/office/drawing/2014/main" id="{4C8E4275-CE7E-4E1C-8085-44C4566A0164}"/>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3">
              <a:extLst>
                <a:ext uri="{FF2B5EF4-FFF2-40B4-BE49-F238E27FC236}">
                  <a16:creationId xmlns:a16="http://schemas.microsoft.com/office/drawing/2014/main" id="{26B289DF-438E-46AA-B69E-190FB6C862A3}"/>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4">
              <a:extLst>
                <a:ext uri="{FF2B5EF4-FFF2-40B4-BE49-F238E27FC236}">
                  <a16:creationId xmlns:a16="http://schemas.microsoft.com/office/drawing/2014/main" id="{DEA2E2C4-13BE-4476-B159-6E2B00298E92}"/>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5">
              <a:extLst>
                <a:ext uri="{FF2B5EF4-FFF2-40B4-BE49-F238E27FC236}">
                  <a16:creationId xmlns:a16="http://schemas.microsoft.com/office/drawing/2014/main" id="{45E9BA34-3358-4179-B220-3E96261303BE}"/>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4" name="Group 413">
            <a:extLst>
              <a:ext uri="{FF2B5EF4-FFF2-40B4-BE49-F238E27FC236}">
                <a16:creationId xmlns:a16="http://schemas.microsoft.com/office/drawing/2014/main" id="{344E6377-92DA-4574-8791-A8CB340032E5}"/>
              </a:ext>
            </a:extLst>
          </p:cNvPr>
          <p:cNvGrpSpPr>
            <a:grpSpLocks noChangeAspect="1"/>
          </p:cNvGrpSpPr>
          <p:nvPr/>
        </p:nvGrpSpPr>
        <p:grpSpPr>
          <a:xfrm>
            <a:off x="9863146" y="1784446"/>
            <a:ext cx="1772992" cy="1185057"/>
            <a:chOff x="5135880" y="2560109"/>
            <a:chExt cx="666378" cy="445403"/>
          </a:xfrm>
        </p:grpSpPr>
        <p:sp useBgFill="1">
          <p:nvSpPr>
            <p:cNvPr id="415" name="Freeform 6">
              <a:extLst>
                <a:ext uri="{FF2B5EF4-FFF2-40B4-BE49-F238E27FC236}">
                  <a16:creationId xmlns:a16="http://schemas.microsoft.com/office/drawing/2014/main" id="{E155A7AD-995B-48E5-8EE5-12174B017083}"/>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
              <a:extLst>
                <a:ext uri="{FF2B5EF4-FFF2-40B4-BE49-F238E27FC236}">
                  <a16:creationId xmlns:a16="http://schemas.microsoft.com/office/drawing/2014/main" id="{B6902308-6AE9-4C99-9EBA-F8E91105342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1" name="Group 410">
            <a:extLst>
              <a:ext uri="{FF2B5EF4-FFF2-40B4-BE49-F238E27FC236}">
                <a16:creationId xmlns:a16="http://schemas.microsoft.com/office/drawing/2014/main" id="{943437B0-A6C3-4A2D-BD53-28DC8F1E6909}"/>
              </a:ext>
            </a:extLst>
          </p:cNvPr>
          <p:cNvGrpSpPr>
            <a:grpSpLocks noChangeAspect="1"/>
          </p:cNvGrpSpPr>
          <p:nvPr/>
        </p:nvGrpSpPr>
        <p:grpSpPr>
          <a:xfrm>
            <a:off x="7765771" y="1757360"/>
            <a:ext cx="1772992" cy="1185057"/>
            <a:chOff x="5135880" y="2560109"/>
            <a:chExt cx="666378" cy="445403"/>
          </a:xfrm>
        </p:grpSpPr>
        <p:sp useBgFill="1">
          <p:nvSpPr>
            <p:cNvPr id="412" name="Freeform 6">
              <a:extLst>
                <a:ext uri="{FF2B5EF4-FFF2-40B4-BE49-F238E27FC236}">
                  <a16:creationId xmlns:a16="http://schemas.microsoft.com/office/drawing/2014/main" id="{8D762EE5-32E8-4246-ACE1-41D118B7CA32}"/>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7">
              <a:extLst>
                <a:ext uri="{FF2B5EF4-FFF2-40B4-BE49-F238E27FC236}">
                  <a16:creationId xmlns:a16="http://schemas.microsoft.com/office/drawing/2014/main" id="{F2B5E412-82F2-44CA-B440-A826ED29A5F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Rectangle 159">
            <a:extLst>
              <a:ext uri="{FF2B5EF4-FFF2-40B4-BE49-F238E27FC236}">
                <a16:creationId xmlns:a16="http://schemas.microsoft.com/office/drawing/2014/main" id="{8F5853B0-83B3-4908-B046-C54087B9A0D4}"/>
              </a:ext>
            </a:extLst>
          </p:cNvPr>
          <p:cNvSpPr>
            <a:spLocks noChangeAspect="1"/>
          </p:cNvSpPr>
          <p:nvPr/>
        </p:nvSpPr>
        <p:spPr bwMode="auto">
          <a:xfrm>
            <a:off x="763089" y="4746410"/>
            <a:ext cx="11084354" cy="1828800"/>
          </a:xfrm>
          <a:prstGeom prst="roundRect">
            <a:avLst>
              <a:gd name="adj" fmla="val 3173"/>
            </a:avLst>
          </a:prstGeom>
          <a:gradFill flip="none" rotWithShape="1">
            <a:gsLst>
              <a:gs pos="0">
                <a:srgbClr val="005C91">
                  <a:shade val="30000"/>
                  <a:satMod val="115000"/>
                </a:srgbClr>
              </a:gs>
              <a:gs pos="50000">
                <a:srgbClr val="005C91">
                  <a:shade val="67500"/>
                  <a:satMod val="115000"/>
                </a:srgbClr>
              </a:gs>
              <a:gs pos="100000">
                <a:srgbClr val="005C91">
                  <a:shade val="100000"/>
                  <a:satMod val="115000"/>
                </a:srgbClr>
              </a:gs>
            </a:gsLst>
            <a:lin ang="162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sym typeface="Arial" pitchFamily="-106" charset="0"/>
            </a:endParaRPr>
          </a:p>
        </p:txBody>
      </p:sp>
      <p:sp>
        <p:nvSpPr>
          <p:cNvPr id="22" name="TextBox 21">
            <a:extLst>
              <a:ext uri="{FF2B5EF4-FFF2-40B4-BE49-F238E27FC236}">
                <a16:creationId xmlns:a16="http://schemas.microsoft.com/office/drawing/2014/main" id="{CF791DB1-5E21-4887-BD6B-A8EC885867E5}"/>
              </a:ext>
            </a:extLst>
          </p:cNvPr>
          <p:cNvSpPr txBox="1"/>
          <p:nvPr/>
        </p:nvSpPr>
        <p:spPr>
          <a:xfrm>
            <a:off x="1258690" y="1379514"/>
            <a:ext cx="1126067" cy="389467"/>
          </a:xfrm>
          <a:prstGeom prst="rect">
            <a:avLst/>
          </a:prstGeom>
          <a:noFill/>
          <a:effectLst/>
        </p:spPr>
        <p:txBody>
          <a:bodyPr wrap="square" lIns="0" tIns="0" rIns="0" bIns="0" rtlCol="0" anchor="b">
            <a:noAutofit/>
          </a:bodyPr>
          <a:lstStyle/>
          <a:p>
            <a:pPr algn="ctr" eaLnBrk="0" hangingPunct="0"/>
            <a:r>
              <a:rPr lang="en-US" sz="1200">
                <a:ea typeface="+mn-ea"/>
                <a:cs typeface="+mn-cs"/>
              </a:rPr>
              <a:t>ArcGIS </a:t>
            </a:r>
          </a:p>
          <a:p>
            <a:pPr algn="ctr" eaLnBrk="0" hangingPunct="0"/>
            <a:r>
              <a:rPr lang="en-US" sz="1200">
                <a:ea typeface="+mn-ea"/>
                <a:cs typeface="+mn-cs"/>
              </a:rPr>
              <a:t>Pro</a:t>
            </a:r>
          </a:p>
        </p:txBody>
      </p:sp>
      <p:grpSp>
        <p:nvGrpSpPr>
          <p:cNvPr id="23" name="Group 22">
            <a:extLst>
              <a:ext uri="{FF2B5EF4-FFF2-40B4-BE49-F238E27FC236}">
                <a16:creationId xmlns:a16="http://schemas.microsoft.com/office/drawing/2014/main" id="{E274FDF7-D6CE-468E-B475-6C9E2C528015}"/>
              </a:ext>
            </a:extLst>
          </p:cNvPr>
          <p:cNvGrpSpPr/>
          <p:nvPr/>
        </p:nvGrpSpPr>
        <p:grpSpPr>
          <a:xfrm>
            <a:off x="1591341" y="893221"/>
            <a:ext cx="457200" cy="493776"/>
            <a:chOff x="10962914" y="3383831"/>
            <a:chExt cx="457200" cy="493776"/>
          </a:xfrm>
        </p:grpSpPr>
        <p:sp useBgFill="1">
          <p:nvSpPr>
            <p:cNvPr id="24" name="Freeform 20">
              <a:extLst>
                <a:ext uri="{FF2B5EF4-FFF2-40B4-BE49-F238E27FC236}">
                  <a16:creationId xmlns:a16="http://schemas.microsoft.com/office/drawing/2014/main" id="{3DDEAB0E-BBC5-4B10-A1C7-E5DE40CAFC6D}"/>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B86AD8B8-DA83-4256-9FDE-682E618F169F}"/>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sp>
        <p:nvSpPr>
          <p:cNvPr id="75" name="TextBox 74">
            <a:extLst>
              <a:ext uri="{FF2B5EF4-FFF2-40B4-BE49-F238E27FC236}">
                <a16:creationId xmlns:a16="http://schemas.microsoft.com/office/drawing/2014/main" id="{EE016AB9-F818-4195-B0B2-FC2A8798B7C9}"/>
              </a:ext>
            </a:extLst>
          </p:cNvPr>
          <p:cNvSpPr txBox="1">
            <a:spLocks/>
          </p:cNvSpPr>
          <p:nvPr/>
        </p:nvSpPr>
        <p:spPr>
          <a:xfrm>
            <a:off x="5113707" y="1687923"/>
            <a:ext cx="1173786"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Notebook Server</a:t>
            </a:r>
          </a:p>
        </p:txBody>
      </p:sp>
      <p:sp>
        <p:nvSpPr>
          <p:cNvPr id="81" name="TextBox 80">
            <a:extLst>
              <a:ext uri="{FF2B5EF4-FFF2-40B4-BE49-F238E27FC236}">
                <a16:creationId xmlns:a16="http://schemas.microsoft.com/office/drawing/2014/main" id="{49BF69DA-8892-411C-88F0-503C9CCFDFF4}"/>
              </a:ext>
            </a:extLst>
          </p:cNvPr>
          <p:cNvSpPr txBox="1">
            <a:spLocks noChangeAspect="1"/>
          </p:cNvSpPr>
          <p:nvPr/>
        </p:nvSpPr>
        <p:spPr>
          <a:xfrm>
            <a:off x="3076378" y="1312263"/>
            <a:ext cx="1187742"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a:t>Webmap</a:t>
            </a:r>
            <a:br>
              <a:rPr lang="en-US"/>
            </a:br>
            <a:r>
              <a:rPr lang="en-US"/>
              <a:t>Viewer</a:t>
            </a:r>
          </a:p>
        </p:txBody>
      </p:sp>
      <p:sp>
        <p:nvSpPr>
          <p:cNvPr id="110" name="TextBox 109">
            <a:extLst>
              <a:ext uri="{FF2B5EF4-FFF2-40B4-BE49-F238E27FC236}">
                <a16:creationId xmlns:a16="http://schemas.microsoft.com/office/drawing/2014/main" id="{268E021E-B462-44A7-ABF2-28ECFAE95C95}"/>
              </a:ext>
            </a:extLst>
          </p:cNvPr>
          <p:cNvSpPr txBox="1">
            <a:spLocks/>
          </p:cNvSpPr>
          <p:nvPr/>
        </p:nvSpPr>
        <p:spPr>
          <a:xfrm>
            <a:off x="5073183" y="2894423"/>
            <a:ext cx="116720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Server</a:t>
            </a:r>
          </a:p>
        </p:txBody>
      </p:sp>
      <p:sp>
        <p:nvSpPr>
          <p:cNvPr id="119" name="TextBox 118">
            <a:extLst>
              <a:ext uri="{FF2B5EF4-FFF2-40B4-BE49-F238E27FC236}">
                <a16:creationId xmlns:a16="http://schemas.microsoft.com/office/drawing/2014/main" id="{3D8A1794-0294-42B5-A8A9-FE95E95D7440}"/>
              </a:ext>
            </a:extLst>
          </p:cNvPr>
          <p:cNvSpPr txBox="1">
            <a:spLocks/>
          </p:cNvSpPr>
          <p:nvPr/>
        </p:nvSpPr>
        <p:spPr>
          <a:xfrm>
            <a:off x="5199587" y="6029185"/>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ArcGIS Data Store</a:t>
            </a:r>
          </a:p>
        </p:txBody>
      </p:sp>
      <p:grpSp>
        <p:nvGrpSpPr>
          <p:cNvPr id="120" name="Group 119">
            <a:extLst>
              <a:ext uri="{FF2B5EF4-FFF2-40B4-BE49-F238E27FC236}">
                <a16:creationId xmlns:a16="http://schemas.microsoft.com/office/drawing/2014/main" id="{C0F5AC80-BB9B-4BCC-BBBF-9D6F7AC95B9C}"/>
              </a:ext>
            </a:extLst>
          </p:cNvPr>
          <p:cNvGrpSpPr>
            <a:grpSpLocks noChangeAspect="1"/>
          </p:cNvGrpSpPr>
          <p:nvPr/>
        </p:nvGrpSpPr>
        <p:grpSpPr>
          <a:xfrm>
            <a:off x="887782" y="4957995"/>
            <a:ext cx="1772992" cy="1185057"/>
            <a:chOff x="5135880" y="2560109"/>
            <a:chExt cx="666378" cy="445403"/>
          </a:xfrm>
        </p:grpSpPr>
        <p:sp useBgFill="1">
          <p:nvSpPr>
            <p:cNvPr id="121" name="Freeform 6">
              <a:extLst>
                <a:ext uri="{FF2B5EF4-FFF2-40B4-BE49-F238E27FC236}">
                  <a16:creationId xmlns:a16="http://schemas.microsoft.com/office/drawing/2014/main" id="{A91B75AE-9B64-48A7-921D-F5111A5B0F4A}"/>
                </a:ext>
              </a:extLst>
            </p:cNvPr>
            <p:cNvSpPr>
              <a:spLocks/>
            </p:cNvSpPr>
            <p:nvPr/>
          </p:nvSpPr>
          <p:spPr bwMode="auto">
            <a:xfrm>
              <a:off x="5135880" y="2560109"/>
              <a:ext cx="666378" cy="445403"/>
            </a:xfrm>
            <a:custGeom>
              <a:avLst/>
              <a:gdLst>
                <a:gd name="T0" fmla="*/ 1489 w 2698"/>
                <a:gd name="T1" fmla="*/ 1 h 1807"/>
                <a:gd name="T2" fmla="*/ 1579 w 2698"/>
                <a:gd name="T3" fmla="*/ 16 h 1807"/>
                <a:gd name="T4" fmla="*/ 1667 w 2698"/>
                <a:gd name="T5" fmla="*/ 44 h 1807"/>
                <a:gd name="T6" fmla="*/ 1750 w 2698"/>
                <a:gd name="T7" fmla="*/ 86 h 1807"/>
                <a:gd name="T8" fmla="*/ 1825 w 2698"/>
                <a:gd name="T9" fmla="*/ 143 h 1807"/>
                <a:gd name="T10" fmla="*/ 1891 w 2698"/>
                <a:gd name="T11" fmla="*/ 213 h 1807"/>
                <a:gd name="T12" fmla="*/ 1945 w 2698"/>
                <a:gd name="T13" fmla="*/ 297 h 1807"/>
                <a:gd name="T14" fmla="*/ 1983 w 2698"/>
                <a:gd name="T15" fmla="*/ 395 h 1807"/>
                <a:gd name="T16" fmla="*/ 2082 w 2698"/>
                <a:gd name="T17" fmla="*/ 408 h 1807"/>
                <a:gd name="T18" fmla="*/ 2176 w 2698"/>
                <a:gd name="T19" fmla="*/ 441 h 1807"/>
                <a:gd name="T20" fmla="*/ 2262 w 2698"/>
                <a:gd name="T21" fmla="*/ 494 h 1807"/>
                <a:gd name="T22" fmla="*/ 2335 w 2698"/>
                <a:gd name="T23" fmla="*/ 564 h 1807"/>
                <a:gd name="T24" fmla="*/ 2393 w 2698"/>
                <a:gd name="T25" fmla="*/ 648 h 1807"/>
                <a:gd name="T26" fmla="*/ 2432 w 2698"/>
                <a:gd name="T27" fmla="*/ 741 h 1807"/>
                <a:gd name="T28" fmla="*/ 2450 w 2698"/>
                <a:gd name="T29" fmla="*/ 840 h 1807"/>
                <a:gd name="T30" fmla="*/ 2448 w 2698"/>
                <a:gd name="T31" fmla="*/ 939 h 1807"/>
                <a:gd name="T32" fmla="*/ 2531 w 2698"/>
                <a:gd name="T33" fmla="*/ 995 h 1807"/>
                <a:gd name="T34" fmla="*/ 2601 w 2698"/>
                <a:gd name="T35" fmla="*/ 1067 h 1807"/>
                <a:gd name="T36" fmla="*/ 2654 w 2698"/>
                <a:gd name="T37" fmla="*/ 1151 h 1807"/>
                <a:gd name="T38" fmla="*/ 2686 w 2698"/>
                <a:gd name="T39" fmla="*/ 1246 h 1807"/>
                <a:gd name="T40" fmla="*/ 2698 w 2698"/>
                <a:gd name="T41" fmla="*/ 1348 h 1807"/>
                <a:gd name="T42" fmla="*/ 2686 w 2698"/>
                <a:gd name="T43" fmla="*/ 1453 h 1807"/>
                <a:gd name="T44" fmla="*/ 2651 w 2698"/>
                <a:gd name="T45" fmla="*/ 1550 h 1807"/>
                <a:gd name="T46" fmla="*/ 2598 w 2698"/>
                <a:gd name="T47" fmla="*/ 1635 h 1807"/>
                <a:gd name="T48" fmla="*/ 2527 w 2698"/>
                <a:gd name="T49" fmla="*/ 1706 h 1807"/>
                <a:gd name="T50" fmla="*/ 2441 w 2698"/>
                <a:gd name="T51" fmla="*/ 1760 h 1807"/>
                <a:gd name="T52" fmla="*/ 2345 w 2698"/>
                <a:gd name="T53" fmla="*/ 1795 h 1807"/>
                <a:gd name="T54" fmla="*/ 2240 w 2698"/>
                <a:gd name="T55" fmla="*/ 1807 h 1807"/>
                <a:gd name="T56" fmla="*/ 533 w 2698"/>
                <a:gd name="T57" fmla="*/ 1804 h 1807"/>
                <a:gd name="T58" fmla="*/ 417 w 2698"/>
                <a:gd name="T59" fmla="*/ 1783 h 1807"/>
                <a:gd name="T60" fmla="*/ 311 w 2698"/>
                <a:gd name="T61" fmla="*/ 1740 h 1807"/>
                <a:gd name="T62" fmla="*/ 216 w 2698"/>
                <a:gd name="T63" fmla="*/ 1676 h 1807"/>
                <a:gd name="T64" fmla="*/ 135 w 2698"/>
                <a:gd name="T65" fmla="*/ 1597 h 1807"/>
                <a:gd name="T66" fmla="*/ 71 w 2698"/>
                <a:gd name="T67" fmla="*/ 1504 h 1807"/>
                <a:gd name="T68" fmla="*/ 26 w 2698"/>
                <a:gd name="T69" fmla="*/ 1398 h 1807"/>
                <a:gd name="T70" fmla="*/ 2 w 2698"/>
                <a:gd name="T71" fmla="*/ 1284 h 1807"/>
                <a:gd name="T72" fmla="*/ 2 w 2698"/>
                <a:gd name="T73" fmla="*/ 1167 h 1807"/>
                <a:gd name="T74" fmla="*/ 24 w 2698"/>
                <a:gd name="T75" fmla="*/ 1056 h 1807"/>
                <a:gd name="T76" fmla="*/ 67 w 2698"/>
                <a:gd name="T77" fmla="*/ 954 h 1807"/>
                <a:gd name="T78" fmla="*/ 127 w 2698"/>
                <a:gd name="T79" fmla="*/ 862 h 1807"/>
                <a:gd name="T80" fmla="*/ 204 w 2698"/>
                <a:gd name="T81" fmla="*/ 783 h 1807"/>
                <a:gd name="T82" fmla="*/ 294 w 2698"/>
                <a:gd name="T83" fmla="*/ 719 h 1807"/>
                <a:gd name="T84" fmla="*/ 395 w 2698"/>
                <a:gd name="T85" fmla="*/ 673 h 1807"/>
                <a:gd name="T86" fmla="*/ 408 w 2698"/>
                <a:gd name="T87" fmla="*/ 568 h 1807"/>
                <a:gd name="T88" fmla="*/ 444 w 2698"/>
                <a:gd name="T89" fmla="*/ 469 h 1807"/>
                <a:gd name="T90" fmla="*/ 501 w 2698"/>
                <a:gd name="T91" fmla="*/ 379 h 1807"/>
                <a:gd name="T92" fmla="*/ 569 w 2698"/>
                <a:gd name="T93" fmla="*/ 309 h 1807"/>
                <a:gd name="T94" fmla="*/ 649 w 2698"/>
                <a:gd name="T95" fmla="*/ 255 h 1807"/>
                <a:gd name="T96" fmla="*/ 737 w 2698"/>
                <a:gd name="T97" fmla="*/ 217 h 1807"/>
                <a:gd name="T98" fmla="*/ 831 w 2698"/>
                <a:gd name="T99" fmla="*/ 198 h 1807"/>
                <a:gd name="T100" fmla="*/ 923 w 2698"/>
                <a:gd name="T101" fmla="*/ 198 h 1807"/>
                <a:gd name="T102" fmla="*/ 1008 w 2698"/>
                <a:gd name="T103" fmla="*/ 213 h 1807"/>
                <a:gd name="T104" fmla="*/ 1085 w 2698"/>
                <a:gd name="T105" fmla="*/ 132 h 1807"/>
                <a:gd name="T106" fmla="*/ 1175 w 2698"/>
                <a:gd name="T107" fmla="*/ 68 h 1807"/>
                <a:gd name="T108" fmla="*/ 1276 w 2698"/>
                <a:gd name="T109" fmla="*/ 25 h 1807"/>
                <a:gd name="T110" fmla="*/ 1386 w 2698"/>
                <a:gd name="T111" fmla="*/ 2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98" h="1807">
                  <a:moveTo>
                    <a:pt x="1444" y="0"/>
                  </a:moveTo>
                  <a:lnTo>
                    <a:pt x="1489" y="1"/>
                  </a:lnTo>
                  <a:lnTo>
                    <a:pt x="1534" y="6"/>
                  </a:lnTo>
                  <a:lnTo>
                    <a:pt x="1579" y="16"/>
                  </a:lnTo>
                  <a:lnTo>
                    <a:pt x="1624" y="28"/>
                  </a:lnTo>
                  <a:lnTo>
                    <a:pt x="1667" y="44"/>
                  </a:lnTo>
                  <a:lnTo>
                    <a:pt x="1709" y="63"/>
                  </a:lnTo>
                  <a:lnTo>
                    <a:pt x="1750" y="86"/>
                  </a:lnTo>
                  <a:lnTo>
                    <a:pt x="1790" y="113"/>
                  </a:lnTo>
                  <a:lnTo>
                    <a:pt x="1825" y="143"/>
                  </a:lnTo>
                  <a:lnTo>
                    <a:pt x="1860" y="176"/>
                  </a:lnTo>
                  <a:lnTo>
                    <a:pt x="1891" y="213"/>
                  </a:lnTo>
                  <a:lnTo>
                    <a:pt x="1919" y="253"/>
                  </a:lnTo>
                  <a:lnTo>
                    <a:pt x="1945" y="297"/>
                  </a:lnTo>
                  <a:lnTo>
                    <a:pt x="1966" y="344"/>
                  </a:lnTo>
                  <a:lnTo>
                    <a:pt x="1983" y="395"/>
                  </a:lnTo>
                  <a:lnTo>
                    <a:pt x="2034" y="398"/>
                  </a:lnTo>
                  <a:lnTo>
                    <a:pt x="2082" y="408"/>
                  </a:lnTo>
                  <a:lnTo>
                    <a:pt x="2131" y="422"/>
                  </a:lnTo>
                  <a:lnTo>
                    <a:pt x="2176" y="441"/>
                  </a:lnTo>
                  <a:lnTo>
                    <a:pt x="2221" y="466"/>
                  </a:lnTo>
                  <a:lnTo>
                    <a:pt x="2262" y="494"/>
                  </a:lnTo>
                  <a:lnTo>
                    <a:pt x="2300" y="527"/>
                  </a:lnTo>
                  <a:lnTo>
                    <a:pt x="2335" y="564"/>
                  </a:lnTo>
                  <a:lnTo>
                    <a:pt x="2365" y="604"/>
                  </a:lnTo>
                  <a:lnTo>
                    <a:pt x="2393" y="648"/>
                  </a:lnTo>
                  <a:lnTo>
                    <a:pt x="2415" y="694"/>
                  </a:lnTo>
                  <a:lnTo>
                    <a:pt x="2432" y="741"/>
                  </a:lnTo>
                  <a:lnTo>
                    <a:pt x="2443" y="790"/>
                  </a:lnTo>
                  <a:lnTo>
                    <a:pt x="2450" y="840"/>
                  </a:lnTo>
                  <a:lnTo>
                    <a:pt x="2452" y="889"/>
                  </a:lnTo>
                  <a:lnTo>
                    <a:pt x="2448" y="939"/>
                  </a:lnTo>
                  <a:lnTo>
                    <a:pt x="2491" y="964"/>
                  </a:lnTo>
                  <a:lnTo>
                    <a:pt x="2531" y="995"/>
                  </a:lnTo>
                  <a:lnTo>
                    <a:pt x="2568" y="1029"/>
                  </a:lnTo>
                  <a:lnTo>
                    <a:pt x="2601" y="1067"/>
                  </a:lnTo>
                  <a:lnTo>
                    <a:pt x="2629" y="1107"/>
                  </a:lnTo>
                  <a:lnTo>
                    <a:pt x="2654" y="1151"/>
                  </a:lnTo>
                  <a:lnTo>
                    <a:pt x="2673" y="1198"/>
                  </a:lnTo>
                  <a:lnTo>
                    <a:pt x="2686" y="1246"/>
                  </a:lnTo>
                  <a:lnTo>
                    <a:pt x="2696" y="1296"/>
                  </a:lnTo>
                  <a:lnTo>
                    <a:pt x="2698" y="1348"/>
                  </a:lnTo>
                  <a:lnTo>
                    <a:pt x="2695" y="1402"/>
                  </a:lnTo>
                  <a:lnTo>
                    <a:pt x="2686" y="1453"/>
                  </a:lnTo>
                  <a:lnTo>
                    <a:pt x="2672" y="1503"/>
                  </a:lnTo>
                  <a:lnTo>
                    <a:pt x="2651" y="1550"/>
                  </a:lnTo>
                  <a:lnTo>
                    <a:pt x="2627" y="1594"/>
                  </a:lnTo>
                  <a:lnTo>
                    <a:pt x="2598" y="1635"/>
                  </a:lnTo>
                  <a:lnTo>
                    <a:pt x="2564" y="1672"/>
                  </a:lnTo>
                  <a:lnTo>
                    <a:pt x="2527" y="1706"/>
                  </a:lnTo>
                  <a:lnTo>
                    <a:pt x="2486" y="1735"/>
                  </a:lnTo>
                  <a:lnTo>
                    <a:pt x="2441" y="1760"/>
                  </a:lnTo>
                  <a:lnTo>
                    <a:pt x="2394" y="1780"/>
                  </a:lnTo>
                  <a:lnTo>
                    <a:pt x="2345" y="1795"/>
                  </a:lnTo>
                  <a:lnTo>
                    <a:pt x="2293" y="1804"/>
                  </a:lnTo>
                  <a:lnTo>
                    <a:pt x="2240" y="1807"/>
                  </a:lnTo>
                  <a:lnTo>
                    <a:pt x="558" y="1807"/>
                  </a:lnTo>
                  <a:lnTo>
                    <a:pt x="533" y="1804"/>
                  </a:lnTo>
                  <a:lnTo>
                    <a:pt x="474" y="1797"/>
                  </a:lnTo>
                  <a:lnTo>
                    <a:pt x="417" y="1783"/>
                  </a:lnTo>
                  <a:lnTo>
                    <a:pt x="362" y="1764"/>
                  </a:lnTo>
                  <a:lnTo>
                    <a:pt x="311" y="1740"/>
                  </a:lnTo>
                  <a:lnTo>
                    <a:pt x="261" y="1710"/>
                  </a:lnTo>
                  <a:lnTo>
                    <a:pt x="216" y="1676"/>
                  </a:lnTo>
                  <a:lnTo>
                    <a:pt x="173" y="1639"/>
                  </a:lnTo>
                  <a:lnTo>
                    <a:pt x="135" y="1597"/>
                  </a:lnTo>
                  <a:lnTo>
                    <a:pt x="100" y="1553"/>
                  </a:lnTo>
                  <a:lnTo>
                    <a:pt x="71" y="1504"/>
                  </a:lnTo>
                  <a:lnTo>
                    <a:pt x="47" y="1452"/>
                  </a:lnTo>
                  <a:lnTo>
                    <a:pt x="26" y="1398"/>
                  </a:lnTo>
                  <a:lnTo>
                    <a:pt x="12" y="1342"/>
                  </a:lnTo>
                  <a:lnTo>
                    <a:pt x="2" y="1284"/>
                  </a:lnTo>
                  <a:lnTo>
                    <a:pt x="0" y="1224"/>
                  </a:lnTo>
                  <a:lnTo>
                    <a:pt x="2" y="1167"/>
                  </a:lnTo>
                  <a:lnTo>
                    <a:pt x="11" y="1111"/>
                  </a:lnTo>
                  <a:lnTo>
                    <a:pt x="24" y="1056"/>
                  </a:lnTo>
                  <a:lnTo>
                    <a:pt x="43" y="1004"/>
                  </a:lnTo>
                  <a:lnTo>
                    <a:pt x="67" y="954"/>
                  </a:lnTo>
                  <a:lnTo>
                    <a:pt x="95" y="906"/>
                  </a:lnTo>
                  <a:lnTo>
                    <a:pt x="127" y="862"/>
                  </a:lnTo>
                  <a:lnTo>
                    <a:pt x="164" y="821"/>
                  </a:lnTo>
                  <a:lnTo>
                    <a:pt x="204" y="783"/>
                  </a:lnTo>
                  <a:lnTo>
                    <a:pt x="247" y="749"/>
                  </a:lnTo>
                  <a:lnTo>
                    <a:pt x="294" y="719"/>
                  </a:lnTo>
                  <a:lnTo>
                    <a:pt x="343" y="694"/>
                  </a:lnTo>
                  <a:lnTo>
                    <a:pt x="395" y="673"/>
                  </a:lnTo>
                  <a:lnTo>
                    <a:pt x="399" y="620"/>
                  </a:lnTo>
                  <a:lnTo>
                    <a:pt x="408" y="568"/>
                  </a:lnTo>
                  <a:lnTo>
                    <a:pt x="423" y="517"/>
                  </a:lnTo>
                  <a:lnTo>
                    <a:pt x="444" y="469"/>
                  </a:lnTo>
                  <a:lnTo>
                    <a:pt x="469" y="422"/>
                  </a:lnTo>
                  <a:lnTo>
                    <a:pt x="501" y="379"/>
                  </a:lnTo>
                  <a:lnTo>
                    <a:pt x="533" y="342"/>
                  </a:lnTo>
                  <a:lnTo>
                    <a:pt x="569" y="309"/>
                  </a:lnTo>
                  <a:lnTo>
                    <a:pt x="607" y="281"/>
                  </a:lnTo>
                  <a:lnTo>
                    <a:pt x="649" y="255"/>
                  </a:lnTo>
                  <a:lnTo>
                    <a:pt x="692" y="234"/>
                  </a:lnTo>
                  <a:lnTo>
                    <a:pt x="737" y="217"/>
                  </a:lnTo>
                  <a:lnTo>
                    <a:pt x="784" y="206"/>
                  </a:lnTo>
                  <a:lnTo>
                    <a:pt x="831" y="198"/>
                  </a:lnTo>
                  <a:lnTo>
                    <a:pt x="880" y="196"/>
                  </a:lnTo>
                  <a:lnTo>
                    <a:pt x="923" y="198"/>
                  </a:lnTo>
                  <a:lnTo>
                    <a:pt x="966" y="204"/>
                  </a:lnTo>
                  <a:lnTo>
                    <a:pt x="1008" y="213"/>
                  </a:lnTo>
                  <a:lnTo>
                    <a:pt x="1044" y="171"/>
                  </a:lnTo>
                  <a:lnTo>
                    <a:pt x="1085" y="132"/>
                  </a:lnTo>
                  <a:lnTo>
                    <a:pt x="1128" y="98"/>
                  </a:lnTo>
                  <a:lnTo>
                    <a:pt x="1175" y="68"/>
                  </a:lnTo>
                  <a:lnTo>
                    <a:pt x="1224" y="44"/>
                  </a:lnTo>
                  <a:lnTo>
                    <a:pt x="1276" y="25"/>
                  </a:lnTo>
                  <a:lnTo>
                    <a:pt x="1330" y="10"/>
                  </a:lnTo>
                  <a:lnTo>
                    <a:pt x="1386" y="2"/>
                  </a:lnTo>
                  <a:lnTo>
                    <a:pt x="1444" y="0"/>
                  </a:lnTo>
                  <a:close/>
                </a:path>
              </a:pathLst>
            </a:custGeom>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536BDDBD-58E3-4030-9666-C7F8D3958019}"/>
                </a:ext>
              </a:extLst>
            </p:cNvPr>
            <p:cNvSpPr>
              <a:spLocks/>
            </p:cNvSpPr>
            <p:nvPr/>
          </p:nvSpPr>
          <p:spPr bwMode="auto">
            <a:xfrm>
              <a:off x="5163502" y="2587731"/>
              <a:ext cx="611134" cy="390159"/>
            </a:xfrm>
            <a:custGeom>
              <a:avLst/>
              <a:gdLst>
                <a:gd name="T0" fmla="*/ 1380 w 2474"/>
                <a:gd name="T1" fmla="*/ 2 h 1582"/>
                <a:gd name="T2" fmla="*/ 1462 w 2474"/>
                <a:gd name="T3" fmla="*/ 18 h 1582"/>
                <a:gd name="T4" fmla="*/ 1540 w 2474"/>
                <a:gd name="T5" fmla="*/ 48 h 1582"/>
                <a:gd name="T6" fmla="*/ 1612 w 2474"/>
                <a:gd name="T7" fmla="*/ 94 h 1582"/>
                <a:gd name="T8" fmla="*/ 1674 w 2474"/>
                <a:gd name="T9" fmla="*/ 152 h 1582"/>
                <a:gd name="T10" fmla="*/ 1724 w 2474"/>
                <a:gd name="T11" fmla="*/ 223 h 1582"/>
                <a:gd name="T12" fmla="*/ 1760 w 2474"/>
                <a:gd name="T13" fmla="*/ 307 h 1582"/>
                <a:gd name="T14" fmla="*/ 1779 w 2474"/>
                <a:gd name="T15" fmla="*/ 403 h 1582"/>
                <a:gd name="T16" fmla="*/ 1878 w 2474"/>
                <a:gd name="T17" fmla="*/ 395 h 1582"/>
                <a:gd name="T18" fmla="*/ 1970 w 2474"/>
                <a:gd name="T19" fmla="*/ 413 h 1582"/>
                <a:gd name="T20" fmla="*/ 2053 w 2474"/>
                <a:gd name="T21" fmla="*/ 452 h 1582"/>
                <a:gd name="T22" fmla="*/ 2122 w 2474"/>
                <a:gd name="T23" fmla="*/ 509 h 1582"/>
                <a:gd name="T24" fmla="*/ 2177 w 2474"/>
                <a:gd name="T25" fmla="*/ 581 h 1582"/>
                <a:gd name="T26" fmla="*/ 2212 w 2474"/>
                <a:gd name="T27" fmla="*/ 663 h 1582"/>
                <a:gd name="T28" fmla="*/ 2227 w 2474"/>
                <a:gd name="T29" fmla="*/ 754 h 1582"/>
                <a:gd name="T30" fmla="*/ 2217 w 2474"/>
                <a:gd name="T31" fmla="*/ 850 h 1582"/>
                <a:gd name="T32" fmla="*/ 2244 w 2474"/>
                <a:gd name="T33" fmla="*/ 909 h 1582"/>
                <a:gd name="T34" fmla="*/ 2319 w 2474"/>
                <a:gd name="T35" fmla="*/ 947 h 1582"/>
                <a:gd name="T36" fmla="*/ 2382 w 2474"/>
                <a:gd name="T37" fmla="*/ 1002 h 1582"/>
                <a:gd name="T38" fmla="*/ 2432 w 2474"/>
                <a:gd name="T39" fmla="*/ 1070 h 1582"/>
                <a:gd name="T40" fmla="*/ 2462 w 2474"/>
                <a:gd name="T41" fmla="*/ 1149 h 1582"/>
                <a:gd name="T42" fmla="*/ 2474 w 2474"/>
                <a:gd name="T43" fmla="*/ 1236 h 1582"/>
                <a:gd name="T44" fmla="*/ 2461 w 2474"/>
                <a:gd name="T45" fmla="*/ 1329 h 1582"/>
                <a:gd name="T46" fmla="*/ 2426 w 2474"/>
                <a:gd name="T47" fmla="*/ 1411 h 1582"/>
                <a:gd name="T48" fmla="*/ 2373 w 2474"/>
                <a:gd name="T49" fmla="*/ 1481 h 1582"/>
                <a:gd name="T50" fmla="*/ 2303 w 2474"/>
                <a:gd name="T51" fmla="*/ 1535 h 1582"/>
                <a:gd name="T52" fmla="*/ 2219 w 2474"/>
                <a:gd name="T53" fmla="*/ 1571 h 1582"/>
                <a:gd name="T54" fmla="*/ 2128 w 2474"/>
                <a:gd name="T55" fmla="*/ 1582 h 1582"/>
                <a:gd name="T56" fmla="*/ 446 w 2474"/>
                <a:gd name="T57" fmla="*/ 1581 h 1582"/>
                <a:gd name="T58" fmla="*/ 342 w 2474"/>
                <a:gd name="T59" fmla="*/ 1564 h 1582"/>
                <a:gd name="T60" fmla="*/ 248 w 2474"/>
                <a:gd name="T61" fmla="*/ 1526 h 1582"/>
                <a:gd name="T62" fmla="*/ 166 w 2474"/>
                <a:gd name="T63" fmla="*/ 1470 h 1582"/>
                <a:gd name="T64" fmla="*/ 97 w 2474"/>
                <a:gd name="T65" fmla="*/ 1398 h 1582"/>
                <a:gd name="T66" fmla="*/ 45 w 2474"/>
                <a:gd name="T67" fmla="*/ 1313 h 1582"/>
                <a:gd name="T68" fmla="*/ 12 w 2474"/>
                <a:gd name="T69" fmla="*/ 1217 h 1582"/>
                <a:gd name="T70" fmla="*/ 0 w 2474"/>
                <a:gd name="T71" fmla="*/ 1112 h 1582"/>
                <a:gd name="T72" fmla="*/ 12 w 2474"/>
                <a:gd name="T73" fmla="*/ 1007 h 1582"/>
                <a:gd name="T74" fmla="*/ 46 w 2474"/>
                <a:gd name="T75" fmla="*/ 908 h 1582"/>
                <a:gd name="T76" fmla="*/ 100 w 2474"/>
                <a:gd name="T77" fmla="*/ 823 h 1582"/>
                <a:gd name="T78" fmla="*/ 171 w 2474"/>
                <a:gd name="T79" fmla="*/ 750 h 1582"/>
                <a:gd name="T80" fmla="*/ 257 w 2474"/>
                <a:gd name="T81" fmla="*/ 694 h 1582"/>
                <a:gd name="T82" fmla="*/ 353 w 2474"/>
                <a:gd name="T83" fmla="*/ 658 h 1582"/>
                <a:gd name="T84" fmla="*/ 397 w 2474"/>
                <a:gd name="T85" fmla="*/ 599 h 1582"/>
                <a:gd name="T86" fmla="*/ 400 w 2474"/>
                <a:gd name="T87" fmla="*/ 507 h 1582"/>
                <a:gd name="T88" fmla="*/ 425 w 2474"/>
                <a:gd name="T89" fmla="*/ 422 h 1582"/>
                <a:gd name="T90" fmla="*/ 468 w 2474"/>
                <a:gd name="T91" fmla="*/ 348 h 1582"/>
                <a:gd name="T92" fmla="*/ 527 w 2474"/>
                <a:gd name="T93" fmla="*/ 286 h 1582"/>
                <a:gd name="T94" fmla="*/ 597 w 2474"/>
                <a:gd name="T95" fmla="*/ 239 h 1582"/>
                <a:gd name="T96" fmla="*/ 677 w 2474"/>
                <a:gd name="T97" fmla="*/ 208 h 1582"/>
                <a:gd name="T98" fmla="*/ 763 w 2474"/>
                <a:gd name="T99" fmla="*/ 196 h 1582"/>
                <a:gd name="T100" fmla="*/ 851 w 2474"/>
                <a:gd name="T101" fmla="*/ 207 h 1582"/>
                <a:gd name="T102" fmla="*/ 940 w 2474"/>
                <a:gd name="T103" fmla="*/ 241 h 1582"/>
                <a:gd name="T104" fmla="*/ 994 w 2474"/>
                <a:gd name="T105" fmla="*/ 158 h 1582"/>
                <a:gd name="T106" fmla="*/ 1058 w 2474"/>
                <a:gd name="T107" fmla="*/ 94 h 1582"/>
                <a:gd name="T108" fmla="*/ 1132 w 2474"/>
                <a:gd name="T109" fmla="*/ 46 h 1582"/>
                <a:gd name="T110" fmla="*/ 1212 w 2474"/>
                <a:gd name="T111" fmla="*/ 16 h 1582"/>
                <a:gd name="T112" fmla="*/ 1295 w 2474"/>
                <a:gd name="T113" fmla="*/ 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4" h="1582">
                  <a:moveTo>
                    <a:pt x="1337" y="0"/>
                  </a:moveTo>
                  <a:lnTo>
                    <a:pt x="1380" y="2"/>
                  </a:lnTo>
                  <a:lnTo>
                    <a:pt x="1421" y="8"/>
                  </a:lnTo>
                  <a:lnTo>
                    <a:pt x="1462" y="18"/>
                  </a:lnTo>
                  <a:lnTo>
                    <a:pt x="1502" y="31"/>
                  </a:lnTo>
                  <a:lnTo>
                    <a:pt x="1540" y="48"/>
                  </a:lnTo>
                  <a:lnTo>
                    <a:pt x="1577" y="70"/>
                  </a:lnTo>
                  <a:lnTo>
                    <a:pt x="1612" y="94"/>
                  </a:lnTo>
                  <a:lnTo>
                    <a:pt x="1645" y="121"/>
                  </a:lnTo>
                  <a:lnTo>
                    <a:pt x="1674" y="152"/>
                  </a:lnTo>
                  <a:lnTo>
                    <a:pt x="1701" y="186"/>
                  </a:lnTo>
                  <a:lnTo>
                    <a:pt x="1724" y="223"/>
                  </a:lnTo>
                  <a:lnTo>
                    <a:pt x="1744" y="264"/>
                  </a:lnTo>
                  <a:lnTo>
                    <a:pt x="1760" y="307"/>
                  </a:lnTo>
                  <a:lnTo>
                    <a:pt x="1773" y="354"/>
                  </a:lnTo>
                  <a:lnTo>
                    <a:pt x="1779" y="403"/>
                  </a:lnTo>
                  <a:lnTo>
                    <a:pt x="1830" y="396"/>
                  </a:lnTo>
                  <a:lnTo>
                    <a:pt x="1878" y="395"/>
                  </a:lnTo>
                  <a:lnTo>
                    <a:pt x="1926" y="401"/>
                  </a:lnTo>
                  <a:lnTo>
                    <a:pt x="1970" y="413"/>
                  </a:lnTo>
                  <a:lnTo>
                    <a:pt x="2013" y="430"/>
                  </a:lnTo>
                  <a:lnTo>
                    <a:pt x="2053" y="452"/>
                  </a:lnTo>
                  <a:lnTo>
                    <a:pt x="2089" y="478"/>
                  </a:lnTo>
                  <a:lnTo>
                    <a:pt x="2122" y="509"/>
                  </a:lnTo>
                  <a:lnTo>
                    <a:pt x="2152" y="543"/>
                  </a:lnTo>
                  <a:lnTo>
                    <a:pt x="2177" y="581"/>
                  </a:lnTo>
                  <a:lnTo>
                    <a:pt x="2197" y="621"/>
                  </a:lnTo>
                  <a:lnTo>
                    <a:pt x="2212" y="663"/>
                  </a:lnTo>
                  <a:lnTo>
                    <a:pt x="2223" y="709"/>
                  </a:lnTo>
                  <a:lnTo>
                    <a:pt x="2227" y="754"/>
                  </a:lnTo>
                  <a:lnTo>
                    <a:pt x="2225" y="802"/>
                  </a:lnTo>
                  <a:lnTo>
                    <a:pt x="2217" y="850"/>
                  </a:lnTo>
                  <a:lnTo>
                    <a:pt x="2203" y="898"/>
                  </a:lnTo>
                  <a:lnTo>
                    <a:pt x="2244" y="909"/>
                  </a:lnTo>
                  <a:lnTo>
                    <a:pt x="2283" y="926"/>
                  </a:lnTo>
                  <a:lnTo>
                    <a:pt x="2319" y="947"/>
                  </a:lnTo>
                  <a:lnTo>
                    <a:pt x="2353" y="973"/>
                  </a:lnTo>
                  <a:lnTo>
                    <a:pt x="2382" y="1002"/>
                  </a:lnTo>
                  <a:lnTo>
                    <a:pt x="2410" y="1034"/>
                  </a:lnTo>
                  <a:lnTo>
                    <a:pt x="2432" y="1070"/>
                  </a:lnTo>
                  <a:lnTo>
                    <a:pt x="2450" y="1108"/>
                  </a:lnTo>
                  <a:lnTo>
                    <a:pt x="2462" y="1149"/>
                  </a:lnTo>
                  <a:lnTo>
                    <a:pt x="2471" y="1191"/>
                  </a:lnTo>
                  <a:lnTo>
                    <a:pt x="2474" y="1236"/>
                  </a:lnTo>
                  <a:lnTo>
                    <a:pt x="2471" y="1283"/>
                  </a:lnTo>
                  <a:lnTo>
                    <a:pt x="2461" y="1329"/>
                  </a:lnTo>
                  <a:lnTo>
                    <a:pt x="2447" y="1371"/>
                  </a:lnTo>
                  <a:lnTo>
                    <a:pt x="2426" y="1411"/>
                  </a:lnTo>
                  <a:lnTo>
                    <a:pt x="2402" y="1448"/>
                  </a:lnTo>
                  <a:lnTo>
                    <a:pt x="2373" y="1481"/>
                  </a:lnTo>
                  <a:lnTo>
                    <a:pt x="2339" y="1510"/>
                  </a:lnTo>
                  <a:lnTo>
                    <a:pt x="2303" y="1535"/>
                  </a:lnTo>
                  <a:lnTo>
                    <a:pt x="2263" y="1555"/>
                  </a:lnTo>
                  <a:lnTo>
                    <a:pt x="2219" y="1571"/>
                  </a:lnTo>
                  <a:lnTo>
                    <a:pt x="2175" y="1579"/>
                  </a:lnTo>
                  <a:lnTo>
                    <a:pt x="2128" y="1582"/>
                  </a:lnTo>
                  <a:lnTo>
                    <a:pt x="446" y="1582"/>
                  </a:lnTo>
                  <a:lnTo>
                    <a:pt x="446" y="1581"/>
                  </a:lnTo>
                  <a:lnTo>
                    <a:pt x="393" y="1576"/>
                  </a:lnTo>
                  <a:lnTo>
                    <a:pt x="342" y="1564"/>
                  </a:lnTo>
                  <a:lnTo>
                    <a:pt x="295" y="1548"/>
                  </a:lnTo>
                  <a:lnTo>
                    <a:pt x="248" y="1526"/>
                  </a:lnTo>
                  <a:lnTo>
                    <a:pt x="206" y="1501"/>
                  </a:lnTo>
                  <a:lnTo>
                    <a:pt x="166" y="1470"/>
                  </a:lnTo>
                  <a:lnTo>
                    <a:pt x="130" y="1436"/>
                  </a:lnTo>
                  <a:lnTo>
                    <a:pt x="97" y="1398"/>
                  </a:lnTo>
                  <a:lnTo>
                    <a:pt x="69" y="1357"/>
                  </a:lnTo>
                  <a:lnTo>
                    <a:pt x="45" y="1313"/>
                  </a:lnTo>
                  <a:lnTo>
                    <a:pt x="25" y="1266"/>
                  </a:lnTo>
                  <a:lnTo>
                    <a:pt x="12" y="1217"/>
                  </a:lnTo>
                  <a:lnTo>
                    <a:pt x="3" y="1166"/>
                  </a:lnTo>
                  <a:lnTo>
                    <a:pt x="0" y="1112"/>
                  </a:lnTo>
                  <a:lnTo>
                    <a:pt x="3" y="1058"/>
                  </a:lnTo>
                  <a:lnTo>
                    <a:pt x="12" y="1007"/>
                  </a:lnTo>
                  <a:lnTo>
                    <a:pt x="26" y="956"/>
                  </a:lnTo>
                  <a:lnTo>
                    <a:pt x="46" y="908"/>
                  </a:lnTo>
                  <a:lnTo>
                    <a:pt x="71" y="864"/>
                  </a:lnTo>
                  <a:lnTo>
                    <a:pt x="100" y="823"/>
                  </a:lnTo>
                  <a:lnTo>
                    <a:pt x="134" y="785"/>
                  </a:lnTo>
                  <a:lnTo>
                    <a:pt x="171" y="750"/>
                  </a:lnTo>
                  <a:lnTo>
                    <a:pt x="212" y="720"/>
                  </a:lnTo>
                  <a:lnTo>
                    <a:pt x="257" y="694"/>
                  </a:lnTo>
                  <a:lnTo>
                    <a:pt x="303" y="674"/>
                  </a:lnTo>
                  <a:lnTo>
                    <a:pt x="353" y="658"/>
                  </a:lnTo>
                  <a:lnTo>
                    <a:pt x="405" y="647"/>
                  </a:lnTo>
                  <a:lnTo>
                    <a:pt x="397" y="599"/>
                  </a:lnTo>
                  <a:lnTo>
                    <a:pt x="396" y="552"/>
                  </a:lnTo>
                  <a:lnTo>
                    <a:pt x="400" y="507"/>
                  </a:lnTo>
                  <a:lnTo>
                    <a:pt x="410" y="464"/>
                  </a:lnTo>
                  <a:lnTo>
                    <a:pt x="425" y="422"/>
                  </a:lnTo>
                  <a:lnTo>
                    <a:pt x="445" y="384"/>
                  </a:lnTo>
                  <a:lnTo>
                    <a:pt x="468" y="348"/>
                  </a:lnTo>
                  <a:lnTo>
                    <a:pt x="495" y="316"/>
                  </a:lnTo>
                  <a:lnTo>
                    <a:pt x="527" y="286"/>
                  </a:lnTo>
                  <a:lnTo>
                    <a:pt x="561" y="261"/>
                  </a:lnTo>
                  <a:lnTo>
                    <a:pt x="597" y="239"/>
                  </a:lnTo>
                  <a:lnTo>
                    <a:pt x="636" y="221"/>
                  </a:lnTo>
                  <a:lnTo>
                    <a:pt x="677" y="208"/>
                  </a:lnTo>
                  <a:lnTo>
                    <a:pt x="719" y="199"/>
                  </a:lnTo>
                  <a:lnTo>
                    <a:pt x="763" y="196"/>
                  </a:lnTo>
                  <a:lnTo>
                    <a:pt x="807" y="198"/>
                  </a:lnTo>
                  <a:lnTo>
                    <a:pt x="851" y="207"/>
                  </a:lnTo>
                  <a:lnTo>
                    <a:pt x="897" y="221"/>
                  </a:lnTo>
                  <a:lnTo>
                    <a:pt x="940" y="241"/>
                  </a:lnTo>
                  <a:lnTo>
                    <a:pt x="966" y="197"/>
                  </a:lnTo>
                  <a:lnTo>
                    <a:pt x="994" y="158"/>
                  </a:lnTo>
                  <a:lnTo>
                    <a:pt x="1026" y="123"/>
                  </a:lnTo>
                  <a:lnTo>
                    <a:pt x="1058" y="94"/>
                  </a:lnTo>
                  <a:lnTo>
                    <a:pt x="1094" y="68"/>
                  </a:lnTo>
                  <a:lnTo>
                    <a:pt x="1132" y="46"/>
                  </a:lnTo>
                  <a:lnTo>
                    <a:pt x="1172" y="29"/>
                  </a:lnTo>
                  <a:lnTo>
                    <a:pt x="1212" y="16"/>
                  </a:lnTo>
                  <a:lnTo>
                    <a:pt x="1254" y="6"/>
                  </a:lnTo>
                  <a:lnTo>
                    <a:pt x="1295" y="1"/>
                  </a:lnTo>
                  <a:lnTo>
                    <a:pt x="1337"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Rectangle 61">
            <a:extLst>
              <a:ext uri="{FF2B5EF4-FFF2-40B4-BE49-F238E27FC236}">
                <a16:creationId xmlns:a16="http://schemas.microsoft.com/office/drawing/2014/main" id="{B766D9A3-CD1F-4D49-89BD-9E3A9688C5A9}"/>
              </a:ext>
            </a:extLst>
          </p:cNvPr>
          <p:cNvSpPr>
            <a:spLocks noChangeAspect="1"/>
          </p:cNvSpPr>
          <p:nvPr/>
        </p:nvSpPr>
        <p:spPr bwMode="auto">
          <a:xfrm rot="10800000" flipV="1">
            <a:off x="1563190" y="1829397"/>
            <a:ext cx="2471297" cy="15904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FC951"/>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a:solidFill>
                <a:srgbClr val="FFFFFF"/>
              </a:solidFill>
            </a:endParaRPr>
          </a:p>
        </p:txBody>
      </p:sp>
      <p:sp>
        <p:nvSpPr>
          <p:cNvPr id="124" name="TextBox 123">
            <a:extLst>
              <a:ext uri="{FF2B5EF4-FFF2-40B4-BE49-F238E27FC236}">
                <a16:creationId xmlns:a16="http://schemas.microsoft.com/office/drawing/2014/main" id="{4D8FD36D-0BBE-4F85-92F3-49D0E275DC4E}"/>
              </a:ext>
            </a:extLst>
          </p:cNvPr>
          <p:cNvSpPr txBox="1">
            <a:spLocks/>
          </p:cNvSpPr>
          <p:nvPr/>
        </p:nvSpPr>
        <p:spPr>
          <a:xfrm>
            <a:off x="1252090" y="5477930"/>
            <a:ext cx="1017592"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solidFill>
                  <a:srgbClr val="262626"/>
                </a:solidFill>
              </a:rPr>
              <a:t>ArcGIS </a:t>
            </a:r>
            <a:br>
              <a:rPr lang="en-US">
                <a:solidFill>
                  <a:srgbClr val="262626"/>
                </a:solidFill>
              </a:rPr>
            </a:br>
            <a:r>
              <a:rPr lang="en-US">
                <a:solidFill>
                  <a:srgbClr val="262626"/>
                </a:solidFill>
              </a:rPr>
              <a:t>Services</a:t>
            </a:r>
          </a:p>
        </p:txBody>
      </p:sp>
      <p:grpSp>
        <p:nvGrpSpPr>
          <p:cNvPr id="125" name="Group 124">
            <a:extLst>
              <a:ext uri="{FF2B5EF4-FFF2-40B4-BE49-F238E27FC236}">
                <a16:creationId xmlns:a16="http://schemas.microsoft.com/office/drawing/2014/main" id="{3312CB92-CE01-4559-A33B-AC5C7C135A23}"/>
              </a:ext>
            </a:extLst>
          </p:cNvPr>
          <p:cNvGrpSpPr/>
          <p:nvPr/>
        </p:nvGrpSpPr>
        <p:grpSpPr>
          <a:xfrm>
            <a:off x="10976955" y="5425819"/>
            <a:ext cx="594363" cy="584359"/>
            <a:chOff x="7156300" y="2475801"/>
            <a:chExt cx="594363" cy="584359"/>
          </a:xfrm>
        </p:grpSpPr>
        <p:sp useBgFill="1">
          <p:nvSpPr>
            <p:cNvPr id="126" name="Freeform 29">
              <a:extLst>
                <a:ext uri="{FF2B5EF4-FFF2-40B4-BE49-F238E27FC236}">
                  <a16:creationId xmlns:a16="http://schemas.microsoft.com/office/drawing/2014/main" id="{D1DEACD5-E7F2-4564-B070-6D90665B478B}"/>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0">
              <a:extLst>
                <a:ext uri="{FF2B5EF4-FFF2-40B4-BE49-F238E27FC236}">
                  <a16:creationId xmlns:a16="http://schemas.microsoft.com/office/drawing/2014/main" id="{A4178BBF-5DD9-42A7-AFFB-923E959E34BF}"/>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1">
              <a:extLst>
                <a:ext uri="{FF2B5EF4-FFF2-40B4-BE49-F238E27FC236}">
                  <a16:creationId xmlns:a16="http://schemas.microsoft.com/office/drawing/2014/main" id="{F4C295F6-ACD7-41C0-8A28-5BC423446866}"/>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2">
              <a:extLst>
                <a:ext uri="{FF2B5EF4-FFF2-40B4-BE49-F238E27FC236}">
                  <a16:creationId xmlns:a16="http://schemas.microsoft.com/office/drawing/2014/main" id="{CB02E666-FDD0-4528-9374-22A7B5C5C78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3">
              <a:extLst>
                <a:ext uri="{FF2B5EF4-FFF2-40B4-BE49-F238E27FC236}">
                  <a16:creationId xmlns:a16="http://schemas.microsoft.com/office/drawing/2014/main" id="{77C04F05-FD24-49F9-B0FE-049DBF156E38}"/>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
              <a:extLst>
                <a:ext uri="{FF2B5EF4-FFF2-40B4-BE49-F238E27FC236}">
                  <a16:creationId xmlns:a16="http://schemas.microsoft.com/office/drawing/2014/main" id="{254D3C50-05DB-4918-BA62-35A5738C91C8}"/>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5">
              <a:extLst>
                <a:ext uri="{FF2B5EF4-FFF2-40B4-BE49-F238E27FC236}">
                  <a16:creationId xmlns:a16="http://schemas.microsoft.com/office/drawing/2014/main" id="{232A3288-2CDB-49A5-8935-FB1743DE3C7A}"/>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
              <a:extLst>
                <a:ext uri="{FF2B5EF4-FFF2-40B4-BE49-F238E27FC236}">
                  <a16:creationId xmlns:a16="http://schemas.microsoft.com/office/drawing/2014/main" id="{7542D0C2-7A65-4524-A16C-5D1C9DB73A36}"/>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7">
              <a:extLst>
                <a:ext uri="{FF2B5EF4-FFF2-40B4-BE49-F238E27FC236}">
                  <a16:creationId xmlns:a16="http://schemas.microsoft.com/office/drawing/2014/main" id="{379E0B00-5A0E-42CC-AA0D-677D8C03B392}"/>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38">
              <a:extLst>
                <a:ext uri="{FF2B5EF4-FFF2-40B4-BE49-F238E27FC236}">
                  <a16:creationId xmlns:a16="http://schemas.microsoft.com/office/drawing/2014/main" id="{1F0473EE-6F3B-409E-A6FA-C78362A99E0A}"/>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9">
              <a:extLst>
                <a:ext uri="{FF2B5EF4-FFF2-40B4-BE49-F238E27FC236}">
                  <a16:creationId xmlns:a16="http://schemas.microsoft.com/office/drawing/2014/main" id="{4842CFFE-E07F-4391-B0D3-318350619E18}"/>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3C82658A-2D58-4805-83F3-AC7BA014C323}"/>
              </a:ext>
            </a:extLst>
          </p:cNvPr>
          <p:cNvGrpSpPr/>
          <p:nvPr/>
        </p:nvGrpSpPr>
        <p:grpSpPr>
          <a:xfrm>
            <a:off x="10018195" y="5439565"/>
            <a:ext cx="594363" cy="584359"/>
            <a:chOff x="7156300" y="2475801"/>
            <a:chExt cx="594363" cy="584359"/>
          </a:xfrm>
        </p:grpSpPr>
        <p:sp useBgFill="1">
          <p:nvSpPr>
            <p:cNvPr id="138" name="Freeform 29">
              <a:extLst>
                <a:ext uri="{FF2B5EF4-FFF2-40B4-BE49-F238E27FC236}">
                  <a16:creationId xmlns:a16="http://schemas.microsoft.com/office/drawing/2014/main" id="{3B9E1641-BBFD-4170-8E8E-42C123386A23}"/>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0">
              <a:extLst>
                <a:ext uri="{FF2B5EF4-FFF2-40B4-BE49-F238E27FC236}">
                  <a16:creationId xmlns:a16="http://schemas.microsoft.com/office/drawing/2014/main" id="{58DAEE3D-DCCB-44CC-925B-AA9ACAC80B01}"/>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1">
              <a:extLst>
                <a:ext uri="{FF2B5EF4-FFF2-40B4-BE49-F238E27FC236}">
                  <a16:creationId xmlns:a16="http://schemas.microsoft.com/office/drawing/2014/main" id="{DE5B60EE-A61A-442E-BCD6-457BED169371}"/>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32">
              <a:extLst>
                <a:ext uri="{FF2B5EF4-FFF2-40B4-BE49-F238E27FC236}">
                  <a16:creationId xmlns:a16="http://schemas.microsoft.com/office/drawing/2014/main" id="{B1BED589-6980-4DA2-A0AB-225D88548AD0}"/>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3">
              <a:extLst>
                <a:ext uri="{FF2B5EF4-FFF2-40B4-BE49-F238E27FC236}">
                  <a16:creationId xmlns:a16="http://schemas.microsoft.com/office/drawing/2014/main" id="{75421A52-4AF0-4F7F-914D-DCE10A44B1EF}"/>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
              <a:extLst>
                <a:ext uri="{FF2B5EF4-FFF2-40B4-BE49-F238E27FC236}">
                  <a16:creationId xmlns:a16="http://schemas.microsoft.com/office/drawing/2014/main" id="{4D1EE201-F45B-4649-BFB8-CA50FC6FA7F9}"/>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
              <a:extLst>
                <a:ext uri="{FF2B5EF4-FFF2-40B4-BE49-F238E27FC236}">
                  <a16:creationId xmlns:a16="http://schemas.microsoft.com/office/drawing/2014/main" id="{41A4DC42-BCA6-4466-BD48-636E953C0B02}"/>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6">
              <a:extLst>
                <a:ext uri="{FF2B5EF4-FFF2-40B4-BE49-F238E27FC236}">
                  <a16:creationId xmlns:a16="http://schemas.microsoft.com/office/drawing/2014/main" id="{3BDC26F0-71F3-45BC-80DD-33CC144A077B}"/>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7">
              <a:extLst>
                <a:ext uri="{FF2B5EF4-FFF2-40B4-BE49-F238E27FC236}">
                  <a16:creationId xmlns:a16="http://schemas.microsoft.com/office/drawing/2014/main" id="{0354A5A8-F7ED-4247-A2CA-EF3486C005F6}"/>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8">
              <a:extLst>
                <a:ext uri="{FF2B5EF4-FFF2-40B4-BE49-F238E27FC236}">
                  <a16:creationId xmlns:a16="http://schemas.microsoft.com/office/drawing/2014/main" id="{688FB61E-1597-48FC-AE95-8774F00A4E48}"/>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9">
              <a:extLst>
                <a:ext uri="{FF2B5EF4-FFF2-40B4-BE49-F238E27FC236}">
                  <a16:creationId xmlns:a16="http://schemas.microsoft.com/office/drawing/2014/main" id="{0AA96160-A519-494F-95BF-ADC466FE322C}"/>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a:extLst>
              <a:ext uri="{FF2B5EF4-FFF2-40B4-BE49-F238E27FC236}">
                <a16:creationId xmlns:a16="http://schemas.microsoft.com/office/drawing/2014/main" id="{688F4664-FAC0-4E9F-811D-B49E04DDF164}"/>
              </a:ext>
            </a:extLst>
          </p:cNvPr>
          <p:cNvGrpSpPr/>
          <p:nvPr/>
        </p:nvGrpSpPr>
        <p:grpSpPr>
          <a:xfrm>
            <a:off x="8957615" y="5425819"/>
            <a:ext cx="594363" cy="584359"/>
            <a:chOff x="7156300" y="2475801"/>
            <a:chExt cx="594363" cy="584359"/>
          </a:xfrm>
        </p:grpSpPr>
        <p:sp useBgFill="1">
          <p:nvSpPr>
            <p:cNvPr id="150" name="Freeform 29">
              <a:extLst>
                <a:ext uri="{FF2B5EF4-FFF2-40B4-BE49-F238E27FC236}">
                  <a16:creationId xmlns:a16="http://schemas.microsoft.com/office/drawing/2014/main" id="{60F30122-F9E7-4C7E-9555-A78D52EA65B4}"/>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0">
              <a:extLst>
                <a:ext uri="{FF2B5EF4-FFF2-40B4-BE49-F238E27FC236}">
                  <a16:creationId xmlns:a16="http://schemas.microsoft.com/office/drawing/2014/main" id="{48891ABE-CF38-4A82-B45D-532BB091C31D}"/>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
              <a:extLst>
                <a:ext uri="{FF2B5EF4-FFF2-40B4-BE49-F238E27FC236}">
                  <a16:creationId xmlns:a16="http://schemas.microsoft.com/office/drawing/2014/main" id="{10CC021B-83A2-4E8A-BE2B-F2FF21EA73C4}"/>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2">
              <a:extLst>
                <a:ext uri="{FF2B5EF4-FFF2-40B4-BE49-F238E27FC236}">
                  <a16:creationId xmlns:a16="http://schemas.microsoft.com/office/drawing/2014/main" id="{D4402925-CEF6-40AA-B25D-BE12F10539EB}"/>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
              <a:extLst>
                <a:ext uri="{FF2B5EF4-FFF2-40B4-BE49-F238E27FC236}">
                  <a16:creationId xmlns:a16="http://schemas.microsoft.com/office/drawing/2014/main" id="{23A39057-73A4-4F0D-B531-89AE4D7155A5}"/>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6141FB63-73D1-40E2-8F7F-CA7803E8D01E}"/>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C8CF8CF8-1BAC-467D-911E-A2D5CF3A327B}"/>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15DB8FD8-1452-402D-9F57-2C947E00EA95}"/>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
              <a:extLst>
                <a:ext uri="{FF2B5EF4-FFF2-40B4-BE49-F238E27FC236}">
                  <a16:creationId xmlns:a16="http://schemas.microsoft.com/office/drawing/2014/main" id="{5E871D30-E636-4AE0-8788-A299A4F601CD}"/>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8">
              <a:extLst>
                <a:ext uri="{FF2B5EF4-FFF2-40B4-BE49-F238E27FC236}">
                  <a16:creationId xmlns:a16="http://schemas.microsoft.com/office/drawing/2014/main" id="{E7F57CE5-BDC9-43F1-8C7D-8CA6F096DA33}"/>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a:extLst>
                <a:ext uri="{FF2B5EF4-FFF2-40B4-BE49-F238E27FC236}">
                  <a16:creationId xmlns:a16="http://schemas.microsoft.com/office/drawing/2014/main" id="{9B3C372C-815F-499A-9B0F-53776756A74A}"/>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F05C28B7-CFFF-45E7-82F6-F97421A457B8}"/>
              </a:ext>
            </a:extLst>
          </p:cNvPr>
          <p:cNvGrpSpPr/>
          <p:nvPr/>
        </p:nvGrpSpPr>
        <p:grpSpPr>
          <a:xfrm>
            <a:off x="7958176" y="5400625"/>
            <a:ext cx="594363" cy="584359"/>
            <a:chOff x="7156300" y="2475801"/>
            <a:chExt cx="594363" cy="584359"/>
          </a:xfrm>
        </p:grpSpPr>
        <p:sp useBgFill="1">
          <p:nvSpPr>
            <p:cNvPr id="162" name="Freeform 29">
              <a:extLst>
                <a:ext uri="{FF2B5EF4-FFF2-40B4-BE49-F238E27FC236}">
                  <a16:creationId xmlns:a16="http://schemas.microsoft.com/office/drawing/2014/main" id="{A894EDDF-AFA3-4A4D-B887-4F3BA5AC11EF}"/>
                </a:ext>
              </a:extLst>
            </p:cNvPr>
            <p:cNvSpPr>
              <a:spLocks/>
            </p:cNvSpPr>
            <p:nvPr/>
          </p:nvSpPr>
          <p:spPr bwMode="auto">
            <a:xfrm>
              <a:off x="7156300" y="2475801"/>
              <a:ext cx="594363" cy="584359"/>
            </a:xfrm>
            <a:custGeom>
              <a:avLst/>
              <a:gdLst>
                <a:gd name="T0" fmla="*/ 5867 w 5867"/>
                <a:gd name="T1" fmla="*/ 2666 h 5866"/>
                <a:gd name="T2" fmla="*/ 5867 w 5867"/>
                <a:gd name="T3" fmla="*/ 5333 h 5866"/>
                <a:gd name="T4" fmla="*/ 5334 w 5867"/>
                <a:gd name="T5" fmla="*/ 5866 h 5866"/>
                <a:gd name="T6" fmla="*/ 2667 w 5867"/>
                <a:gd name="T7" fmla="*/ 5866 h 5866"/>
                <a:gd name="T8" fmla="*/ 2134 w 5867"/>
                <a:gd name="T9" fmla="*/ 5333 h 5866"/>
                <a:gd name="T10" fmla="*/ 2134 w 5867"/>
                <a:gd name="T11" fmla="*/ 3980 h 5866"/>
                <a:gd name="T12" fmla="*/ 1800 w 5867"/>
                <a:gd name="T13" fmla="*/ 3996 h 5866"/>
                <a:gd name="T14" fmla="*/ 0 w 5867"/>
                <a:gd name="T15" fmla="*/ 3156 h 5866"/>
                <a:gd name="T16" fmla="*/ 0 w 5867"/>
                <a:gd name="T17" fmla="*/ 733 h 5866"/>
                <a:gd name="T18" fmla="*/ 1800 w 5867"/>
                <a:gd name="T19" fmla="*/ 0 h 5866"/>
                <a:gd name="T20" fmla="*/ 3600 w 5867"/>
                <a:gd name="T21" fmla="*/ 733 h 5866"/>
                <a:gd name="T22" fmla="*/ 3600 w 5867"/>
                <a:gd name="T23" fmla="*/ 2133 h 5866"/>
                <a:gd name="T24" fmla="*/ 5334 w 5867"/>
                <a:gd name="T25" fmla="*/ 2133 h 5866"/>
                <a:gd name="T26" fmla="*/ 5867 w 5867"/>
                <a:gd name="T27" fmla="*/ 2666 h 5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7" h="5866">
                  <a:moveTo>
                    <a:pt x="5867" y="2666"/>
                  </a:moveTo>
                  <a:cubicBezTo>
                    <a:pt x="5867" y="5333"/>
                    <a:pt x="5867" y="5333"/>
                    <a:pt x="5867" y="5333"/>
                  </a:cubicBezTo>
                  <a:cubicBezTo>
                    <a:pt x="5867" y="5628"/>
                    <a:pt x="5628" y="5866"/>
                    <a:pt x="5334" y="5866"/>
                  </a:cubicBezTo>
                  <a:cubicBezTo>
                    <a:pt x="2667" y="5866"/>
                    <a:pt x="2667" y="5866"/>
                    <a:pt x="2667" y="5866"/>
                  </a:cubicBezTo>
                  <a:cubicBezTo>
                    <a:pt x="2372" y="5866"/>
                    <a:pt x="2134" y="5628"/>
                    <a:pt x="2134" y="5333"/>
                  </a:cubicBezTo>
                  <a:cubicBezTo>
                    <a:pt x="2134" y="3980"/>
                    <a:pt x="2134" y="3980"/>
                    <a:pt x="2134" y="3980"/>
                  </a:cubicBezTo>
                  <a:cubicBezTo>
                    <a:pt x="2022" y="3990"/>
                    <a:pt x="1910" y="3996"/>
                    <a:pt x="1800" y="3996"/>
                  </a:cubicBezTo>
                  <a:cubicBezTo>
                    <a:pt x="970" y="3996"/>
                    <a:pt x="0" y="3697"/>
                    <a:pt x="0" y="3156"/>
                  </a:cubicBezTo>
                  <a:cubicBezTo>
                    <a:pt x="0" y="733"/>
                    <a:pt x="0" y="733"/>
                    <a:pt x="0" y="733"/>
                  </a:cubicBezTo>
                  <a:cubicBezTo>
                    <a:pt x="0" y="192"/>
                    <a:pt x="970" y="0"/>
                    <a:pt x="1800" y="0"/>
                  </a:cubicBezTo>
                  <a:cubicBezTo>
                    <a:pt x="2631" y="0"/>
                    <a:pt x="3600" y="192"/>
                    <a:pt x="3600" y="733"/>
                  </a:cubicBezTo>
                  <a:cubicBezTo>
                    <a:pt x="3600" y="2133"/>
                    <a:pt x="3600" y="2133"/>
                    <a:pt x="3600" y="2133"/>
                  </a:cubicBezTo>
                  <a:cubicBezTo>
                    <a:pt x="5334" y="2133"/>
                    <a:pt x="5334" y="2133"/>
                    <a:pt x="5334" y="2133"/>
                  </a:cubicBezTo>
                  <a:cubicBezTo>
                    <a:pt x="5628" y="2133"/>
                    <a:pt x="5867" y="2372"/>
                    <a:pt x="5867" y="26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4E24C855-FF14-487C-ACF9-201D40ADAF18}"/>
                </a:ext>
              </a:extLst>
            </p:cNvPr>
            <p:cNvSpPr>
              <a:spLocks noEditPoints="1"/>
            </p:cNvSpPr>
            <p:nvPr/>
          </p:nvSpPr>
          <p:spPr bwMode="auto">
            <a:xfrm>
              <a:off x="7182018" y="2504376"/>
              <a:ext cx="311469" cy="342900"/>
            </a:xfrm>
            <a:custGeom>
              <a:avLst/>
              <a:gdLst>
                <a:gd name="T0" fmla="*/ 1867 w 3067"/>
                <a:gd name="T1" fmla="*/ 3423 h 3440"/>
                <a:gd name="T2" fmla="*/ 1533 w 3067"/>
                <a:gd name="T3" fmla="*/ 3440 h 3440"/>
                <a:gd name="T4" fmla="*/ 0 w 3067"/>
                <a:gd name="T5" fmla="*/ 2867 h 3440"/>
                <a:gd name="T6" fmla="*/ 0 w 3067"/>
                <a:gd name="T7" fmla="*/ 1820 h 3440"/>
                <a:gd name="T8" fmla="*/ 1533 w 3067"/>
                <a:gd name="T9" fmla="*/ 2133 h 3440"/>
                <a:gd name="T10" fmla="*/ 1950 w 3067"/>
                <a:gd name="T11" fmla="*/ 2116 h 3440"/>
                <a:gd name="T12" fmla="*/ 1867 w 3067"/>
                <a:gd name="T13" fmla="*/ 2400 h 3440"/>
                <a:gd name="T14" fmla="*/ 1867 w 3067"/>
                <a:gd name="T15" fmla="*/ 3423 h 3440"/>
                <a:gd name="T16" fmla="*/ 1533 w 3067"/>
                <a:gd name="T17" fmla="*/ 933 h 3440"/>
                <a:gd name="T18" fmla="*/ 3067 w 3067"/>
                <a:gd name="T19" fmla="*/ 467 h 3440"/>
                <a:gd name="T20" fmla="*/ 1533 w 3067"/>
                <a:gd name="T21" fmla="*/ 0 h 3440"/>
                <a:gd name="T22" fmla="*/ 0 w 3067"/>
                <a:gd name="T23" fmla="*/ 467 h 3440"/>
                <a:gd name="T24" fmla="*/ 1533 w 3067"/>
                <a:gd name="T25" fmla="*/ 933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7" h="3440">
                  <a:moveTo>
                    <a:pt x="1867" y="3423"/>
                  </a:moveTo>
                  <a:cubicBezTo>
                    <a:pt x="1759" y="3434"/>
                    <a:pt x="1648" y="3440"/>
                    <a:pt x="1533" y="3440"/>
                  </a:cubicBezTo>
                  <a:cubicBezTo>
                    <a:pt x="686" y="3440"/>
                    <a:pt x="0" y="3124"/>
                    <a:pt x="0" y="2867"/>
                  </a:cubicBezTo>
                  <a:cubicBezTo>
                    <a:pt x="0" y="1820"/>
                    <a:pt x="0" y="1820"/>
                    <a:pt x="0" y="1820"/>
                  </a:cubicBezTo>
                  <a:cubicBezTo>
                    <a:pt x="346" y="2045"/>
                    <a:pt x="971" y="2133"/>
                    <a:pt x="1533" y="2133"/>
                  </a:cubicBezTo>
                  <a:cubicBezTo>
                    <a:pt x="1670" y="2133"/>
                    <a:pt x="1811" y="2127"/>
                    <a:pt x="1950" y="2116"/>
                  </a:cubicBezTo>
                  <a:cubicBezTo>
                    <a:pt x="1896" y="2201"/>
                    <a:pt x="1867" y="2299"/>
                    <a:pt x="1867" y="2400"/>
                  </a:cubicBezTo>
                  <a:lnTo>
                    <a:pt x="1867" y="3423"/>
                  </a:ln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D2D74130-3A44-4575-A860-40AE13BCD5BA}"/>
                </a:ext>
              </a:extLst>
            </p:cNvPr>
            <p:cNvSpPr>
              <a:spLocks noEditPoints="1"/>
            </p:cNvSpPr>
            <p:nvPr/>
          </p:nvSpPr>
          <p:spPr bwMode="auto">
            <a:xfrm>
              <a:off x="7182018" y="2592958"/>
              <a:ext cx="541499" cy="440055"/>
            </a:xfrm>
            <a:custGeom>
              <a:avLst/>
              <a:gdLst>
                <a:gd name="T0" fmla="*/ 3067 w 5333"/>
                <a:gd name="T1" fmla="*/ 667 h 4425"/>
                <a:gd name="T2" fmla="*/ 1533 w 5333"/>
                <a:gd name="T3" fmla="*/ 981 h 4425"/>
                <a:gd name="T4" fmla="*/ 0 w 5333"/>
                <a:gd name="T5" fmla="*/ 667 h 4425"/>
                <a:gd name="T6" fmla="*/ 0 w 5333"/>
                <a:gd name="T7" fmla="*/ 0 h 4425"/>
                <a:gd name="T8" fmla="*/ 1533 w 5333"/>
                <a:gd name="T9" fmla="*/ 314 h 4425"/>
                <a:gd name="T10" fmla="*/ 3067 w 5333"/>
                <a:gd name="T11" fmla="*/ 0 h 4425"/>
                <a:gd name="T12" fmla="*/ 3067 w 5333"/>
                <a:gd name="T13" fmla="*/ 667 h 4425"/>
                <a:gd name="T14" fmla="*/ 5067 w 5333"/>
                <a:gd name="T15" fmla="*/ 1225 h 4425"/>
                <a:gd name="T16" fmla="*/ 2400 w 5333"/>
                <a:gd name="T17" fmla="*/ 1225 h 4425"/>
                <a:gd name="T18" fmla="*/ 2133 w 5333"/>
                <a:gd name="T19" fmla="*/ 1491 h 4425"/>
                <a:gd name="T20" fmla="*/ 2133 w 5333"/>
                <a:gd name="T21" fmla="*/ 4158 h 4425"/>
                <a:gd name="T22" fmla="*/ 2400 w 5333"/>
                <a:gd name="T23" fmla="*/ 4425 h 4425"/>
                <a:gd name="T24" fmla="*/ 5067 w 5333"/>
                <a:gd name="T25" fmla="*/ 4425 h 4425"/>
                <a:gd name="T26" fmla="*/ 5333 w 5333"/>
                <a:gd name="T27" fmla="*/ 4158 h 4425"/>
                <a:gd name="T28" fmla="*/ 5333 w 5333"/>
                <a:gd name="T29" fmla="*/ 1491 h 4425"/>
                <a:gd name="T30" fmla="*/ 5067 w 5333"/>
                <a:gd name="T31" fmla="*/ 1225 h 4425"/>
                <a:gd name="T32" fmla="*/ 5067 w 5333"/>
                <a:gd name="T33" fmla="*/ 4158 h 4425"/>
                <a:gd name="T34" fmla="*/ 2400 w 5333"/>
                <a:gd name="T35" fmla="*/ 4158 h 4425"/>
                <a:gd name="T36" fmla="*/ 2400 w 5333"/>
                <a:gd name="T37" fmla="*/ 1491 h 4425"/>
                <a:gd name="T38" fmla="*/ 5067 w 5333"/>
                <a:gd name="T39" fmla="*/ 1491 h 4425"/>
                <a:gd name="T40" fmla="*/ 5067 w 5333"/>
                <a:gd name="T41" fmla="*/ 4158 h 4425"/>
                <a:gd name="T42" fmla="*/ 3200 w 5333"/>
                <a:gd name="T43" fmla="*/ 2291 h 4425"/>
                <a:gd name="T44" fmla="*/ 2667 w 5333"/>
                <a:gd name="T45" fmla="*/ 2291 h 4425"/>
                <a:gd name="T46" fmla="*/ 2667 w 5333"/>
                <a:gd name="T47" fmla="*/ 1758 h 4425"/>
                <a:gd name="T48" fmla="*/ 3200 w 5333"/>
                <a:gd name="T49" fmla="*/ 1758 h 4425"/>
                <a:gd name="T50" fmla="*/ 3200 w 5333"/>
                <a:gd name="T51" fmla="*/ 2291 h 4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3" h="4425">
                  <a:moveTo>
                    <a:pt x="3067" y="667"/>
                  </a:moveTo>
                  <a:cubicBezTo>
                    <a:pt x="2721" y="892"/>
                    <a:pt x="2096" y="981"/>
                    <a:pt x="1533" y="981"/>
                  </a:cubicBezTo>
                  <a:cubicBezTo>
                    <a:pt x="971" y="981"/>
                    <a:pt x="346" y="892"/>
                    <a:pt x="0" y="667"/>
                  </a:cubicBezTo>
                  <a:cubicBezTo>
                    <a:pt x="0" y="0"/>
                    <a:pt x="0" y="0"/>
                    <a:pt x="0" y="0"/>
                  </a:cubicBezTo>
                  <a:cubicBezTo>
                    <a:pt x="345" y="225"/>
                    <a:pt x="971" y="314"/>
                    <a:pt x="1533" y="314"/>
                  </a:cubicBezTo>
                  <a:cubicBezTo>
                    <a:pt x="2096" y="314"/>
                    <a:pt x="2721" y="225"/>
                    <a:pt x="3067" y="0"/>
                  </a:cubicBezTo>
                  <a:lnTo>
                    <a:pt x="3067" y="667"/>
                  </a:lnTo>
                  <a:close/>
                  <a:moveTo>
                    <a:pt x="5067" y="1225"/>
                  </a:moveTo>
                  <a:cubicBezTo>
                    <a:pt x="2400" y="1225"/>
                    <a:pt x="2400" y="1225"/>
                    <a:pt x="2400" y="1225"/>
                  </a:cubicBezTo>
                  <a:cubicBezTo>
                    <a:pt x="2253" y="1225"/>
                    <a:pt x="2133" y="1344"/>
                    <a:pt x="2133" y="1491"/>
                  </a:cubicBezTo>
                  <a:cubicBezTo>
                    <a:pt x="2133" y="4158"/>
                    <a:pt x="2133" y="4158"/>
                    <a:pt x="2133" y="4158"/>
                  </a:cubicBezTo>
                  <a:cubicBezTo>
                    <a:pt x="2133" y="4305"/>
                    <a:pt x="2253" y="4425"/>
                    <a:pt x="2400" y="4425"/>
                  </a:cubicBezTo>
                  <a:cubicBezTo>
                    <a:pt x="5067" y="4425"/>
                    <a:pt x="5067" y="4425"/>
                    <a:pt x="5067" y="4425"/>
                  </a:cubicBezTo>
                  <a:cubicBezTo>
                    <a:pt x="5214" y="4425"/>
                    <a:pt x="5333" y="4305"/>
                    <a:pt x="5333" y="4158"/>
                  </a:cubicBezTo>
                  <a:cubicBezTo>
                    <a:pt x="5333" y="1491"/>
                    <a:pt x="5333" y="1491"/>
                    <a:pt x="5333" y="1491"/>
                  </a:cubicBezTo>
                  <a:cubicBezTo>
                    <a:pt x="5333" y="1344"/>
                    <a:pt x="5214" y="1225"/>
                    <a:pt x="5067" y="1225"/>
                  </a:cubicBezTo>
                  <a:close/>
                  <a:moveTo>
                    <a:pt x="5067" y="4158"/>
                  </a:moveTo>
                  <a:cubicBezTo>
                    <a:pt x="2400" y="4158"/>
                    <a:pt x="2400" y="4158"/>
                    <a:pt x="2400" y="4158"/>
                  </a:cubicBezTo>
                  <a:cubicBezTo>
                    <a:pt x="2400" y="1491"/>
                    <a:pt x="2400" y="1491"/>
                    <a:pt x="2400" y="1491"/>
                  </a:cubicBezTo>
                  <a:cubicBezTo>
                    <a:pt x="5067" y="1491"/>
                    <a:pt x="5067" y="1491"/>
                    <a:pt x="5067" y="1491"/>
                  </a:cubicBezTo>
                  <a:lnTo>
                    <a:pt x="5067" y="4158"/>
                  </a:lnTo>
                  <a:close/>
                  <a:moveTo>
                    <a:pt x="3200" y="2291"/>
                  </a:moveTo>
                  <a:cubicBezTo>
                    <a:pt x="2667" y="2291"/>
                    <a:pt x="2667" y="2291"/>
                    <a:pt x="2667" y="2291"/>
                  </a:cubicBezTo>
                  <a:cubicBezTo>
                    <a:pt x="2667" y="1758"/>
                    <a:pt x="2667" y="1758"/>
                    <a:pt x="2667" y="1758"/>
                  </a:cubicBezTo>
                  <a:cubicBezTo>
                    <a:pt x="3200" y="1758"/>
                    <a:pt x="3200" y="1758"/>
                    <a:pt x="3200" y="1758"/>
                  </a:cubicBezTo>
                  <a:lnTo>
                    <a:pt x="3200" y="2291"/>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
              <a:extLst>
                <a:ext uri="{FF2B5EF4-FFF2-40B4-BE49-F238E27FC236}">
                  <a16:creationId xmlns:a16="http://schemas.microsoft.com/office/drawing/2014/main" id="{C9FA7962-BD45-488F-8319-325F2C74E8E8}"/>
                </a:ext>
              </a:extLst>
            </p:cNvPr>
            <p:cNvSpPr>
              <a:spLocks noChangeArrowheads="1"/>
            </p:cNvSpPr>
            <p:nvPr/>
          </p:nvSpPr>
          <p:spPr bwMode="auto">
            <a:xfrm>
              <a:off x="7507774" y="2820130"/>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F30CD864-E1D0-4CD0-8A1F-12A2CC55DA6E}"/>
                </a:ext>
              </a:extLst>
            </p:cNvPr>
            <p:cNvSpPr>
              <a:spLocks noEditPoints="1"/>
            </p:cNvSpPr>
            <p:nvPr/>
          </p:nvSpPr>
          <p:spPr bwMode="auto">
            <a:xfrm>
              <a:off x="7453481" y="2767266"/>
              <a:ext cx="107157" cy="160020"/>
            </a:xfrm>
            <a:custGeom>
              <a:avLst/>
              <a:gdLst>
                <a:gd name="T0" fmla="*/ 75 w 75"/>
                <a:gd name="T1" fmla="*/ 37 h 112"/>
                <a:gd name="T2" fmla="*/ 38 w 75"/>
                <a:gd name="T3" fmla="*/ 37 h 112"/>
                <a:gd name="T4" fmla="*/ 38 w 75"/>
                <a:gd name="T5" fmla="*/ 0 h 112"/>
                <a:gd name="T6" fmla="*/ 75 w 75"/>
                <a:gd name="T7" fmla="*/ 0 h 112"/>
                <a:gd name="T8" fmla="*/ 75 w 75"/>
                <a:gd name="T9" fmla="*/ 37 h 112"/>
                <a:gd name="T10" fmla="*/ 38 w 75"/>
                <a:gd name="T11" fmla="*/ 74 h 112"/>
                <a:gd name="T12" fmla="*/ 0 w 75"/>
                <a:gd name="T13" fmla="*/ 74 h 112"/>
                <a:gd name="T14" fmla="*/ 0 w 75"/>
                <a:gd name="T15" fmla="*/ 112 h 112"/>
                <a:gd name="T16" fmla="*/ 38 w 75"/>
                <a:gd name="T17" fmla="*/ 112 h 112"/>
                <a:gd name="T18" fmla="*/ 38 w 75"/>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2">
                  <a:moveTo>
                    <a:pt x="75" y="37"/>
                  </a:moveTo>
                  <a:lnTo>
                    <a:pt x="38" y="37"/>
                  </a:lnTo>
                  <a:lnTo>
                    <a:pt x="38" y="0"/>
                  </a:lnTo>
                  <a:lnTo>
                    <a:pt x="75" y="0"/>
                  </a:lnTo>
                  <a:lnTo>
                    <a:pt x="75" y="37"/>
                  </a:lnTo>
                  <a:close/>
                  <a:moveTo>
                    <a:pt x="38" y="74"/>
                  </a:moveTo>
                  <a:lnTo>
                    <a:pt x="0" y="74"/>
                  </a:lnTo>
                  <a:lnTo>
                    <a:pt x="0" y="112"/>
                  </a:lnTo>
                  <a:lnTo>
                    <a:pt x="38" y="112"/>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a:extLst>
                <a:ext uri="{FF2B5EF4-FFF2-40B4-BE49-F238E27FC236}">
                  <a16:creationId xmlns:a16="http://schemas.microsoft.com/office/drawing/2014/main" id="{0AE3FD82-42AB-428C-9B28-78C9D57D6402}"/>
                </a:ext>
              </a:extLst>
            </p:cNvPr>
            <p:cNvSpPr>
              <a:spLocks noEditPoints="1"/>
            </p:cNvSpPr>
            <p:nvPr/>
          </p:nvSpPr>
          <p:spPr bwMode="auto">
            <a:xfrm>
              <a:off x="7453481" y="2820130"/>
              <a:ext cx="54293"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5 h 112"/>
                <a:gd name="T12" fmla="*/ 0 w 38"/>
                <a:gd name="T13" fmla="*/ 75 h 112"/>
                <a:gd name="T14" fmla="*/ 0 w 38"/>
                <a:gd name="T15" fmla="*/ 112 h 112"/>
                <a:gd name="T16" fmla="*/ 38 w 38"/>
                <a:gd name="T17" fmla="*/ 112 h 112"/>
                <a:gd name="T18" fmla="*/ 38 w 38"/>
                <a:gd name="T19"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5"/>
                  </a:moveTo>
                  <a:lnTo>
                    <a:pt x="0" y="75"/>
                  </a:lnTo>
                  <a:lnTo>
                    <a:pt x="0" y="112"/>
                  </a:lnTo>
                  <a:lnTo>
                    <a:pt x="38" y="112"/>
                  </a:lnTo>
                  <a:lnTo>
                    <a:pt x="38" y="75"/>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a:extLst>
                <a:ext uri="{FF2B5EF4-FFF2-40B4-BE49-F238E27FC236}">
                  <a16:creationId xmlns:a16="http://schemas.microsoft.com/office/drawing/2014/main" id="{29E1ED0F-8AB3-43C7-9BC2-3B0FF47A03FF}"/>
                </a:ext>
              </a:extLst>
            </p:cNvPr>
            <p:cNvSpPr>
              <a:spLocks noEditPoints="1"/>
            </p:cNvSpPr>
            <p:nvPr/>
          </p:nvSpPr>
          <p:spPr bwMode="auto">
            <a:xfrm>
              <a:off x="7507774" y="2767266"/>
              <a:ext cx="107157"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2 h 149"/>
                <a:gd name="T12" fmla="*/ 0 w 75"/>
                <a:gd name="T13" fmla="*/ 112 h 149"/>
                <a:gd name="T14" fmla="*/ 0 w 75"/>
                <a:gd name="T15" fmla="*/ 149 h 149"/>
                <a:gd name="T16" fmla="*/ 37 w 75"/>
                <a:gd name="T17" fmla="*/ 149 h 149"/>
                <a:gd name="T18" fmla="*/ 37 w 75"/>
                <a:gd name="T19"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2"/>
                  </a:moveTo>
                  <a:lnTo>
                    <a:pt x="0" y="112"/>
                  </a:lnTo>
                  <a:lnTo>
                    <a:pt x="0" y="149"/>
                  </a:lnTo>
                  <a:lnTo>
                    <a:pt x="37" y="149"/>
                  </a:lnTo>
                  <a:lnTo>
                    <a:pt x="37" y="112"/>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a:extLst>
                <a:ext uri="{FF2B5EF4-FFF2-40B4-BE49-F238E27FC236}">
                  <a16:creationId xmlns:a16="http://schemas.microsoft.com/office/drawing/2014/main" id="{E4B55F82-07E4-44B6-8BEB-AB109B1ED377}"/>
                </a:ext>
              </a:extLst>
            </p:cNvPr>
            <p:cNvSpPr>
              <a:spLocks noEditPoints="1"/>
            </p:cNvSpPr>
            <p:nvPr/>
          </p:nvSpPr>
          <p:spPr bwMode="auto">
            <a:xfrm>
              <a:off x="7507774" y="2767266"/>
              <a:ext cx="161449" cy="160020"/>
            </a:xfrm>
            <a:custGeom>
              <a:avLst/>
              <a:gdLst>
                <a:gd name="T0" fmla="*/ 0 w 113"/>
                <a:gd name="T1" fmla="*/ 74 h 112"/>
                <a:gd name="T2" fmla="*/ 0 w 113"/>
                <a:gd name="T3" fmla="*/ 112 h 112"/>
                <a:gd name="T4" fmla="*/ 37 w 113"/>
                <a:gd name="T5" fmla="*/ 112 h 112"/>
                <a:gd name="T6" fmla="*/ 37 w 113"/>
                <a:gd name="T7" fmla="*/ 74 h 112"/>
                <a:gd name="T8" fmla="*/ 0 w 113"/>
                <a:gd name="T9" fmla="*/ 74 h 112"/>
                <a:gd name="T10" fmla="*/ 113 w 113"/>
                <a:gd name="T11" fmla="*/ 0 h 112"/>
                <a:gd name="T12" fmla="*/ 75 w 113"/>
                <a:gd name="T13" fmla="*/ 0 h 112"/>
                <a:gd name="T14" fmla="*/ 75 w 113"/>
                <a:gd name="T15" fmla="*/ 37 h 112"/>
                <a:gd name="T16" fmla="*/ 113 w 113"/>
                <a:gd name="T17" fmla="*/ 37 h 112"/>
                <a:gd name="T18" fmla="*/ 113 w 113"/>
                <a:gd name="T19" fmla="*/ 0 h 112"/>
                <a:gd name="T20" fmla="*/ 113 w 113"/>
                <a:gd name="T21" fmla="*/ 112 h 112"/>
                <a:gd name="T22" fmla="*/ 113 w 113"/>
                <a:gd name="T23" fmla="*/ 74 h 112"/>
                <a:gd name="T24" fmla="*/ 75 w 113"/>
                <a:gd name="T25" fmla="*/ 74 h 112"/>
                <a:gd name="T26" fmla="*/ 75 w 113"/>
                <a:gd name="T27" fmla="*/ 112 h 112"/>
                <a:gd name="T28" fmla="*/ 113 w 113"/>
                <a:gd name="T2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2">
                  <a:moveTo>
                    <a:pt x="0" y="74"/>
                  </a:moveTo>
                  <a:lnTo>
                    <a:pt x="0" y="112"/>
                  </a:lnTo>
                  <a:lnTo>
                    <a:pt x="37" y="112"/>
                  </a:lnTo>
                  <a:lnTo>
                    <a:pt x="37" y="74"/>
                  </a:lnTo>
                  <a:lnTo>
                    <a:pt x="0" y="74"/>
                  </a:lnTo>
                  <a:close/>
                  <a:moveTo>
                    <a:pt x="113" y="0"/>
                  </a:moveTo>
                  <a:lnTo>
                    <a:pt x="75" y="0"/>
                  </a:lnTo>
                  <a:lnTo>
                    <a:pt x="75" y="37"/>
                  </a:lnTo>
                  <a:lnTo>
                    <a:pt x="113" y="37"/>
                  </a:lnTo>
                  <a:lnTo>
                    <a:pt x="113" y="0"/>
                  </a:lnTo>
                  <a:close/>
                  <a:moveTo>
                    <a:pt x="113" y="112"/>
                  </a:moveTo>
                  <a:lnTo>
                    <a:pt x="113" y="74"/>
                  </a:lnTo>
                  <a:lnTo>
                    <a:pt x="75" y="74"/>
                  </a:lnTo>
                  <a:lnTo>
                    <a:pt x="75" y="112"/>
                  </a:lnTo>
                  <a:lnTo>
                    <a:pt x="113"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a:extLst>
                <a:ext uri="{FF2B5EF4-FFF2-40B4-BE49-F238E27FC236}">
                  <a16:creationId xmlns:a16="http://schemas.microsoft.com/office/drawing/2014/main" id="{7FC5749F-A292-4F5D-85C6-E3FE263A4535}"/>
                </a:ext>
              </a:extLst>
            </p:cNvPr>
            <p:cNvSpPr>
              <a:spLocks noEditPoints="1"/>
            </p:cNvSpPr>
            <p:nvPr/>
          </p:nvSpPr>
          <p:spPr bwMode="auto">
            <a:xfrm>
              <a:off x="7560638" y="2820130"/>
              <a:ext cx="54293"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5 h 112"/>
                <a:gd name="T16" fmla="*/ 0 w 38"/>
                <a:gd name="T17" fmla="*/ 75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5"/>
                  </a:lnTo>
                  <a:lnTo>
                    <a:pt x="0" y="75"/>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E18A5782-735C-4B0A-A5AF-8AE0DF26AA0C}"/>
                </a:ext>
              </a:extLst>
            </p:cNvPr>
            <p:cNvSpPr>
              <a:spLocks noChangeArrowheads="1"/>
            </p:cNvSpPr>
            <p:nvPr/>
          </p:nvSpPr>
          <p:spPr bwMode="auto">
            <a:xfrm>
              <a:off x="7560638" y="2872993"/>
              <a:ext cx="54293" cy="54293"/>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a:extLst>
                <a:ext uri="{FF2B5EF4-FFF2-40B4-BE49-F238E27FC236}">
                  <a16:creationId xmlns:a16="http://schemas.microsoft.com/office/drawing/2014/main" id="{F4E6DF19-D998-4257-B004-75B6D57CDF70}"/>
                </a:ext>
              </a:extLst>
            </p:cNvPr>
            <p:cNvSpPr>
              <a:spLocks noEditPoints="1"/>
            </p:cNvSpPr>
            <p:nvPr/>
          </p:nvSpPr>
          <p:spPr bwMode="auto">
            <a:xfrm>
              <a:off x="7614931" y="2820130"/>
              <a:ext cx="54293" cy="160020"/>
            </a:xfrm>
            <a:custGeom>
              <a:avLst/>
              <a:gdLst>
                <a:gd name="T0" fmla="*/ 38 w 38"/>
                <a:gd name="T1" fmla="*/ 112 h 112"/>
                <a:gd name="T2" fmla="*/ 0 w 38"/>
                <a:gd name="T3" fmla="*/ 112 h 112"/>
                <a:gd name="T4" fmla="*/ 0 w 38"/>
                <a:gd name="T5" fmla="*/ 75 h 112"/>
                <a:gd name="T6" fmla="*/ 38 w 38"/>
                <a:gd name="T7" fmla="*/ 75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5"/>
                  </a:lnTo>
                  <a:lnTo>
                    <a:pt x="38" y="75"/>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3E13D35E-EEBD-4C04-8D57-EFF473322B8C}"/>
              </a:ext>
            </a:extLst>
          </p:cNvPr>
          <p:cNvGrpSpPr/>
          <p:nvPr/>
        </p:nvGrpSpPr>
        <p:grpSpPr>
          <a:xfrm>
            <a:off x="4034487" y="5477930"/>
            <a:ext cx="914400" cy="428131"/>
            <a:chOff x="3590539" y="5415559"/>
            <a:chExt cx="914400" cy="428131"/>
          </a:xfrm>
        </p:grpSpPr>
        <p:grpSp>
          <p:nvGrpSpPr>
            <p:cNvPr id="216" name="Group 215">
              <a:extLst>
                <a:ext uri="{FF2B5EF4-FFF2-40B4-BE49-F238E27FC236}">
                  <a16:creationId xmlns:a16="http://schemas.microsoft.com/office/drawing/2014/main" id="{8F530676-3E65-4B2C-90AB-03598E2CB14B}"/>
                </a:ext>
              </a:extLst>
            </p:cNvPr>
            <p:cNvGrpSpPr>
              <a:grpSpLocks noChangeAspect="1"/>
            </p:cNvGrpSpPr>
            <p:nvPr/>
          </p:nvGrpSpPr>
          <p:grpSpPr>
            <a:xfrm>
              <a:off x="3841022" y="5415559"/>
              <a:ext cx="386930" cy="428131"/>
              <a:chOff x="1111443" y="2568745"/>
              <a:chExt cx="386930" cy="428131"/>
            </a:xfrm>
          </p:grpSpPr>
          <p:sp useBgFill="1">
            <p:nvSpPr>
              <p:cNvPr id="218" name="Freeform 13">
                <a:extLst>
                  <a:ext uri="{FF2B5EF4-FFF2-40B4-BE49-F238E27FC236}">
                    <a16:creationId xmlns:a16="http://schemas.microsoft.com/office/drawing/2014/main" id="{4C437DF0-E312-4784-AAF2-61872B76E9F1}"/>
                  </a:ext>
                </a:extLst>
              </p:cNvPr>
              <p:cNvSpPr>
                <a:spLocks noEditPoints="1"/>
              </p:cNvSpPr>
              <p:nvPr/>
            </p:nvSpPr>
            <p:spPr bwMode="auto">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0A861A16-B4F3-421C-9C54-580F536FA910}"/>
                  </a:ext>
                </a:extLst>
              </p:cNvPr>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
                <a:extLst>
                  <a:ext uri="{FF2B5EF4-FFF2-40B4-BE49-F238E27FC236}">
                    <a16:creationId xmlns:a16="http://schemas.microsoft.com/office/drawing/2014/main" id="{5837F23F-5D49-4D17-8168-C334FD223082}"/>
                  </a:ext>
                </a:extLst>
              </p:cNvPr>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7" name="TextBox 216">
              <a:extLst>
                <a:ext uri="{FF2B5EF4-FFF2-40B4-BE49-F238E27FC236}">
                  <a16:creationId xmlns:a16="http://schemas.microsoft.com/office/drawing/2014/main" id="{14004C7D-A5D6-4DD6-BDAE-380C3C32C2C9}"/>
                </a:ext>
              </a:extLst>
            </p:cNvPr>
            <p:cNvSpPr txBox="1">
              <a:spLocks/>
            </p:cNvSpPr>
            <p:nvPr/>
          </p:nvSpPr>
          <p:spPr>
            <a:xfrm>
              <a:off x="3590539" y="5464678"/>
              <a:ext cx="914400"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sz="1000" b="1">
                  <a:solidFill>
                    <a:schemeClr val="bg1">
                      <a:lumMod val="65000"/>
                      <a:lumOff val="35000"/>
                    </a:schemeClr>
                  </a:solidFill>
                </a:rPr>
                <a:t>GDB</a:t>
              </a:r>
            </a:p>
          </p:txBody>
        </p:sp>
      </p:grpSp>
      <p:sp>
        <p:nvSpPr>
          <p:cNvPr id="221" name="TextBox 220">
            <a:extLst>
              <a:ext uri="{FF2B5EF4-FFF2-40B4-BE49-F238E27FC236}">
                <a16:creationId xmlns:a16="http://schemas.microsoft.com/office/drawing/2014/main" id="{A06A73AF-2446-466E-8ACC-59947F4FF5C5}"/>
              </a:ext>
            </a:extLst>
          </p:cNvPr>
          <p:cNvSpPr txBox="1">
            <a:spLocks/>
          </p:cNvSpPr>
          <p:nvPr/>
        </p:nvSpPr>
        <p:spPr>
          <a:xfrm>
            <a:off x="2864400" y="6101007"/>
            <a:ext cx="1117079" cy="187922"/>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Content Store</a:t>
            </a:r>
          </a:p>
        </p:txBody>
      </p:sp>
      <p:grpSp>
        <p:nvGrpSpPr>
          <p:cNvPr id="222" name="Group 221">
            <a:extLst>
              <a:ext uri="{FF2B5EF4-FFF2-40B4-BE49-F238E27FC236}">
                <a16:creationId xmlns:a16="http://schemas.microsoft.com/office/drawing/2014/main" id="{2D0D5D5F-79DB-48E1-AF44-6B636E27F217}"/>
              </a:ext>
            </a:extLst>
          </p:cNvPr>
          <p:cNvGrpSpPr/>
          <p:nvPr/>
        </p:nvGrpSpPr>
        <p:grpSpPr>
          <a:xfrm>
            <a:off x="3062486" y="5441810"/>
            <a:ext cx="612775" cy="587375"/>
            <a:chOff x="1082675" y="2514600"/>
            <a:chExt cx="612775" cy="587375"/>
          </a:xfrm>
        </p:grpSpPr>
        <p:sp useBgFill="1">
          <p:nvSpPr>
            <p:cNvPr id="223" name="Freeform 6">
              <a:extLst>
                <a:ext uri="{FF2B5EF4-FFF2-40B4-BE49-F238E27FC236}">
                  <a16:creationId xmlns:a16="http://schemas.microsoft.com/office/drawing/2014/main" id="{8718F14D-2129-4B32-B4EC-AA67417B63AF}"/>
                </a:ext>
              </a:extLst>
            </p:cNvPr>
            <p:cNvSpPr>
              <a:spLocks/>
            </p:cNvSpPr>
            <p:nvPr/>
          </p:nvSpPr>
          <p:spPr bwMode="auto">
            <a:xfrm>
              <a:off x="1082675" y="2514600"/>
              <a:ext cx="612775" cy="587375"/>
            </a:xfrm>
            <a:custGeom>
              <a:avLst/>
              <a:gdLst>
                <a:gd name="T0" fmla="*/ 2249 w 2699"/>
                <a:gd name="T1" fmla="*/ 0 h 2586"/>
                <a:gd name="T2" fmla="*/ 2299 w 2699"/>
                <a:gd name="T3" fmla="*/ 12 h 2586"/>
                <a:gd name="T4" fmla="*/ 2337 w 2699"/>
                <a:gd name="T5" fmla="*/ 42 h 2586"/>
                <a:gd name="T6" fmla="*/ 2359 w 2699"/>
                <a:gd name="T7" fmla="*/ 87 h 2586"/>
                <a:gd name="T8" fmla="*/ 2362 w 2699"/>
                <a:gd name="T9" fmla="*/ 450 h 2586"/>
                <a:gd name="T10" fmla="*/ 2350 w 2699"/>
                <a:gd name="T11" fmla="*/ 500 h 2586"/>
                <a:gd name="T12" fmla="*/ 2320 w 2699"/>
                <a:gd name="T13" fmla="*/ 538 h 2586"/>
                <a:gd name="T14" fmla="*/ 2275 w 2699"/>
                <a:gd name="T15" fmla="*/ 559 h 2586"/>
                <a:gd name="T16" fmla="*/ 2193 w 2699"/>
                <a:gd name="T17" fmla="*/ 562 h 2586"/>
                <a:gd name="T18" fmla="*/ 2215 w 2699"/>
                <a:gd name="T19" fmla="*/ 1014 h 2586"/>
                <a:gd name="T20" fmla="*/ 2255 w 2699"/>
                <a:gd name="T21" fmla="*/ 1031 h 2586"/>
                <a:gd name="T22" fmla="*/ 2666 w 2699"/>
                <a:gd name="T23" fmla="*/ 1439 h 2586"/>
                <a:gd name="T24" fmla="*/ 2691 w 2699"/>
                <a:gd name="T25" fmla="*/ 1476 h 2586"/>
                <a:gd name="T26" fmla="*/ 2699 w 2699"/>
                <a:gd name="T27" fmla="*/ 1518 h 2586"/>
                <a:gd name="T28" fmla="*/ 2691 w 2699"/>
                <a:gd name="T29" fmla="*/ 1561 h 2586"/>
                <a:gd name="T30" fmla="*/ 2693 w 2699"/>
                <a:gd name="T31" fmla="*/ 1592 h 2586"/>
                <a:gd name="T32" fmla="*/ 2699 w 2699"/>
                <a:gd name="T33" fmla="*/ 1631 h 2586"/>
                <a:gd name="T34" fmla="*/ 2696 w 2699"/>
                <a:gd name="T35" fmla="*/ 2499 h 2586"/>
                <a:gd name="T36" fmla="*/ 2675 w 2699"/>
                <a:gd name="T37" fmla="*/ 2545 h 2586"/>
                <a:gd name="T38" fmla="*/ 2637 w 2699"/>
                <a:gd name="T39" fmla="*/ 2575 h 2586"/>
                <a:gd name="T40" fmla="*/ 2587 w 2699"/>
                <a:gd name="T41" fmla="*/ 2586 h 2586"/>
                <a:gd name="T42" fmla="*/ 1493 w 2699"/>
                <a:gd name="T43" fmla="*/ 2584 h 2586"/>
                <a:gd name="T44" fmla="*/ 1448 w 2699"/>
                <a:gd name="T45" fmla="*/ 2562 h 2586"/>
                <a:gd name="T46" fmla="*/ 1418 w 2699"/>
                <a:gd name="T47" fmla="*/ 2524 h 2586"/>
                <a:gd name="T48" fmla="*/ 1406 w 2699"/>
                <a:gd name="T49" fmla="*/ 2474 h 2586"/>
                <a:gd name="T50" fmla="*/ 281 w 2699"/>
                <a:gd name="T51" fmla="*/ 1799 h 2586"/>
                <a:gd name="T52" fmla="*/ 232 w 2699"/>
                <a:gd name="T53" fmla="*/ 1787 h 2586"/>
                <a:gd name="T54" fmla="*/ 193 w 2699"/>
                <a:gd name="T55" fmla="*/ 1757 h 2586"/>
                <a:gd name="T56" fmla="*/ 172 w 2699"/>
                <a:gd name="T57" fmla="*/ 1712 h 2586"/>
                <a:gd name="T58" fmla="*/ 169 w 2699"/>
                <a:gd name="T59" fmla="*/ 562 h 2586"/>
                <a:gd name="T60" fmla="*/ 87 w 2699"/>
                <a:gd name="T61" fmla="*/ 559 h 2586"/>
                <a:gd name="T62" fmla="*/ 42 w 2699"/>
                <a:gd name="T63" fmla="*/ 538 h 2586"/>
                <a:gd name="T64" fmla="*/ 12 w 2699"/>
                <a:gd name="T65" fmla="*/ 500 h 2586"/>
                <a:gd name="T66" fmla="*/ 0 w 2699"/>
                <a:gd name="T67" fmla="*/ 450 h 2586"/>
                <a:gd name="T68" fmla="*/ 3 w 2699"/>
                <a:gd name="T69" fmla="*/ 87 h 2586"/>
                <a:gd name="T70" fmla="*/ 25 w 2699"/>
                <a:gd name="T71" fmla="*/ 42 h 2586"/>
                <a:gd name="T72" fmla="*/ 63 w 2699"/>
                <a:gd name="T73" fmla="*/ 12 h 2586"/>
                <a:gd name="T74" fmla="*/ 113 w 2699"/>
                <a:gd name="T75" fmla="*/ 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9" h="2586">
                  <a:moveTo>
                    <a:pt x="113" y="0"/>
                  </a:moveTo>
                  <a:lnTo>
                    <a:pt x="2249" y="0"/>
                  </a:lnTo>
                  <a:lnTo>
                    <a:pt x="2275" y="3"/>
                  </a:lnTo>
                  <a:lnTo>
                    <a:pt x="2299" y="12"/>
                  </a:lnTo>
                  <a:lnTo>
                    <a:pt x="2320" y="24"/>
                  </a:lnTo>
                  <a:lnTo>
                    <a:pt x="2337" y="42"/>
                  </a:lnTo>
                  <a:lnTo>
                    <a:pt x="2350" y="63"/>
                  </a:lnTo>
                  <a:lnTo>
                    <a:pt x="2359" y="87"/>
                  </a:lnTo>
                  <a:lnTo>
                    <a:pt x="2362" y="112"/>
                  </a:lnTo>
                  <a:lnTo>
                    <a:pt x="2362" y="450"/>
                  </a:lnTo>
                  <a:lnTo>
                    <a:pt x="2359" y="475"/>
                  </a:lnTo>
                  <a:lnTo>
                    <a:pt x="2350" y="500"/>
                  </a:lnTo>
                  <a:lnTo>
                    <a:pt x="2337" y="520"/>
                  </a:lnTo>
                  <a:lnTo>
                    <a:pt x="2320" y="538"/>
                  </a:lnTo>
                  <a:lnTo>
                    <a:pt x="2299" y="550"/>
                  </a:lnTo>
                  <a:lnTo>
                    <a:pt x="2275" y="559"/>
                  </a:lnTo>
                  <a:lnTo>
                    <a:pt x="2249" y="562"/>
                  </a:lnTo>
                  <a:lnTo>
                    <a:pt x="2193" y="562"/>
                  </a:lnTo>
                  <a:lnTo>
                    <a:pt x="2193" y="1012"/>
                  </a:lnTo>
                  <a:lnTo>
                    <a:pt x="2215" y="1014"/>
                  </a:lnTo>
                  <a:lnTo>
                    <a:pt x="2236" y="1020"/>
                  </a:lnTo>
                  <a:lnTo>
                    <a:pt x="2255" y="1031"/>
                  </a:lnTo>
                  <a:lnTo>
                    <a:pt x="2272" y="1045"/>
                  </a:lnTo>
                  <a:lnTo>
                    <a:pt x="2666" y="1439"/>
                  </a:lnTo>
                  <a:lnTo>
                    <a:pt x="2680" y="1456"/>
                  </a:lnTo>
                  <a:lnTo>
                    <a:pt x="2691" y="1476"/>
                  </a:lnTo>
                  <a:lnTo>
                    <a:pt x="2697" y="1496"/>
                  </a:lnTo>
                  <a:lnTo>
                    <a:pt x="2699" y="1518"/>
                  </a:lnTo>
                  <a:lnTo>
                    <a:pt x="2697" y="1540"/>
                  </a:lnTo>
                  <a:lnTo>
                    <a:pt x="2691" y="1561"/>
                  </a:lnTo>
                  <a:lnTo>
                    <a:pt x="2684" y="1574"/>
                  </a:lnTo>
                  <a:lnTo>
                    <a:pt x="2693" y="1592"/>
                  </a:lnTo>
                  <a:lnTo>
                    <a:pt x="2698" y="1611"/>
                  </a:lnTo>
                  <a:lnTo>
                    <a:pt x="2699" y="1631"/>
                  </a:lnTo>
                  <a:lnTo>
                    <a:pt x="2699" y="2474"/>
                  </a:lnTo>
                  <a:lnTo>
                    <a:pt x="2696" y="2499"/>
                  </a:lnTo>
                  <a:lnTo>
                    <a:pt x="2687" y="2524"/>
                  </a:lnTo>
                  <a:lnTo>
                    <a:pt x="2675" y="2545"/>
                  </a:lnTo>
                  <a:lnTo>
                    <a:pt x="2657" y="2562"/>
                  </a:lnTo>
                  <a:lnTo>
                    <a:pt x="2637" y="2575"/>
                  </a:lnTo>
                  <a:lnTo>
                    <a:pt x="2612" y="2584"/>
                  </a:lnTo>
                  <a:lnTo>
                    <a:pt x="2587" y="2586"/>
                  </a:lnTo>
                  <a:lnTo>
                    <a:pt x="1518" y="2586"/>
                  </a:lnTo>
                  <a:lnTo>
                    <a:pt x="1493" y="2584"/>
                  </a:lnTo>
                  <a:lnTo>
                    <a:pt x="1469" y="2575"/>
                  </a:lnTo>
                  <a:lnTo>
                    <a:pt x="1448" y="2562"/>
                  </a:lnTo>
                  <a:lnTo>
                    <a:pt x="1430" y="2545"/>
                  </a:lnTo>
                  <a:lnTo>
                    <a:pt x="1418" y="2524"/>
                  </a:lnTo>
                  <a:lnTo>
                    <a:pt x="1409" y="2499"/>
                  </a:lnTo>
                  <a:lnTo>
                    <a:pt x="1406" y="2474"/>
                  </a:lnTo>
                  <a:lnTo>
                    <a:pt x="1406" y="1799"/>
                  </a:lnTo>
                  <a:lnTo>
                    <a:pt x="281" y="1799"/>
                  </a:lnTo>
                  <a:lnTo>
                    <a:pt x="256" y="1796"/>
                  </a:lnTo>
                  <a:lnTo>
                    <a:pt x="232" y="1787"/>
                  </a:lnTo>
                  <a:lnTo>
                    <a:pt x="211" y="1775"/>
                  </a:lnTo>
                  <a:lnTo>
                    <a:pt x="193" y="1757"/>
                  </a:lnTo>
                  <a:lnTo>
                    <a:pt x="181" y="1737"/>
                  </a:lnTo>
                  <a:lnTo>
                    <a:pt x="172" y="1712"/>
                  </a:lnTo>
                  <a:lnTo>
                    <a:pt x="169" y="1687"/>
                  </a:lnTo>
                  <a:lnTo>
                    <a:pt x="169" y="562"/>
                  </a:lnTo>
                  <a:lnTo>
                    <a:pt x="113" y="562"/>
                  </a:lnTo>
                  <a:lnTo>
                    <a:pt x="87" y="559"/>
                  </a:lnTo>
                  <a:lnTo>
                    <a:pt x="63" y="550"/>
                  </a:lnTo>
                  <a:lnTo>
                    <a:pt x="42" y="538"/>
                  </a:lnTo>
                  <a:lnTo>
                    <a:pt x="25" y="520"/>
                  </a:lnTo>
                  <a:lnTo>
                    <a:pt x="12" y="500"/>
                  </a:lnTo>
                  <a:lnTo>
                    <a:pt x="3" y="475"/>
                  </a:lnTo>
                  <a:lnTo>
                    <a:pt x="0" y="450"/>
                  </a:lnTo>
                  <a:lnTo>
                    <a:pt x="0" y="112"/>
                  </a:lnTo>
                  <a:lnTo>
                    <a:pt x="3" y="87"/>
                  </a:lnTo>
                  <a:lnTo>
                    <a:pt x="12" y="63"/>
                  </a:lnTo>
                  <a:lnTo>
                    <a:pt x="25" y="42"/>
                  </a:lnTo>
                  <a:lnTo>
                    <a:pt x="42" y="24"/>
                  </a:lnTo>
                  <a:lnTo>
                    <a:pt x="63" y="12"/>
                  </a:lnTo>
                  <a:lnTo>
                    <a:pt x="87" y="3"/>
                  </a:lnTo>
                  <a:lnTo>
                    <a:pt x="11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
              <a:extLst>
                <a:ext uri="{FF2B5EF4-FFF2-40B4-BE49-F238E27FC236}">
                  <a16:creationId xmlns:a16="http://schemas.microsoft.com/office/drawing/2014/main" id="{79F9B0FB-FE37-4B24-8AA2-AF95941A0119}"/>
                </a:ext>
              </a:extLst>
            </p:cNvPr>
            <p:cNvSpPr>
              <a:spLocks noEditPoints="1"/>
            </p:cNvSpPr>
            <p:nvPr/>
          </p:nvSpPr>
          <p:spPr bwMode="auto">
            <a:xfrm>
              <a:off x="1108075" y="2540000"/>
              <a:ext cx="484188" cy="357188"/>
            </a:xfrm>
            <a:custGeom>
              <a:avLst/>
              <a:gdLst>
                <a:gd name="T0" fmla="*/ 630 w 2136"/>
                <a:gd name="T1" fmla="*/ 619 h 1575"/>
                <a:gd name="T2" fmla="*/ 612 w 2136"/>
                <a:gd name="T3" fmla="*/ 621 h 1575"/>
                <a:gd name="T4" fmla="*/ 596 w 2136"/>
                <a:gd name="T5" fmla="*/ 629 h 1575"/>
                <a:gd name="T6" fmla="*/ 582 w 2136"/>
                <a:gd name="T7" fmla="*/ 639 h 1575"/>
                <a:gd name="T8" fmla="*/ 572 w 2136"/>
                <a:gd name="T9" fmla="*/ 653 h 1575"/>
                <a:gd name="T10" fmla="*/ 564 w 2136"/>
                <a:gd name="T11" fmla="*/ 669 h 1575"/>
                <a:gd name="T12" fmla="*/ 562 w 2136"/>
                <a:gd name="T13" fmla="*/ 687 h 1575"/>
                <a:gd name="T14" fmla="*/ 562 w 2136"/>
                <a:gd name="T15" fmla="*/ 720 h 1575"/>
                <a:gd name="T16" fmla="*/ 564 w 2136"/>
                <a:gd name="T17" fmla="*/ 738 h 1575"/>
                <a:gd name="T18" fmla="*/ 572 w 2136"/>
                <a:gd name="T19" fmla="*/ 754 h 1575"/>
                <a:gd name="T20" fmla="*/ 582 w 2136"/>
                <a:gd name="T21" fmla="*/ 768 h 1575"/>
                <a:gd name="T22" fmla="*/ 596 w 2136"/>
                <a:gd name="T23" fmla="*/ 779 h 1575"/>
                <a:gd name="T24" fmla="*/ 612 w 2136"/>
                <a:gd name="T25" fmla="*/ 785 h 1575"/>
                <a:gd name="T26" fmla="*/ 630 w 2136"/>
                <a:gd name="T27" fmla="*/ 788 h 1575"/>
                <a:gd name="T28" fmla="*/ 1506 w 2136"/>
                <a:gd name="T29" fmla="*/ 788 h 1575"/>
                <a:gd name="T30" fmla="*/ 1524 w 2136"/>
                <a:gd name="T31" fmla="*/ 785 h 1575"/>
                <a:gd name="T32" fmla="*/ 1540 w 2136"/>
                <a:gd name="T33" fmla="*/ 779 h 1575"/>
                <a:gd name="T34" fmla="*/ 1554 w 2136"/>
                <a:gd name="T35" fmla="*/ 768 h 1575"/>
                <a:gd name="T36" fmla="*/ 1564 w 2136"/>
                <a:gd name="T37" fmla="*/ 754 h 1575"/>
                <a:gd name="T38" fmla="*/ 1572 w 2136"/>
                <a:gd name="T39" fmla="*/ 738 h 1575"/>
                <a:gd name="T40" fmla="*/ 1574 w 2136"/>
                <a:gd name="T41" fmla="*/ 720 h 1575"/>
                <a:gd name="T42" fmla="*/ 1574 w 2136"/>
                <a:gd name="T43" fmla="*/ 687 h 1575"/>
                <a:gd name="T44" fmla="*/ 1572 w 2136"/>
                <a:gd name="T45" fmla="*/ 669 h 1575"/>
                <a:gd name="T46" fmla="*/ 1564 w 2136"/>
                <a:gd name="T47" fmla="*/ 653 h 1575"/>
                <a:gd name="T48" fmla="*/ 1554 w 2136"/>
                <a:gd name="T49" fmla="*/ 639 h 1575"/>
                <a:gd name="T50" fmla="*/ 1540 w 2136"/>
                <a:gd name="T51" fmla="*/ 629 h 1575"/>
                <a:gd name="T52" fmla="*/ 1524 w 2136"/>
                <a:gd name="T53" fmla="*/ 621 h 1575"/>
                <a:gd name="T54" fmla="*/ 1506 w 2136"/>
                <a:gd name="T55" fmla="*/ 619 h 1575"/>
                <a:gd name="T56" fmla="*/ 630 w 2136"/>
                <a:gd name="T57" fmla="*/ 619 h 1575"/>
                <a:gd name="T58" fmla="*/ 168 w 2136"/>
                <a:gd name="T59" fmla="*/ 450 h 1575"/>
                <a:gd name="T60" fmla="*/ 1968 w 2136"/>
                <a:gd name="T61" fmla="*/ 450 h 1575"/>
                <a:gd name="T62" fmla="*/ 1968 w 2136"/>
                <a:gd name="T63" fmla="*/ 900 h 1575"/>
                <a:gd name="T64" fmla="*/ 1405 w 2136"/>
                <a:gd name="T65" fmla="*/ 900 h 1575"/>
                <a:gd name="T66" fmla="*/ 1380 w 2136"/>
                <a:gd name="T67" fmla="*/ 903 h 1575"/>
                <a:gd name="T68" fmla="*/ 1356 w 2136"/>
                <a:gd name="T69" fmla="*/ 912 h 1575"/>
                <a:gd name="T70" fmla="*/ 1335 w 2136"/>
                <a:gd name="T71" fmla="*/ 924 h 1575"/>
                <a:gd name="T72" fmla="*/ 1317 w 2136"/>
                <a:gd name="T73" fmla="*/ 942 h 1575"/>
                <a:gd name="T74" fmla="*/ 1305 w 2136"/>
                <a:gd name="T75" fmla="*/ 963 h 1575"/>
                <a:gd name="T76" fmla="*/ 1296 w 2136"/>
                <a:gd name="T77" fmla="*/ 987 h 1575"/>
                <a:gd name="T78" fmla="*/ 1293 w 2136"/>
                <a:gd name="T79" fmla="*/ 1013 h 1575"/>
                <a:gd name="T80" fmla="*/ 1293 w 2136"/>
                <a:gd name="T81" fmla="*/ 1575 h 1575"/>
                <a:gd name="T82" fmla="*/ 168 w 2136"/>
                <a:gd name="T83" fmla="*/ 1575 h 1575"/>
                <a:gd name="T84" fmla="*/ 168 w 2136"/>
                <a:gd name="T85" fmla="*/ 450 h 1575"/>
                <a:gd name="T86" fmla="*/ 0 w 2136"/>
                <a:gd name="T87" fmla="*/ 0 h 1575"/>
                <a:gd name="T88" fmla="*/ 2136 w 2136"/>
                <a:gd name="T89" fmla="*/ 0 h 1575"/>
                <a:gd name="T90" fmla="*/ 2136 w 2136"/>
                <a:gd name="T91" fmla="*/ 338 h 1575"/>
                <a:gd name="T92" fmla="*/ 0 w 2136"/>
                <a:gd name="T93" fmla="*/ 338 h 1575"/>
                <a:gd name="T94" fmla="*/ 0 w 2136"/>
                <a:gd name="T95"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6" h="1575">
                  <a:moveTo>
                    <a:pt x="630" y="619"/>
                  </a:moveTo>
                  <a:lnTo>
                    <a:pt x="612" y="621"/>
                  </a:lnTo>
                  <a:lnTo>
                    <a:pt x="596" y="629"/>
                  </a:lnTo>
                  <a:lnTo>
                    <a:pt x="582" y="639"/>
                  </a:lnTo>
                  <a:lnTo>
                    <a:pt x="572" y="653"/>
                  </a:lnTo>
                  <a:lnTo>
                    <a:pt x="564" y="669"/>
                  </a:lnTo>
                  <a:lnTo>
                    <a:pt x="562" y="687"/>
                  </a:lnTo>
                  <a:lnTo>
                    <a:pt x="562" y="720"/>
                  </a:lnTo>
                  <a:lnTo>
                    <a:pt x="564" y="738"/>
                  </a:lnTo>
                  <a:lnTo>
                    <a:pt x="572" y="754"/>
                  </a:lnTo>
                  <a:lnTo>
                    <a:pt x="582" y="768"/>
                  </a:lnTo>
                  <a:lnTo>
                    <a:pt x="596" y="779"/>
                  </a:lnTo>
                  <a:lnTo>
                    <a:pt x="612" y="785"/>
                  </a:lnTo>
                  <a:lnTo>
                    <a:pt x="630" y="788"/>
                  </a:lnTo>
                  <a:lnTo>
                    <a:pt x="1506" y="788"/>
                  </a:lnTo>
                  <a:lnTo>
                    <a:pt x="1524" y="785"/>
                  </a:lnTo>
                  <a:lnTo>
                    <a:pt x="1540" y="779"/>
                  </a:lnTo>
                  <a:lnTo>
                    <a:pt x="1554" y="768"/>
                  </a:lnTo>
                  <a:lnTo>
                    <a:pt x="1564" y="754"/>
                  </a:lnTo>
                  <a:lnTo>
                    <a:pt x="1572" y="738"/>
                  </a:lnTo>
                  <a:lnTo>
                    <a:pt x="1574" y="720"/>
                  </a:lnTo>
                  <a:lnTo>
                    <a:pt x="1574" y="687"/>
                  </a:lnTo>
                  <a:lnTo>
                    <a:pt x="1572" y="669"/>
                  </a:lnTo>
                  <a:lnTo>
                    <a:pt x="1564" y="653"/>
                  </a:lnTo>
                  <a:lnTo>
                    <a:pt x="1554" y="639"/>
                  </a:lnTo>
                  <a:lnTo>
                    <a:pt x="1540" y="629"/>
                  </a:lnTo>
                  <a:lnTo>
                    <a:pt x="1524" y="621"/>
                  </a:lnTo>
                  <a:lnTo>
                    <a:pt x="1506" y="619"/>
                  </a:lnTo>
                  <a:lnTo>
                    <a:pt x="630" y="619"/>
                  </a:lnTo>
                  <a:close/>
                  <a:moveTo>
                    <a:pt x="168" y="450"/>
                  </a:moveTo>
                  <a:lnTo>
                    <a:pt x="1968" y="450"/>
                  </a:lnTo>
                  <a:lnTo>
                    <a:pt x="1968" y="900"/>
                  </a:lnTo>
                  <a:lnTo>
                    <a:pt x="1405" y="900"/>
                  </a:lnTo>
                  <a:lnTo>
                    <a:pt x="1380" y="903"/>
                  </a:lnTo>
                  <a:lnTo>
                    <a:pt x="1356" y="912"/>
                  </a:lnTo>
                  <a:lnTo>
                    <a:pt x="1335" y="924"/>
                  </a:lnTo>
                  <a:lnTo>
                    <a:pt x="1317" y="942"/>
                  </a:lnTo>
                  <a:lnTo>
                    <a:pt x="1305" y="963"/>
                  </a:lnTo>
                  <a:lnTo>
                    <a:pt x="1296" y="987"/>
                  </a:lnTo>
                  <a:lnTo>
                    <a:pt x="1293" y="1013"/>
                  </a:lnTo>
                  <a:lnTo>
                    <a:pt x="1293" y="1575"/>
                  </a:lnTo>
                  <a:lnTo>
                    <a:pt x="168" y="1575"/>
                  </a:lnTo>
                  <a:lnTo>
                    <a:pt x="168" y="450"/>
                  </a:lnTo>
                  <a:close/>
                  <a:moveTo>
                    <a:pt x="0" y="0"/>
                  </a:moveTo>
                  <a:lnTo>
                    <a:pt x="2136" y="0"/>
                  </a:lnTo>
                  <a:lnTo>
                    <a:pt x="2136" y="338"/>
                  </a:lnTo>
                  <a:lnTo>
                    <a:pt x="0" y="338"/>
                  </a:lnTo>
                  <a:lnTo>
                    <a:pt x="0" y="0"/>
                  </a:lnTo>
                  <a:close/>
                </a:path>
              </a:pathLst>
            </a:custGeom>
            <a:solidFill>
              <a:srgbClr val="FFFFFF"/>
            </a:solidFill>
            <a:ln w="0">
              <a:solidFill>
                <a:srgbClr val="005C9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
              <a:extLst>
                <a:ext uri="{FF2B5EF4-FFF2-40B4-BE49-F238E27FC236}">
                  <a16:creationId xmlns:a16="http://schemas.microsoft.com/office/drawing/2014/main" id="{DC48D058-EC32-4F4E-8325-5EC41331CD11}"/>
                </a:ext>
              </a:extLst>
            </p:cNvPr>
            <p:cNvSpPr>
              <a:spLocks noEditPoints="1"/>
            </p:cNvSpPr>
            <p:nvPr/>
          </p:nvSpPr>
          <p:spPr bwMode="auto">
            <a:xfrm>
              <a:off x="1427163" y="2770188"/>
              <a:ext cx="242888" cy="306388"/>
            </a:xfrm>
            <a:custGeom>
              <a:avLst/>
              <a:gdLst>
                <a:gd name="T0" fmla="*/ 675 w 1069"/>
                <a:gd name="T1" fmla="*/ 0 h 1349"/>
                <a:gd name="T2" fmla="*/ 1069 w 1069"/>
                <a:gd name="T3" fmla="*/ 393 h 1349"/>
                <a:gd name="T4" fmla="*/ 675 w 1069"/>
                <a:gd name="T5" fmla="*/ 393 h 1349"/>
                <a:gd name="T6" fmla="*/ 675 w 1069"/>
                <a:gd name="T7" fmla="*/ 0 h 1349"/>
                <a:gd name="T8" fmla="*/ 0 w 1069"/>
                <a:gd name="T9" fmla="*/ 0 h 1349"/>
                <a:gd name="T10" fmla="*/ 563 w 1069"/>
                <a:gd name="T11" fmla="*/ 0 h 1349"/>
                <a:gd name="T12" fmla="*/ 563 w 1069"/>
                <a:gd name="T13" fmla="*/ 448 h 1349"/>
                <a:gd name="T14" fmla="*/ 565 w 1069"/>
                <a:gd name="T15" fmla="*/ 466 h 1349"/>
                <a:gd name="T16" fmla="*/ 570 w 1069"/>
                <a:gd name="T17" fmla="*/ 481 h 1349"/>
                <a:gd name="T18" fmla="*/ 580 w 1069"/>
                <a:gd name="T19" fmla="*/ 491 h 1349"/>
                <a:gd name="T20" fmla="*/ 592 w 1069"/>
                <a:gd name="T21" fmla="*/ 500 h 1349"/>
                <a:gd name="T22" fmla="*/ 607 w 1069"/>
                <a:gd name="T23" fmla="*/ 504 h 1349"/>
                <a:gd name="T24" fmla="*/ 626 w 1069"/>
                <a:gd name="T25" fmla="*/ 506 h 1349"/>
                <a:gd name="T26" fmla="*/ 1069 w 1069"/>
                <a:gd name="T27" fmla="*/ 506 h 1349"/>
                <a:gd name="T28" fmla="*/ 1069 w 1069"/>
                <a:gd name="T29" fmla="*/ 1349 h 1349"/>
                <a:gd name="T30" fmla="*/ 0 w 1069"/>
                <a:gd name="T31" fmla="*/ 1349 h 1349"/>
                <a:gd name="T32" fmla="*/ 0 w 1069"/>
                <a:gd name="T33" fmla="*/ 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1349">
                  <a:moveTo>
                    <a:pt x="675" y="0"/>
                  </a:moveTo>
                  <a:lnTo>
                    <a:pt x="1069" y="393"/>
                  </a:lnTo>
                  <a:lnTo>
                    <a:pt x="675" y="393"/>
                  </a:lnTo>
                  <a:lnTo>
                    <a:pt x="675" y="0"/>
                  </a:lnTo>
                  <a:close/>
                  <a:moveTo>
                    <a:pt x="0" y="0"/>
                  </a:moveTo>
                  <a:lnTo>
                    <a:pt x="563" y="0"/>
                  </a:lnTo>
                  <a:lnTo>
                    <a:pt x="563" y="448"/>
                  </a:lnTo>
                  <a:lnTo>
                    <a:pt x="565" y="466"/>
                  </a:lnTo>
                  <a:lnTo>
                    <a:pt x="570" y="481"/>
                  </a:lnTo>
                  <a:lnTo>
                    <a:pt x="580" y="491"/>
                  </a:lnTo>
                  <a:lnTo>
                    <a:pt x="592" y="500"/>
                  </a:lnTo>
                  <a:lnTo>
                    <a:pt x="607" y="504"/>
                  </a:lnTo>
                  <a:lnTo>
                    <a:pt x="626" y="506"/>
                  </a:lnTo>
                  <a:lnTo>
                    <a:pt x="1069" y="506"/>
                  </a:lnTo>
                  <a:lnTo>
                    <a:pt x="1069" y="1349"/>
                  </a:lnTo>
                  <a:lnTo>
                    <a:pt x="0" y="1349"/>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75000E62-8787-491D-B425-CF6B4851C9DB}"/>
              </a:ext>
            </a:extLst>
          </p:cNvPr>
          <p:cNvSpPr/>
          <p:nvPr/>
        </p:nvSpPr>
        <p:spPr bwMode="auto">
          <a:xfrm>
            <a:off x="4736476" y="954157"/>
            <a:ext cx="1895061"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7" name="Rectangle 226">
            <a:extLst>
              <a:ext uri="{FF2B5EF4-FFF2-40B4-BE49-F238E27FC236}">
                <a16:creationId xmlns:a16="http://schemas.microsoft.com/office/drawing/2014/main" id="{593D4D28-351D-4DCD-AB48-E09A33174469}"/>
              </a:ext>
            </a:extLst>
          </p:cNvPr>
          <p:cNvSpPr/>
          <p:nvPr/>
        </p:nvSpPr>
        <p:spPr bwMode="auto">
          <a:xfrm>
            <a:off x="6729755" y="954157"/>
            <a:ext cx="4998419" cy="5621053"/>
          </a:xfrm>
          <a:prstGeom prst="rect">
            <a:avLst/>
          </a:prstGeom>
          <a:noFill/>
          <a:ln w="31750">
            <a:solidFill>
              <a:schemeClr val="tx1"/>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8" name="TextBox 227">
            <a:extLst>
              <a:ext uri="{FF2B5EF4-FFF2-40B4-BE49-F238E27FC236}">
                <a16:creationId xmlns:a16="http://schemas.microsoft.com/office/drawing/2014/main" id="{F4F86A9D-F0AB-43F6-B61A-7CF08315F7B9}"/>
              </a:ext>
            </a:extLst>
          </p:cNvPr>
          <p:cNvSpPr txBox="1">
            <a:spLocks noChangeAspect="1"/>
          </p:cNvSpPr>
          <p:nvPr/>
        </p:nvSpPr>
        <p:spPr>
          <a:xfrm>
            <a:off x="473647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a:t>
            </a:r>
            <a:br>
              <a:rPr lang="en-US" sz="1800" b="1">
                <a:solidFill>
                  <a:schemeClr val="tx2">
                    <a:lumMod val="60000"/>
                    <a:lumOff val="40000"/>
                  </a:schemeClr>
                </a:solidFill>
              </a:rPr>
            </a:br>
            <a:r>
              <a:rPr lang="en-US" sz="1800" b="1">
                <a:solidFill>
                  <a:schemeClr val="tx2">
                    <a:lumMod val="60000"/>
                    <a:lumOff val="40000"/>
                  </a:schemeClr>
                </a:solidFill>
              </a:rPr>
              <a:t>Hosted Server</a:t>
            </a:r>
          </a:p>
        </p:txBody>
      </p:sp>
      <p:sp>
        <p:nvSpPr>
          <p:cNvPr id="229" name="TextBox 228">
            <a:extLst>
              <a:ext uri="{FF2B5EF4-FFF2-40B4-BE49-F238E27FC236}">
                <a16:creationId xmlns:a16="http://schemas.microsoft.com/office/drawing/2014/main" id="{35142084-9F74-4C94-9A34-CAB7D7C438D2}"/>
              </a:ext>
            </a:extLst>
          </p:cNvPr>
          <p:cNvSpPr txBox="1">
            <a:spLocks noChangeAspect="1"/>
          </p:cNvSpPr>
          <p:nvPr/>
        </p:nvSpPr>
        <p:spPr>
          <a:xfrm>
            <a:off x="7678445"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41B8FF"/>
                </a:solidFill>
                <a:ea typeface="+mn-lt"/>
                <a:cs typeface="+mn-lt"/>
              </a:rPr>
              <a:t>Cloud Hosted </a:t>
            </a:r>
            <a:br>
              <a:rPr lang="en-US" sz="1800" b="1">
                <a:solidFill>
                  <a:srgbClr val="41B8FF"/>
                </a:solidFill>
                <a:cs typeface="Arial"/>
              </a:rPr>
            </a:br>
            <a:r>
              <a:rPr lang="en-US" sz="1800" b="1">
                <a:solidFill>
                  <a:srgbClr val="41B8FF"/>
                </a:solidFill>
              </a:rPr>
              <a:t>Raster Analysis</a:t>
            </a:r>
            <a:endParaRPr lang="en-US">
              <a:solidFill>
                <a:srgbClr val="41B8FF"/>
              </a:solidFill>
            </a:endParaRPr>
          </a:p>
        </p:txBody>
      </p:sp>
      <p:sp>
        <p:nvSpPr>
          <p:cNvPr id="230" name="TextBox 229">
            <a:extLst>
              <a:ext uri="{FF2B5EF4-FFF2-40B4-BE49-F238E27FC236}">
                <a16:creationId xmlns:a16="http://schemas.microsoft.com/office/drawing/2014/main" id="{356F5585-F3DE-42C0-88D8-0F92D7F5DC85}"/>
              </a:ext>
            </a:extLst>
          </p:cNvPr>
          <p:cNvSpPr txBox="1">
            <a:spLocks noChangeAspect="1"/>
          </p:cNvSpPr>
          <p:nvPr/>
        </p:nvSpPr>
        <p:spPr>
          <a:xfrm>
            <a:off x="9833113" y="469979"/>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ea typeface="+mn-lt"/>
                <a:cs typeface="+mn-lt"/>
              </a:rPr>
              <a:t>Cloud Hosted </a:t>
            </a:r>
            <a:br>
              <a:rPr lang="en-US" sz="1800" b="1">
                <a:solidFill>
                  <a:schemeClr val="tx2">
                    <a:lumMod val="60000"/>
                    <a:lumOff val="40000"/>
                  </a:schemeClr>
                </a:solidFill>
                <a:cs typeface="Arial"/>
              </a:rPr>
            </a:br>
            <a:r>
              <a:rPr lang="en-US" sz="1800" b="1">
                <a:solidFill>
                  <a:schemeClr val="tx2">
                    <a:lumMod val="60000"/>
                    <a:lumOff val="40000"/>
                  </a:schemeClr>
                </a:solidFill>
              </a:rPr>
              <a:t>Image Server</a:t>
            </a:r>
            <a:endParaRPr lang="en-US">
              <a:solidFill>
                <a:schemeClr val="tx2">
                  <a:lumMod val="60000"/>
                  <a:lumOff val="40000"/>
                </a:schemeClr>
              </a:solidFill>
            </a:endParaRPr>
          </a:p>
        </p:txBody>
      </p:sp>
      <p:sp>
        <p:nvSpPr>
          <p:cNvPr id="231" name="Rectangle 61">
            <a:extLst>
              <a:ext uri="{FF2B5EF4-FFF2-40B4-BE49-F238E27FC236}">
                <a16:creationId xmlns:a16="http://schemas.microsoft.com/office/drawing/2014/main" id="{97F46533-A86D-425F-BE13-7C40E717058E}"/>
              </a:ext>
            </a:extLst>
          </p:cNvPr>
          <p:cNvSpPr>
            <a:spLocks/>
          </p:cNvSpPr>
          <p:nvPr/>
        </p:nvSpPr>
        <p:spPr bwMode="auto">
          <a:xfrm flipV="1">
            <a:off x="768158" y="4501372"/>
            <a:ext cx="11079285" cy="80442"/>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2" name="Rectangle 61">
            <a:extLst>
              <a:ext uri="{FF2B5EF4-FFF2-40B4-BE49-F238E27FC236}">
                <a16:creationId xmlns:a16="http://schemas.microsoft.com/office/drawing/2014/main" id="{50C87DCB-CE1E-4D98-8EDB-CE4ED3F66385}"/>
              </a:ext>
            </a:extLst>
          </p:cNvPr>
          <p:cNvSpPr>
            <a:spLocks/>
          </p:cNvSpPr>
          <p:nvPr/>
        </p:nvSpPr>
        <p:spPr bwMode="auto">
          <a:xfrm rot="5400000" flipV="1">
            <a:off x="1618846" y="4744470"/>
            <a:ext cx="451473"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3" name="Rectangle 61">
            <a:extLst>
              <a:ext uri="{FF2B5EF4-FFF2-40B4-BE49-F238E27FC236}">
                <a16:creationId xmlns:a16="http://schemas.microsoft.com/office/drawing/2014/main" id="{2696C305-F55F-4B99-A3F1-85C7536E9783}"/>
              </a:ext>
            </a:extLst>
          </p:cNvPr>
          <p:cNvSpPr>
            <a:spLocks/>
          </p:cNvSpPr>
          <p:nvPr/>
        </p:nvSpPr>
        <p:spPr bwMode="auto">
          <a:xfrm rot="5400000" flipV="1">
            <a:off x="2932179"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4" name="Rectangle 61">
            <a:extLst>
              <a:ext uri="{FF2B5EF4-FFF2-40B4-BE49-F238E27FC236}">
                <a16:creationId xmlns:a16="http://schemas.microsoft.com/office/drawing/2014/main" id="{8267C696-4E5A-4150-80A9-ED24081CAF7A}"/>
              </a:ext>
            </a:extLst>
          </p:cNvPr>
          <p:cNvSpPr>
            <a:spLocks/>
          </p:cNvSpPr>
          <p:nvPr/>
        </p:nvSpPr>
        <p:spPr bwMode="auto">
          <a:xfrm rot="5400000" flipV="1">
            <a:off x="4026924" y="5007012"/>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5" name="Rectangle 61">
            <a:extLst>
              <a:ext uri="{FF2B5EF4-FFF2-40B4-BE49-F238E27FC236}">
                <a16:creationId xmlns:a16="http://schemas.microsoft.com/office/drawing/2014/main" id="{4C44F8A0-B70D-4DB3-B3A4-30E049266BEA}"/>
              </a:ext>
            </a:extLst>
          </p:cNvPr>
          <p:cNvSpPr>
            <a:spLocks/>
          </p:cNvSpPr>
          <p:nvPr/>
        </p:nvSpPr>
        <p:spPr bwMode="auto">
          <a:xfrm rot="5400000" flipV="1">
            <a:off x="2486501" y="4355965"/>
            <a:ext cx="325540"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6" name="Rectangle 61">
            <a:extLst>
              <a:ext uri="{FF2B5EF4-FFF2-40B4-BE49-F238E27FC236}">
                <a16:creationId xmlns:a16="http://schemas.microsoft.com/office/drawing/2014/main" id="{C71FEB23-C37D-4FCC-A618-DCB13193EB91}"/>
              </a:ext>
            </a:extLst>
          </p:cNvPr>
          <p:cNvSpPr>
            <a:spLocks/>
          </p:cNvSpPr>
          <p:nvPr/>
        </p:nvSpPr>
        <p:spPr bwMode="auto">
          <a:xfrm rot="5400000" flipV="1">
            <a:off x="2386582" y="2167254"/>
            <a:ext cx="516222" cy="1585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7" name="Rectangle 61">
            <a:extLst>
              <a:ext uri="{FF2B5EF4-FFF2-40B4-BE49-F238E27FC236}">
                <a16:creationId xmlns:a16="http://schemas.microsoft.com/office/drawing/2014/main" id="{14326AD3-071C-4BA8-A1DC-6678A6287A84}"/>
              </a:ext>
            </a:extLst>
          </p:cNvPr>
          <p:cNvSpPr>
            <a:spLocks/>
          </p:cNvSpPr>
          <p:nvPr/>
        </p:nvSpPr>
        <p:spPr bwMode="auto">
          <a:xfrm rot="5400000" flipV="1">
            <a:off x="8200777" y="4030455"/>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8" name="Rectangle 61">
            <a:extLst>
              <a:ext uri="{FF2B5EF4-FFF2-40B4-BE49-F238E27FC236}">
                <a16:creationId xmlns:a16="http://schemas.microsoft.com/office/drawing/2014/main" id="{1AB4A9AB-621C-4338-936D-16EDC6FFF6AF}"/>
              </a:ext>
            </a:extLst>
          </p:cNvPr>
          <p:cNvSpPr>
            <a:spLocks/>
          </p:cNvSpPr>
          <p:nvPr/>
        </p:nvSpPr>
        <p:spPr bwMode="auto">
          <a:xfrm rot="5400000" flipV="1">
            <a:off x="10309726" y="4030440"/>
            <a:ext cx="896116" cy="45719"/>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39" name="Rectangle 61">
            <a:extLst>
              <a:ext uri="{FF2B5EF4-FFF2-40B4-BE49-F238E27FC236}">
                <a16:creationId xmlns:a16="http://schemas.microsoft.com/office/drawing/2014/main" id="{7D35976A-5EE0-4EB2-B5CD-832E5746D295}"/>
              </a:ext>
            </a:extLst>
          </p:cNvPr>
          <p:cNvSpPr>
            <a:spLocks/>
          </p:cNvSpPr>
          <p:nvPr/>
        </p:nvSpPr>
        <p:spPr bwMode="auto">
          <a:xfrm rot="5400000" flipV="1">
            <a:off x="8421544" y="3163900"/>
            <a:ext cx="45458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0" name="Rectangle 61">
            <a:extLst>
              <a:ext uri="{FF2B5EF4-FFF2-40B4-BE49-F238E27FC236}">
                <a16:creationId xmlns:a16="http://schemas.microsoft.com/office/drawing/2014/main" id="{A86BD940-7504-4953-B3AE-97EE8591D3C2}"/>
              </a:ext>
            </a:extLst>
          </p:cNvPr>
          <p:cNvSpPr>
            <a:spLocks/>
          </p:cNvSpPr>
          <p:nvPr/>
        </p:nvSpPr>
        <p:spPr bwMode="auto">
          <a:xfrm rot="5400000" flipV="1">
            <a:off x="10545278" y="3156542"/>
            <a:ext cx="439865" cy="4572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41" name="Left-Right Arrow 328">
            <a:extLst>
              <a:ext uri="{FF2B5EF4-FFF2-40B4-BE49-F238E27FC236}">
                <a16:creationId xmlns:a16="http://schemas.microsoft.com/office/drawing/2014/main" id="{32C1A7D7-617A-4DF5-BE26-30DE4CE0362C}"/>
              </a:ext>
            </a:extLst>
          </p:cNvPr>
          <p:cNvSpPr>
            <a:spLocks noChangeAspect="1"/>
          </p:cNvSpPr>
          <p:nvPr/>
        </p:nvSpPr>
        <p:spPr bwMode="auto">
          <a:xfrm rot="16200000">
            <a:off x="5059306" y="4557813"/>
            <a:ext cx="1145904" cy="329866"/>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2" name="Left-Right Arrow 329">
            <a:extLst>
              <a:ext uri="{FF2B5EF4-FFF2-40B4-BE49-F238E27FC236}">
                <a16:creationId xmlns:a16="http://schemas.microsoft.com/office/drawing/2014/main" id="{020C6245-D04A-4DDA-9134-37588EE6D616}"/>
              </a:ext>
            </a:extLst>
          </p:cNvPr>
          <p:cNvSpPr>
            <a:spLocks noChangeAspect="1"/>
          </p:cNvSpPr>
          <p:nvPr/>
        </p:nvSpPr>
        <p:spPr bwMode="auto">
          <a:xfrm rot="5400000">
            <a:off x="7761182" y="486518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3" name="Left-Right Arrow 330">
            <a:extLst>
              <a:ext uri="{FF2B5EF4-FFF2-40B4-BE49-F238E27FC236}">
                <a16:creationId xmlns:a16="http://schemas.microsoft.com/office/drawing/2014/main" id="{9E6024F0-762B-4CA6-99A2-7FE844BCE5AA}"/>
              </a:ext>
            </a:extLst>
          </p:cNvPr>
          <p:cNvSpPr>
            <a:spLocks noChangeAspect="1"/>
          </p:cNvSpPr>
          <p:nvPr/>
        </p:nvSpPr>
        <p:spPr bwMode="auto">
          <a:xfrm rot="5400000">
            <a:off x="8714032" y="4881405"/>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4" name="Left-Right Arrow 331">
            <a:extLst>
              <a:ext uri="{FF2B5EF4-FFF2-40B4-BE49-F238E27FC236}">
                <a16:creationId xmlns:a16="http://schemas.microsoft.com/office/drawing/2014/main" id="{41F4552A-34FB-4C53-996C-359784AD0CE8}"/>
              </a:ext>
            </a:extLst>
          </p:cNvPr>
          <p:cNvSpPr>
            <a:spLocks noChangeAspect="1"/>
          </p:cNvSpPr>
          <p:nvPr/>
        </p:nvSpPr>
        <p:spPr bwMode="auto">
          <a:xfrm rot="5400000">
            <a:off x="9832513" y="4918382"/>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5" name="Left-Right Arrow 332">
            <a:extLst>
              <a:ext uri="{FF2B5EF4-FFF2-40B4-BE49-F238E27FC236}">
                <a16:creationId xmlns:a16="http://schemas.microsoft.com/office/drawing/2014/main" id="{1242F82B-4301-4B65-96FB-9BD7AE4F3F7D}"/>
              </a:ext>
            </a:extLst>
          </p:cNvPr>
          <p:cNvSpPr>
            <a:spLocks noChangeAspect="1"/>
          </p:cNvSpPr>
          <p:nvPr/>
        </p:nvSpPr>
        <p:spPr bwMode="auto">
          <a:xfrm rot="5400000">
            <a:off x="10727670" y="4918383"/>
            <a:ext cx="775788" cy="223323"/>
          </a:xfrm>
          <a:prstGeom prst="leftRightArrow">
            <a:avLst>
              <a:gd name="adj1" fmla="val 41074"/>
              <a:gd name="adj2" fmla="val 57692"/>
            </a:avLst>
          </a:prstGeom>
          <a:solidFill>
            <a:srgbClr val="BBE15A"/>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a typeface="ＭＳ Ｐゴシック"/>
              <a:cs typeface="ＭＳ Ｐゴシック"/>
            </a:endParaRPr>
          </a:p>
        </p:txBody>
      </p:sp>
      <p:sp>
        <p:nvSpPr>
          <p:cNvPr id="246" name="TextBox 245">
            <a:extLst>
              <a:ext uri="{FF2B5EF4-FFF2-40B4-BE49-F238E27FC236}">
                <a16:creationId xmlns:a16="http://schemas.microsoft.com/office/drawing/2014/main" id="{600B4E4B-5D28-4CB3-A116-B50CA100B153}"/>
              </a:ext>
            </a:extLst>
          </p:cNvPr>
          <p:cNvSpPr txBox="1">
            <a:spLocks/>
          </p:cNvSpPr>
          <p:nvPr/>
        </p:nvSpPr>
        <p:spPr>
          <a:xfrm>
            <a:off x="8075863" y="6108868"/>
            <a:ext cx="3353047"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Distributed Raster Data Store</a:t>
            </a:r>
          </a:p>
        </p:txBody>
      </p:sp>
      <p:sp>
        <p:nvSpPr>
          <p:cNvPr id="247" name="TextBox 246">
            <a:extLst>
              <a:ext uri="{FF2B5EF4-FFF2-40B4-BE49-F238E27FC236}">
                <a16:creationId xmlns:a16="http://schemas.microsoft.com/office/drawing/2014/main" id="{C1AAA615-7AF7-426A-9E9C-04F31826D3FE}"/>
              </a:ext>
            </a:extLst>
          </p:cNvPr>
          <p:cNvSpPr txBox="1">
            <a:spLocks noChangeAspect="1"/>
          </p:cNvSpPr>
          <p:nvPr/>
        </p:nvSpPr>
        <p:spPr>
          <a:xfrm rot="16200000">
            <a:off x="-455458" y="5410063"/>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chemeClr val="tx2">
                    <a:lumMod val="60000"/>
                    <a:lumOff val="40000"/>
                  </a:schemeClr>
                </a:solidFill>
              </a:rPr>
              <a:t>Cloud Hosted</a:t>
            </a:r>
          </a:p>
        </p:txBody>
      </p:sp>
      <p:sp>
        <p:nvSpPr>
          <p:cNvPr id="248" name="TextBox 247">
            <a:extLst>
              <a:ext uri="{FF2B5EF4-FFF2-40B4-BE49-F238E27FC236}">
                <a16:creationId xmlns:a16="http://schemas.microsoft.com/office/drawing/2014/main" id="{E699A1E2-7363-49A0-8B6A-C404FD55CB1E}"/>
              </a:ext>
            </a:extLst>
          </p:cNvPr>
          <p:cNvSpPr txBox="1">
            <a:spLocks noChangeAspect="1"/>
          </p:cNvSpPr>
          <p:nvPr/>
        </p:nvSpPr>
        <p:spPr>
          <a:xfrm>
            <a:off x="8804780" y="3362995"/>
            <a:ext cx="1895061" cy="431140"/>
          </a:xfrm>
          <a:prstGeom prst="rect">
            <a:avLst/>
          </a:prstGeom>
          <a:noFill/>
          <a:ln>
            <a:noFill/>
          </a:ln>
          <a:effectLst/>
        </p:spPr>
        <p:txBody>
          <a:bodyPr wrap="square" lIns="0" tIns="0" rIns="0" bIns="0" rtlCol="0" anchor="b">
            <a:noAutofit/>
          </a:bodyPr>
          <a:lstStyle>
            <a:defPPr>
              <a:defRPr lang="en-US"/>
            </a:defPPr>
            <a:lvl1pPr algn="ctr" eaLnBrk="0" hangingPunct="0">
              <a:defRPr sz="1200"/>
            </a:lvl1pPr>
          </a:lstStyle>
          <a:p>
            <a:r>
              <a:rPr lang="en-US" sz="1800" b="1">
                <a:solidFill>
                  <a:srgbClr val="00B0F0"/>
                </a:solidFill>
              </a:rPr>
              <a:t>Cloud GPUs</a:t>
            </a:r>
          </a:p>
        </p:txBody>
      </p:sp>
      <p:sp>
        <p:nvSpPr>
          <p:cNvPr id="251" name="TextBox 250">
            <a:extLst>
              <a:ext uri="{FF2B5EF4-FFF2-40B4-BE49-F238E27FC236}">
                <a16:creationId xmlns:a16="http://schemas.microsoft.com/office/drawing/2014/main" id="{AA5ED3CE-08C1-4A15-8C5F-0E68920F8A7D}"/>
              </a:ext>
            </a:extLst>
          </p:cNvPr>
          <p:cNvSpPr txBox="1">
            <a:spLocks/>
          </p:cNvSpPr>
          <p:nvPr/>
        </p:nvSpPr>
        <p:spPr>
          <a:xfrm>
            <a:off x="6602370" y="6104586"/>
            <a:ext cx="1884601" cy="365760"/>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Blob Storage</a:t>
            </a:r>
          </a:p>
        </p:txBody>
      </p:sp>
      <p:grpSp>
        <p:nvGrpSpPr>
          <p:cNvPr id="253" name="Group 252">
            <a:extLst>
              <a:ext uri="{FF2B5EF4-FFF2-40B4-BE49-F238E27FC236}">
                <a16:creationId xmlns:a16="http://schemas.microsoft.com/office/drawing/2014/main" id="{1860A31E-EB62-49D1-9C9D-59248FB3BC7B}"/>
              </a:ext>
            </a:extLst>
          </p:cNvPr>
          <p:cNvGrpSpPr/>
          <p:nvPr/>
        </p:nvGrpSpPr>
        <p:grpSpPr>
          <a:xfrm>
            <a:off x="3419144" y="905957"/>
            <a:ext cx="536435" cy="409468"/>
            <a:chOff x="9621780" y="3952846"/>
            <a:chExt cx="536575" cy="409575"/>
          </a:xfrm>
        </p:grpSpPr>
        <p:sp useBgFill="1">
          <p:nvSpPr>
            <p:cNvPr id="254" name="Freeform 451">
              <a:extLst>
                <a:ext uri="{FF2B5EF4-FFF2-40B4-BE49-F238E27FC236}">
                  <a16:creationId xmlns:a16="http://schemas.microsoft.com/office/drawing/2014/main" id="{94376867-6006-4ECA-AE01-EE35251B895E}"/>
                </a:ext>
              </a:extLst>
            </p:cNvPr>
            <p:cNvSpPr>
              <a:spLocks/>
            </p:cNvSpPr>
            <p:nvPr/>
          </p:nvSpPr>
          <p:spPr bwMode="auto">
            <a:xfrm>
              <a:off x="9621780" y="3952846"/>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5" name="Freeform 452">
              <a:extLst>
                <a:ext uri="{FF2B5EF4-FFF2-40B4-BE49-F238E27FC236}">
                  <a16:creationId xmlns:a16="http://schemas.microsoft.com/office/drawing/2014/main" id="{FEE3EE60-DBF9-48AB-85A2-4AF69942AE7B}"/>
                </a:ext>
              </a:extLst>
            </p:cNvPr>
            <p:cNvSpPr>
              <a:spLocks noEditPoints="1"/>
            </p:cNvSpPr>
            <p:nvPr/>
          </p:nvSpPr>
          <p:spPr bwMode="auto">
            <a:xfrm>
              <a:off x="9647180" y="3979834"/>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95959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56" name="Rectangle 453">
              <a:extLst>
                <a:ext uri="{FF2B5EF4-FFF2-40B4-BE49-F238E27FC236}">
                  <a16:creationId xmlns:a16="http://schemas.microsoft.com/office/drawing/2014/main" id="{E1E3A989-A4D4-4517-9CC6-DC5BD9C4678F}"/>
                </a:ext>
              </a:extLst>
            </p:cNvPr>
            <p:cNvSpPr>
              <a:spLocks noChangeArrowheads="1"/>
            </p:cNvSpPr>
            <p:nvPr/>
          </p:nvSpPr>
          <p:spPr bwMode="auto">
            <a:xfrm>
              <a:off x="98265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7" name="Rectangle 454">
              <a:extLst>
                <a:ext uri="{FF2B5EF4-FFF2-40B4-BE49-F238E27FC236}">
                  <a16:creationId xmlns:a16="http://schemas.microsoft.com/office/drawing/2014/main" id="{DBD0E4C0-61CB-4A7C-9B45-392A93484DD2}"/>
                </a:ext>
              </a:extLst>
            </p:cNvPr>
            <p:cNvSpPr>
              <a:spLocks noChangeArrowheads="1"/>
            </p:cNvSpPr>
            <p:nvPr/>
          </p:nvSpPr>
          <p:spPr bwMode="auto">
            <a:xfrm>
              <a:off x="9877368" y="40306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8" name="Rectangle 455">
              <a:extLst>
                <a:ext uri="{FF2B5EF4-FFF2-40B4-BE49-F238E27FC236}">
                  <a16:creationId xmlns:a16="http://schemas.microsoft.com/office/drawing/2014/main" id="{F5441421-25FD-4EBF-B024-A21AD0FDB185}"/>
                </a:ext>
              </a:extLst>
            </p:cNvPr>
            <p:cNvSpPr>
              <a:spLocks noChangeArrowheads="1"/>
            </p:cNvSpPr>
            <p:nvPr/>
          </p:nvSpPr>
          <p:spPr bwMode="auto">
            <a:xfrm>
              <a:off x="9928168" y="40306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59" name="Rectangle 456">
              <a:extLst>
                <a:ext uri="{FF2B5EF4-FFF2-40B4-BE49-F238E27FC236}">
                  <a16:creationId xmlns:a16="http://schemas.microsoft.com/office/drawing/2014/main" id="{A7D1F81E-6A2B-4A1F-BF94-943037B058F5}"/>
                </a:ext>
              </a:extLst>
            </p:cNvPr>
            <p:cNvSpPr>
              <a:spLocks noChangeArrowheads="1"/>
            </p:cNvSpPr>
            <p:nvPr/>
          </p:nvSpPr>
          <p:spPr bwMode="auto">
            <a:xfrm>
              <a:off x="9978968" y="40306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0" name="Rectangle 457">
              <a:extLst>
                <a:ext uri="{FF2B5EF4-FFF2-40B4-BE49-F238E27FC236}">
                  <a16:creationId xmlns:a16="http://schemas.microsoft.com/office/drawing/2014/main" id="{A5F0494F-37E0-47B3-A6F6-402269039569}"/>
                </a:ext>
              </a:extLst>
            </p:cNvPr>
            <p:cNvSpPr>
              <a:spLocks noChangeArrowheads="1"/>
            </p:cNvSpPr>
            <p:nvPr/>
          </p:nvSpPr>
          <p:spPr bwMode="auto">
            <a:xfrm>
              <a:off x="10029768" y="4030634"/>
              <a:ext cx="50800" cy="50800"/>
            </a:xfrm>
            <a:prstGeom prst="rect">
              <a:avLst/>
            </a:prstGeom>
            <a:solidFill>
              <a:srgbClr val="F8D43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1" name="Rectangle 458">
              <a:extLst>
                <a:ext uri="{FF2B5EF4-FFF2-40B4-BE49-F238E27FC236}">
                  <a16:creationId xmlns:a16="http://schemas.microsoft.com/office/drawing/2014/main" id="{29FDBAC0-CA6F-4235-98D4-AC47C1AF6974}"/>
                </a:ext>
              </a:extLst>
            </p:cNvPr>
            <p:cNvSpPr>
              <a:spLocks noChangeArrowheads="1"/>
            </p:cNvSpPr>
            <p:nvPr/>
          </p:nvSpPr>
          <p:spPr bwMode="auto">
            <a:xfrm>
              <a:off x="9826568" y="40814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2" name="Rectangle 459">
              <a:extLst>
                <a:ext uri="{FF2B5EF4-FFF2-40B4-BE49-F238E27FC236}">
                  <a16:creationId xmlns:a16="http://schemas.microsoft.com/office/drawing/2014/main" id="{10AD7B3A-016E-41AA-A5EE-C109928DF4C7}"/>
                </a:ext>
              </a:extLst>
            </p:cNvPr>
            <p:cNvSpPr>
              <a:spLocks noChangeArrowheads="1"/>
            </p:cNvSpPr>
            <p:nvPr/>
          </p:nvSpPr>
          <p:spPr bwMode="auto">
            <a:xfrm>
              <a:off x="9877368" y="40814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3" name="Rectangle 460">
              <a:extLst>
                <a:ext uri="{FF2B5EF4-FFF2-40B4-BE49-F238E27FC236}">
                  <a16:creationId xmlns:a16="http://schemas.microsoft.com/office/drawing/2014/main" id="{DE36ECBA-59D7-404F-A966-15899F7C2932}"/>
                </a:ext>
              </a:extLst>
            </p:cNvPr>
            <p:cNvSpPr>
              <a:spLocks noChangeArrowheads="1"/>
            </p:cNvSpPr>
            <p:nvPr/>
          </p:nvSpPr>
          <p:spPr bwMode="auto">
            <a:xfrm>
              <a:off x="9928168" y="40814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4" name="Rectangle 461">
              <a:extLst>
                <a:ext uri="{FF2B5EF4-FFF2-40B4-BE49-F238E27FC236}">
                  <a16:creationId xmlns:a16="http://schemas.microsoft.com/office/drawing/2014/main" id="{5B12FC72-E5D9-4D99-96E2-FF654980A2D4}"/>
                </a:ext>
              </a:extLst>
            </p:cNvPr>
            <p:cNvSpPr>
              <a:spLocks noChangeArrowheads="1"/>
            </p:cNvSpPr>
            <p:nvPr/>
          </p:nvSpPr>
          <p:spPr bwMode="auto">
            <a:xfrm>
              <a:off x="9978968" y="40814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5" name="Rectangle 462">
              <a:extLst>
                <a:ext uri="{FF2B5EF4-FFF2-40B4-BE49-F238E27FC236}">
                  <a16:creationId xmlns:a16="http://schemas.microsoft.com/office/drawing/2014/main" id="{796A948B-2CED-4899-A78C-7778886FA9CC}"/>
                </a:ext>
              </a:extLst>
            </p:cNvPr>
            <p:cNvSpPr>
              <a:spLocks noChangeArrowheads="1"/>
            </p:cNvSpPr>
            <p:nvPr/>
          </p:nvSpPr>
          <p:spPr bwMode="auto">
            <a:xfrm>
              <a:off x="10029768" y="40814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6" name="Rectangle 463">
              <a:extLst>
                <a:ext uri="{FF2B5EF4-FFF2-40B4-BE49-F238E27FC236}">
                  <a16:creationId xmlns:a16="http://schemas.microsoft.com/office/drawing/2014/main" id="{A74D1631-AA4A-45B4-BD6A-8CDB0815950E}"/>
                </a:ext>
              </a:extLst>
            </p:cNvPr>
            <p:cNvSpPr>
              <a:spLocks noChangeArrowheads="1"/>
            </p:cNvSpPr>
            <p:nvPr/>
          </p:nvSpPr>
          <p:spPr bwMode="auto">
            <a:xfrm>
              <a:off x="9826568" y="41322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7" name="Rectangle 464">
              <a:extLst>
                <a:ext uri="{FF2B5EF4-FFF2-40B4-BE49-F238E27FC236}">
                  <a16:creationId xmlns:a16="http://schemas.microsoft.com/office/drawing/2014/main" id="{6DA242BD-0B94-4C0E-AC3B-D250BDD1EE73}"/>
                </a:ext>
              </a:extLst>
            </p:cNvPr>
            <p:cNvSpPr>
              <a:spLocks noChangeArrowheads="1"/>
            </p:cNvSpPr>
            <p:nvPr/>
          </p:nvSpPr>
          <p:spPr bwMode="auto">
            <a:xfrm>
              <a:off x="9877368" y="41322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8" name="Rectangle 465">
              <a:extLst>
                <a:ext uri="{FF2B5EF4-FFF2-40B4-BE49-F238E27FC236}">
                  <a16:creationId xmlns:a16="http://schemas.microsoft.com/office/drawing/2014/main" id="{7EDE36A8-B7D3-4BCA-934F-BBC9E988EEB8}"/>
                </a:ext>
              </a:extLst>
            </p:cNvPr>
            <p:cNvSpPr>
              <a:spLocks noChangeArrowheads="1"/>
            </p:cNvSpPr>
            <p:nvPr/>
          </p:nvSpPr>
          <p:spPr bwMode="auto">
            <a:xfrm>
              <a:off x="9928168" y="4132234"/>
              <a:ext cx="50800" cy="50800"/>
            </a:xfrm>
            <a:prstGeom prst="rect">
              <a:avLst/>
            </a:prstGeom>
            <a:solidFill>
              <a:srgbClr val="AAD04A"/>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69" name="Rectangle 466">
              <a:extLst>
                <a:ext uri="{FF2B5EF4-FFF2-40B4-BE49-F238E27FC236}">
                  <a16:creationId xmlns:a16="http://schemas.microsoft.com/office/drawing/2014/main" id="{11B8F0B4-5006-4BAD-902A-7DE3E1B47B83}"/>
                </a:ext>
              </a:extLst>
            </p:cNvPr>
            <p:cNvSpPr>
              <a:spLocks noChangeArrowheads="1"/>
            </p:cNvSpPr>
            <p:nvPr/>
          </p:nvSpPr>
          <p:spPr bwMode="auto">
            <a:xfrm>
              <a:off x="9978968" y="41322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0" name="Rectangle 467">
              <a:extLst>
                <a:ext uri="{FF2B5EF4-FFF2-40B4-BE49-F238E27FC236}">
                  <a16:creationId xmlns:a16="http://schemas.microsoft.com/office/drawing/2014/main" id="{F5D6C8BF-01C8-468B-A712-A98B40E309A1}"/>
                </a:ext>
              </a:extLst>
            </p:cNvPr>
            <p:cNvSpPr>
              <a:spLocks noChangeArrowheads="1"/>
            </p:cNvSpPr>
            <p:nvPr/>
          </p:nvSpPr>
          <p:spPr bwMode="auto">
            <a:xfrm>
              <a:off x="10029768" y="41322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1" name="Rectangle 468">
              <a:extLst>
                <a:ext uri="{FF2B5EF4-FFF2-40B4-BE49-F238E27FC236}">
                  <a16:creationId xmlns:a16="http://schemas.microsoft.com/office/drawing/2014/main" id="{681562C6-F1EC-48CF-B9C3-1FE94C6B9F09}"/>
                </a:ext>
              </a:extLst>
            </p:cNvPr>
            <p:cNvSpPr>
              <a:spLocks noChangeArrowheads="1"/>
            </p:cNvSpPr>
            <p:nvPr/>
          </p:nvSpPr>
          <p:spPr bwMode="auto">
            <a:xfrm>
              <a:off x="9826568" y="4183034"/>
              <a:ext cx="50800" cy="50800"/>
            </a:xfrm>
            <a:prstGeom prst="rect">
              <a:avLst/>
            </a:prstGeom>
            <a:solidFill>
              <a:srgbClr val="F7C23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2" name="Rectangle 469">
              <a:extLst>
                <a:ext uri="{FF2B5EF4-FFF2-40B4-BE49-F238E27FC236}">
                  <a16:creationId xmlns:a16="http://schemas.microsoft.com/office/drawing/2014/main" id="{5D4E02A4-2E90-448D-B2AB-11443368389D}"/>
                </a:ext>
              </a:extLst>
            </p:cNvPr>
            <p:cNvSpPr>
              <a:spLocks noChangeArrowheads="1"/>
            </p:cNvSpPr>
            <p:nvPr/>
          </p:nvSpPr>
          <p:spPr bwMode="auto">
            <a:xfrm>
              <a:off x="9877368" y="4183034"/>
              <a:ext cx="50800" cy="50800"/>
            </a:xfrm>
            <a:prstGeom prst="rect">
              <a:avLst/>
            </a:prstGeom>
            <a:solidFill>
              <a:srgbClr val="F7994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3" name="Rectangle 470">
              <a:extLst>
                <a:ext uri="{FF2B5EF4-FFF2-40B4-BE49-F238E27FC236}">
                  <a16:creationId xmlns:a16="http://schemas.microsoft.com/office/drawing/2014/main" id="{DB1E6933-830A-4C32-BD3A-CF3DF98EE12F}"/>
                </a:ext>
              </a:extLst>
            </p:cNvPr>
            <p:cNvSpPr>
              <a:spLocks noChangeArrowheads="1"/>
            </p:cNvSpPr>
            <p:nvPr/>
          </p:nvSpPr>
          <p:spPr bwMode="auto">
            <a:xfrm>
              <a:off x="99281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4" name="Rectangle 471">
              <a:extLst>
                <a:ext uri="{FF2B5EF4-FFF2-40B4-BE49-F238E27FC236}">
                  <a16:creationId xmlns:a16="http://schemas.microsoft.com/office/drawing/2014/main" id="{1E03D931-062F-4B4F-94AF-6F2AFDB4543F}"/>
                </a:ext>
              </a:extLst>
            </p:cNvPr>
            <p:cNvSpPr>
              <a:spLocks noChangeArrowheads="1"/>
            </p:cNvSpPr>
            <p:nvPr/>
          </p:nvSpPr>
          <p:spPr bwMode="auto">
            <a:xfrm>
              <a:off x="9978968" y="41830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5" name="Rectangle 472">
              <a:extLst>
                <a:ext uri="{FF2B5EF4-FFF2-40B4-BE49-F238E27FC236}">
                  <a16:creationId xmlns:a16="http://schemas.microsoft.com/office/drawing/2014/main" id="{11FDC77B-D051-4035-B605-87EBBE4FED99}"/>
                </a:ext>
              </a:extLst>
            </p:cNvPr>
            <p:cNvSpPr>
              <a:spLocks noChangeArrowheads="1"/>
            </p:cNvSpPr>
            <p:nvPr/>
          </p:nvSpPr>
          <p:spPr bwMode="auto">
            <a:xfrm>
              <a:off x="10029768" y="41830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6" name="Rectangle 473">
              <a:extLst>
                <a:ext uri="{FF2B5EF4-FFF2-40B4-BE49-F238E27FC236}">
                  <a16:creationId xmlns:a16="http://schemas.microsoft.com/office/drawing/2014/main" id="{3E00DBE9-1761-4F1D-8835-ED253FE4F434}"/>
                </a:ext>
              </a:extLst>
            </p:cNvPr>
            <p:cNvSpPr>
              <a:spLocks noChangeArrowheads="1"/>
            </p:cNvSpPr>
            <p:nvPr/>
          </p:nvSpPr>
          <p:spPr bwMode="auto">
            <a:xfrm>
              <a:off x="98265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7" name="Rectangle 474">
              <a:extLst>
                <a:ext uri="{FF2B5EF4-FFF2-40B4-BE49-F238E27FC236}">
                  <a16:creationId xmlns:a16="http://schemas.microsoft.com/office/drawing/2014/main" id="{600034DF-057C-4492-8A2E-EF1E10664CD7}"/>
                </a:ext>
              </a:extLst>
            </p:cNvPr>
            <p:cNvSpPr>
              <a:spLocks noChangeArrowheads="1"/>
            </p:cNvSpPr>
            <p:nvPr/>
          </p:nvSpPr>
          <p:spPr bwMode="auto">
            <a:xfrm>
              <a:off x="9877368" y="4233834"/>
              <a:ext cx="50800" cy="50800"/>
            </a:xfrm>
            <a:prstGeom prst="rect">
              <a:avLst/>
            </a:prstGeom>
            <a:solidFill>
              <a:srgbClr val="DDECB7"/>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8" name="Rectangle 475">
              <a:extLst>
                <a:ext uri="{FF2B5EF4-FFF2-40B4-BE49-F238E27FC236}">
                  <a16:creationId xmlns:a16="http://schemas.microsoft.com/office/drawing/2014/main" id="{77683469-FB2E-4D76-AB17-73D97CAF60F3}"/>
                </a:ext>
              </a:extLst>
            </p:cNvPr>
            <p:cNvSpPr>
              <a:spLocks noChangeArrowheads="1"/>
            </p:cNvSpPr>
            <p:nvPr/>
          </p:nvSpPr>
          <p:spPr bwMode="auto">
            <a:xfrm>
              <a:off x="9928168" y="4233834"/>
              <a:ext cx="50800" cy="50800"/>
            </a:xfrm>
            <a:prstGeom prst="rect">
              <a:avLst/>
            </a:prstGeom>
            <a:solidFill>
              <a:srgbClr val="94E6FF"/>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79" name="Rectangle 476">
              <a:extLst>
                <a:ext uri="{FF2B5EF4-FFF2-40B4-BE49-F238E27FC236}">
                  <a16:creationId xmlns:a16="http://schemas.microsoft.com/office/drawing/2014/main" id="{577500A8-BF8C-40FB-8E79-6E4F1D4993C9}"/>
                </a:ext>
              </a:extLst>
            </p:cNvPr>
            <p:cNvSpPr>
              <a:spLocks noChangeArrowheads="1"/>
            </p:cNvSpPr>
            <p:nvPr/>
          </p:nvSpPr>
          <p:spPr bwMode="auto">
            <a:xfrm>
              <a:off x="9978968" y="4233834"/>
              <a:ext cx="50800" cy="50800"/>
            </a:xfrm>
            <a:prstGeom prst="rect">
              <a:avLst/>
            </a:prstGeom>
            <a:solidFill>
              <a:srgbClr val="00B9F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sp>
          <p:nvSpPr>
            <p:cNvPr id="280" name="Rectangle 477">
              <a:extLst>
                <a:ext uri="{FF2B5EF4-FFF2-40B4-BE49-F238E27FC236}">
                  <a16:creationId xmlns:a16="http://schemas.microsoft.com/office/drawing/2014/main" id="{D815B34B-0A59-42D5-88C4-C1D010864230}"/>
                </a:ext>
              </a:extLst>
            </p:cNvPr>
            <p:cNvSpPr>
              <a:spLocks noChangeArrowheads="1"/>
            </p:cNvSpPr>
            <p:nvPr/>
          </p:nvSpPr>
          <p:spPr bwMode="auto">
            <a:xfrm>
              <a:off x="10029768" y="4233834"/>
              <a:ext cx="50800" cy="50800"/>
            </a:xfrm>
            <a:prstGeom prst="rect">
              <a:avLst/>
            </a:prstGeom>
            <a:solidFill>
              <a:srgbClr val="007AC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799"/>
            </a:p>
          </p:txBody>
        </p:sp>
      </p:grpSp>
      <p:grpSp>
        <p:nvGrpSpPr>
          <p:cNvPr id="281" name="Group 280">
            <a:extLst>
              <a:ext uri="{FF2B5EF4-FFF2-40B4-BE49-F238E27FC236}">
                <a16:creationId xmlns:a16="http://schemas.microsoft.com/office/drawing/2014/main" id="{4C542CB3-E2F5-4A06-82E8-1F21E74C18E6}"/>
              </a:ext>
            </a:extLst>
          </p:cNvPr>
          <p:cNvGrpSpPr/>
          <p:nvPr/>
        </p:nvGrpSpPr>
        <p:grpSpPr>
          <a:xfrm>
            <a:off x="1352084" y="2189846"/>
            <a:ext cx="2827852" cy="2225254"/>
            <a:chOff x="7401264" y="1792397"/>
            <a:chExt cx="3788432" cy="2981139"/>
          </a:xfrm>
        </p:grpSpPr>
        <p:sp>
          <p:nvSpPr>
            <p:cNvPr id="282" name="Rectangle 61">
              <a:extLst>
                <a:ext uri="{FF2B5EF4-FFF2-40B4-BE49-F238E27FC236}">
                  <a16:creationId xmlns:a16="http://schemas.microsoft.com/office/drawing/2014/main" id="{603774C0-5C3D-47DF-9CE6-D121A161F7E5}"/>
                </a:ext>
              </a:extLst>
            </p:cNvPr>
            <p:cNvSpPr>
              <a:spLocks/>
            </p:cNvSpPr>
            <p:nvPr/>
          </p:nvSpPr>
          <p:spPr bwMode="auto">
            <a:xfrm rot="18000000" flipV="1">
              <a:off x="9309996" y="3264797"/>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3" name="Rectangle 61">
              <a:extLst>
                <a:ext uri="{FF2B5EF4-FFF2-40B4-BE49-F238E27FC236}">
                  <a16:creationId xmlns:a16="http://schemas.microsoft.com/office/drawing/2014/main" id="{25A99CFC-19D0-4C92-A26F-679598117FBF}"/>
                </a:ext>
              </a:extLst>
            </p:cNvPr>
            <p:cNvSpPr>
              <a:spLocks/>
            </p:cNvSpPr>
            <p:nvPr/>
          </p:nvSpPr>
          <p:spPr bwMode="auto">
            <a:xfrm rot="5400000" flipH="1" flipV="1">
              <a:off x="8799264" y="3045641"/>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grpSp>
          <p:nvGrpSpPr>
            <p:cNvPr id="284" name="Group 116">
              <a:extLst>
                <a:ext uri="{FF2B5EF4-FFF2-40B4-BE49-F238E27FC236}">
                  <a16:creationId xmlns:a16="http://schemas.microsoft.com/office/drawing/2014/main" id="{8743C9EC-DBE6-4906-87CA-70797AFB4F16}"/>
                </a:ext>
              </a:extLst>
            </p:cNvPr>
            <p:cNvGrpSpPr>
              <a:grpSpLocks/>
            </p:cNvGrpSpPr>
            <p:nvPr/>
          </p:nvGrpSpPr>
          <p:grpSpPr bwMode="auto">
            <a:xfrm>
              <a:off x="9731062" y="2401108"/>
              <a:ext cx="413065" cy="650948"/>
              <a:chOff x="1307548" y="5067851"/>
              <a:chExt cx="357084" cy="571802"/>
            </a:xfrm>
          </p:grpSpPr>
          <p:sp useBgFill="1">
            <p:nvSpPr>
              <p:cNvPr id="326" name="Freeform 297">
                <a:extLst>
                  <a:ext uri="{FF2B5EF4-FFF2-40B4-BE49-F238E27FC236}">
                    <a16:creationId xmlns:a16="http://schemas.microsoft.com/office/drawing/2014/main" id="{AF7A169C-ECC5-4173-808A-1AEF4E56642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sp>
            <p:nvSpPr>
              <p:cNvPr id="327" name="Freeform 298">
                <a:extLst>
                  <a:ext uri="{FF2B5EF4-FFF2-40B4-BE49-F238E27FC236}">
                    <a16:creationId xmlns:a16="http://schemas.microsoft.com/office/drawing/2014/main" id="{15F6F9C5-4F7A-40BE-B460-F46299AD8A24}"/>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95959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799"/>
              </a:p>
            </p:txBody>
          </p:sp>
        </p:grpSp>
        <p:sp>
          <p:nvSpPr>
            <p:cNvPr id="285" name="Rectangle 61">
              <a:extLst>
                <a:ext uri="{FF2B5EF4-FFF2-40B4-BE49-F238E27FC236}">
                  <a16:creationId xmlns:a16="http://schemas.microsoft.com/office/drawing/2014/main" id="{4668E7DB-F569-4615-B8ED-B304834B68D8}"/>
                </a:ext>
              </a:extLst>
            </p:cNvPr>
            <p:cNvSpPr>
              <a:spLocks/>
            </p:cNvSpPr>
            <p:nvPr/>
          </p:nvSpPr>
          <p:spPr bwMode="auto">
            <a:xfrm rot="19960064" flipV="1">
              <a:off x="9440348" y="3456196"/>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200">
                <a:solidFill>
                  <a:prstClr val="white"/>
                </a:solidFill>
                <a:latin typeface="Arial"/>
                <a:ea typeface="ＭＳ Ｐゴシック"/>
                <a:cs typeface="ＭＳ Ｐゴシック"/>
              </a:endParaRPr>
            </a:p>
          </p:txBody>
        </p:sp>
        <p:sp>
          <p:nvSpPr>
            <p:cNvPr id="286" name="Freeform 29">
              <a:extLst>
                <a:ext uri="{FF2B5EF4-FFF2-40B4-BE49-F238E27FC236}">
                  <a16:creationId xmlns:a16="http://schemas.microsoft.com/office/drawing/2014/main" id="{2A938AE8-7185-4937-BB0F-0E27ABDDB130}"/>
                </a:ext>
              </a:extLst>
            </p:cNvPr>
            <p:cNvSpPr>
              <a:spLocks/>
            </p:cNvSpPr>
            <p:nvPr/>
          </p:nvSpPr>
          <p:spPr bwMode="auto">
            <a:xfrm>
              <a:off x="7946430" y="3086404"/>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nvGrpSpPr>
            <p:cNvPr id="287" name="Group 15">
              <a:extLst>
                <a:ext uri="{FF2B5EF4-FFF2-40B4-BE49-F238E27FC236}">
                  <a16:creationId xmlns:a16="http://schemas.microsoft.com/office/drawing/2014/main" id="{65BD9252-894D-4325-9C29-1A5191CA1C27}"/>
                </a:ext>
              </a:extLst>
            </p:cNvPr>
            <p:cNvGrpSpPr>
              <a:grpSpLocks noChangeAspect="1"/>
            </p:cNvGrpSpPr>
            <p:nvPr/>
          </p:nvGrpSpPr>
          <p:grpSpPr bwMode="auto">
            <a:xfrm>
              <a:off x="10408107" y="3061056"/>
              <a:ext cx="365219" cy="282750"/>
              <a:chOff x="5614" y="1635"/>
              <a:chExt cx="1488" cy="1152"/>
            </a:xfrm>
          </p:grpSpPr>
          <p:sp useBgFill="1">
            <p:nvSpPr>
              <p:cNvPr id="324" name="Freeform 16">
                <a:extLst>
                  <a:ext uri="{FF2B5EF4-FFF2-40B4-BE49-F238E27FC236}">
                    <a16:creationId xmlns:a16="http://schemas.microsoft.com/office/drawing/2014/main" id="{BF43585B-02CD-49E9-A182-42E3F577A98B}"/>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Freeform 17">
                <a:extLst>
                  <a:ext uri="{FF2B5EF4-FFF2-40B4-BE49-F238E27FC236}">
                    <a16:creationId xmlns:a16="http://schemas.microsoft.com/office/drawing/2014/main" id="{720D77E6-543B-4AA8-AEE0-96C98811B8CA}"/>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88" name="Rectangle 287">
              <a:extLst>
                <a:ext uri="{FF2B5EF4-FFF2-40B4-BE49-F238E27FC236}">
                  <a16:creationId xmlns:a16="http://schemas.microsoft.com/office/drawing/2014/main" id="{8586283B-AA2F-48A3-A0AB-54F31A764733}"/>
                </a:ext>
              </a:extLst>
            </p:cNvPr>
            <p:cNvSpPr>
              <a:spLocks noChangeArrowheads="1"/>
            </p:cNvSpPr>
            <p:nvPr/>
          </p:nvSpPr>
          <p:spPr bwMode="auto">
            <a:xfrm>
              <a:off x="7676181" y="4079778"/>
              <a:ext cx="924637" cy="283464"/>
            </a:xfrm>
            <a:prstGeom prst="rect">
              <a:avLst/>
            </a:prstGeom>
            <a:gradFill flip="none" rotWithShape="1">
              <a:gsLst>
                <a:gs pos="91000">
                  <a:srgbClr val="BBDEF7"/>
                </a:gs>
                <a:gs pos="14000">
                  <a:srgbClr val="658EFF"/>
                </a:gs>
              </a:gsLst>
              <a:lin ang="0" scaled="1"/>
              <a:tileRect/>
            </a:gradFill>
            <a:ln w="0">
              <a:noFill/>
              <a:prstDash val="solid"/>
              <a:miter lim="800000"/>
              <a:headEnd/>
              <a:tailEnd/>
            </a:ln>
          </p:spPr>
          <p:txBody>
            <a:bodyPr vert="horz" wrap="square" lIns="91416" tIns="82275" rIns="54850" bIns="100558" numCol="1" anchor="ctr" anchorCtr="0" compatLnSpc="1">
              <a:prstTxWarp prst="textNoShape">
                <a:avLst/>
              </a:prstTxWarp>
            </a:bodyPr>
            <a:lstStyle/>
            <a:p>
              <a:r>
                <a:rPr lang="en-US" sz="1300">
                  <a:solidFill>
                    <a:prstClr val="white"/>
                  </a:solidFill>
                  <a:ea typeface="ＭＳ Ｐゴシック"/>
                  <a:cs typeface="ＭＳ Ｐゴシック"/>
                </a:rPr>
                <a:t>Portal</a:t>
              </a:r>
            </a:p>
          </p:txBody>
        </p:sp>
        <p:sp>
          <p:nvSpPr>
            <p:cNvPr id="289" name="Content Placeholder 10">
              <a:extLst>
                <a:ext uri="{FF2B5EF4-FFF2-40B4-BE49-F238E27FC236}">
                  <a16:creationId xmlns:a16="http://schemas.microsoft.com/office/drawing/2014/main" id="{05C379DF-00B7-46AF-AA84-417FE1377641}"/>
                </a:ext>
              </a:extLst>
            </p:cNvPr>
            <p:cNvSpPr txBox="1">
              <a:spLocks/>
            </p:cNvSpPr>
            <p:nvPr/>
          </p:nvSpPr>
          <p:spPr>
            <a:xfrm>
              <a:off x="9220475" y="1792397"/>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Apps</a:t>
              </a:r>
            </a:p>
          </p:txBody>
        </p:sp>
        <p:sp>
          <p:nvSpPr>
            <p:cNvPr id="290" name="Content Placeholder 10">
              <a:extLst>
                <a:ext uri="{FF2B5EF4-FFF2-40B4-BE49-F238E27FC236}">
                  <a16:creationId xmlns:a16="http://schemas.microsoft.com/office/drawing/2014/main" id="{6618879F-B623-49EC-BFB6-F7A24AB367F1}"/>
                </a:ext>
              </a:extLst>
            </p:cNvPr>
            <p:cNvSpPr txBox="1">
              <a:spLocks/>
            </p:cNvSpPr>
            <p:nvPr/>
          </p:nvSpPr>
          <p:spPr>
            <a:xfrm>
              <a:off x="7401264" y="2531773"/>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Desktop</a:t>
              </a:r>
            </a:p>
          </p:txBody>
        </p:sp>
        <p:sp>
          <p:nvSpPr>
            <p:cNvPr id="291" name="Content Placeholder 10">
              <a:extLst>
                <a:ext uri="{FF2B5EF4-FFF2-40B4-BE49-F238E27FC236}">
                  <a16:creationId xmlns:a16="http://schemas.microsoft.com/office/drawing/2014/main" id="{DBFCBAA9-E85F-4FCC-AF22-0F68E4173ECC}"/>
                </a:ext>
              </a:extLst>
            </p:cNvPr>
            <p:cNvSpPr txBox="1">
              <a:spLocks/>
            </p:cNvSpPr>
            <p:nvPr/>
          </p:nvSpPr>
          <p:spPr>
            <a:xfrm>
              <a:off x="10600145" y="275277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tx2"/>
                  </a:solidFill>
                  <a:cs typeface="+mn-cs"/>
                </a:rPr>
                <a:t>APIs</a:t>
              </a:r>
            </a:p>
          </p:txBody>
        </p:sp>
        <p:grpSp>
          <p:nvGrpSpPr>
            <p:cNvPr id="292" name="Group 4">
              <a:extLst>
                <a:ext uri="{FF2B5EF4-FFF2-40B4-BE49-F238E27FC236}">
                  <a16:creationId xmlns:a16="http://schemas.microsoft.com/office/drawing/2014/main" id="{0A42B0ED-5F0B-4A50-9CFE-D6723F41381A}"/>
                </a:ext>
              </a:extLst>
            </p:cNvPr>
            <p:cNvGrpSpPr>
              <a:grpSpLocks noChangeAspect="1"/>
            </p:cNvGrpSpPr>
            <p:nvPr/>
          </p:nvGrpSpPr>
          <p:grpSpPr bwMode="auto">
            <a:xfrm>
              <a:off x="8683819" y="2133962"/>
              <a:ext cx="883637" cy="684567"/>
              <a:chOff x="3134" y="1635"/>
              <a:chExt cx="1487" cy="1152"/>
            </a:xfrm>
          </p:grpSpPr>
          <p:sp>
            <p:nvSpPr>
              <p:cNvPr id="320" name="AutoShape 3">
                <a:extLst>
                  <a:ext uri="{FF2B5EF4-FFF2-40B4-BE49-F238E27FC236}">
                    <a16:creationId xmlns:a16="http://schemas.microsoft.com/office/drawing/2014/main" id="{B3E8E085-AAAB-40A3-A99A-BF329CE310BF}"/>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useBgFill="1">
            <p:nvSpPr>
              <p:cNvPr id="321" name="Freeform 286">
                <a:extLst>
                  <a:ext uri="{FF2B5EF4-FFF2-40B4-BE49-F238E27FC236}">
                    <a16:creationId xmlns:a16="http://schemas.microsoft.com/office/drawing/2014/main" id="{54D494B3-ED01-4962-B7A4-FF4E6A919BBD}"/>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Freeform 287">
                <a:extLst>
                  <a:ext uri="{FF2B5EF4-FFF2-40B4-BE49-F238E27FC236}">
                    <a16:creationId xmlns:a16="http://schemas.microsoft.com/office/drawing/2014/main" id="{82A3D248-4BC7-4871-8D5F-B87ABD287F90}"/>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Freeform 288">
                <a:extLst>
                  <a:ext uri="{FF2B5EF4-FFF2-40B4-BE49-F238E27FC236}">
                    <a16:creationId xmlns:a16="http://schemas.microsoft.com/office/drawing/2014/main" id="{CD29287A-09DA-43BE-A5E2-892692B73B7C}"/>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93" name="Rectangle 87">
              <a:extLst>
                <a:ext uri="{FF2B5EF4-FFF2-40B4-BE49-F238E27FC236}">
                  <a16:creationId xmlns:a16="http://schemas.microsoft.com/office/drawing/2014/main" id="{6B78C8B6-C7A9-4887-A4D3-519EE1E4EE37}"/>
                </a:ext>
              </a:extLst>
            </p:cNvPr>
            <p:cNvSpPr/>
            <p:nvPr/>
          </p:nvSpPr>
          <p:spPr bwMode="auto">
            <a:xfrm>
              <a:off x="9630577" y="3738786"/>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4" name="Freeform 6">
              <a:extLst>
                <a:ext uri="{FF2B5EF4-FFF2-40B4-BE49-F238E27FC236}">
                  <a16:creationId xmlns:a16="http://schemas.microsoft.com/office/drawing/2014/main" id="{A57ED6B0-1FCE-4FF7-BB85-2DC3AC5D0D0A}"/>
                </a:ext>
              </a:extLst>
            </p:cNvPr>
            <p:cNvSpPr>
              <a:spLocks/>
            </p:cNvSpPr>
            <p:nvPr/>
          </p:nvSpPr>
          <p:spPr bwMode="auto">
            <a:xfrm>
              <a:off x="9630619" y="3658699"/>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5" name="Freeform 7">
              <a:extLst>
                <a:ext uri="{FF2B5EF4-FFF2-40B4-BE49-F238E27FC236}">
                  <a16:creationId xmlns:a16="http://schemas.microsoft.com/office/drawing/2014/main" id="{37CBE43D-8CAB-48C0-834E-74236D480692}"/>
                </a:ext>
              </a:extLst>
            </p:cNvPr>
            <p:cNvSpPr>
              <a:spLocks/>
            </p:cNvSpPr>
            <p:nvPr/>
          </p:nvSpPr>
          <p:spPr bwMode="auto">
            <a:xfrm>
              <a:off x="9630619" y="3971373"/>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sp>
          <p:nvSpPr>
            <p:cNvPr id="296" name="Freeform 8">
              <a:extLst>
                <a:ext uri="{FF2B5EF4-FFF2-40B4-BE49-F238E27FC236}">
                  <a16:creationId xmlns:a16="http://schemas.microsoft.com/office/drawing/2014/main" id="{5047DF04-562B-4D5E-8670-29EE5CFBEAEE}"/>
                </a:ext>
              </a:extLst>
            </p:cNvPr>
            <p:cNvSpPr>
              <a:spLocks/>
            </p:cNvSpPr>
            <p:nvPr/>
          </p:nvSpPr>
          <p:spPr bwMode="auto">
            <a:xfrm>
              <a:off x="9630619" y="3809351"/>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p>
          </p:txBody>
        </p:sp>
        <p:grpSp>
          <p:nvGrpSpPr>
            <p:cNvPr id="297" name="Group 296">
              <a:extLst>
                <a:ext uri="{FF2B5EF4-FFF2-40B4-BE49-F238E27FC236}">
                  <a16:creationId xmlns:a16="http://schemas.microsoft.com/office/drawing/2014/main" id="{D944058B-F425-4D53-9D83-E94800EDB742}"/>
                </a:ext>
              </a:extLst>
            </p:cNvPr>
            <p:cNvGrpSpPr/>
            <p:nvPr/>
          </p:nvGrpSpPr>
          <p:grpSpPr>
            <a:xfrm>
              <a:off x="8791683" y="3647986"/>
              <a:ext cx="1031605" cy="1125550"/>
              <a:chOff x="749839" y="3008091"/>
              <a:chExt cx="1033728" cy="1127867"/>
            </a:xfrm>
          </p:grpSpPr>
          <p:sp>
            <p:nvSpPr>
              <p:cNvPr id="304" name="Freeform 269">
                <a:extLst>
                  <a:ext uri="{FF2B5EF4-FFF2-40B4-BE49-F238E27FC236}">
                    <a16:creationId xmlns:a16="http://schemas.microsoft.com/office/drawing/2014/main" id="{C7A99690-BB4F-485C-B4EE-5C766FF918D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5" name="Freeform 8">
                <a:extLst>
                  <a:ext uri="{FF2B5EF4-FFF2-40B4-BE49-F238E27FC236}">
                    <a16:creationId xmlns:a16="http://schemas.microsoft.com/office/drawing/2014/main" id="{48F6571E-102C-480A-98E6-AE305706183D}"/>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6" name="Freeform 9">
                <a:extLst>
                  <a:ext uri="{FF2B5EF4-FFF2-40B4-BE49-F238E27FC236}">
                    <a16:creationId xmlns:a16="http://schemas.microsoft.com/office/drawing/2014/main" id="{C07ABA5C-A061-4122-B4FB-A062D9424A8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7" name="Freeform 10">
                <a:extLst>
                  <a:ext uri="{FF2B5EF4-FFF2-40B4-BE49-F238E27FC236}">
                    <a16:creationId xmlns:a16="http://schemas.microsoft.com/office/drawing/2014/main" id="{F8708865-EE15-462A-BE8E-EFA5AA4E570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8" name="Freeform 11">
                <a:extLst>
                  <a:ext uri="{FF2B5EF4-FFF2-40B4-BE49-F238E27FC236}">
                    <a16:creationId xmlns:a16="http://schemas.microsoft.com/office/drawing/2014/main" id="{ED9FF098-8F9E-4561-BE05-8DDB38265281}"/>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09" name="Freeform 12">
                <a:extLst>
                  <a:ext uri="{FF2B5EF4-FFF2-40B4-BE49-F238E27FC236}">
                    <a16:creationId xmlns:a16="http://schemas.microsoft.com/office/drawing/2014/main" id="{9828E108-164B-4B5D-B1C9-AAFBCB30066C}"/>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0" name="Freeform 13">
                <a:extLst>
                  <a:ext uri="{FF2B5EF4-FFF2-40B4-BE49-F238E27FC236}">
                    <a16:creationId xmlns:a16="http://schemas.microsoft.com/office/drawing/2014/main" id="{33BE03D9-DCC9-436E-9EA9-8A9E2A045F1F}"/>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1" name="Freeform 14">
                <a:extLst>
                  <a:ext uri="{FF2B5EF4-FFF2-40B4-BE49-F238E27FC236}">
                    <a16:creationId xmlns:a16="http://schemas.microsoft.com/office/drawing/2014/main" id="{C6D9BF0B-2F7F-436E-9E50-1CCD16B3E7A3}"/>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2" name="Freeform 15">
                <a:extLst>
                  <a:ext uri="{FF2B5EF4-FFF2-40B4-BE49-F238E27FC236}">
                    <a16:creationId xmlns:a16="http://schemas.microsoft.com/office/drawing/2014/main" id="{4B472872-AE99-40C6-8840-6DA4B44E5825}"/>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3" name="Freeform 16">
                <a:extLst>
                  <a:ext uri="{FF2B5EF4-FFF2-40B4-BE49-F238E27FC236}">
                    <a16:creationId xmlns:a16="http://schemas.microsoft.com/office/drawing/2014/main" id="{D5AD069A-B661-41C6-8AA2-AB18607D372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4" name="Freeform 17">
                <a:extLst>
                  <a:ext uri="{FF2B5EF4-FFF2-40B4-BE49-F238E27FC236}">
                    <a16:creationId xmlns:a16="http://schemas.microsoft.com/office/drawing/2014/main" id="{20AF39AE-7EDE-4E52-95FC-21AD740581C5}"/>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5" name="Freeform 18">
                <a:extLst>
                  <a:ext uri="{FF2B5EF4-FFF2-40B4-BE49-F238E27FC236}">
                    <a16:creationId xmlns:a16="http://schemas.microsoft.com/office/drawing/2014/main" id="{3C6DB4EA-63E1-403A-BB20-A28095A2F9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6" name="Freeform 19">
                <a:extLst>
                  <a:ext uri="{FF2B5EF4-FFF2-40B4-BE49-F238E27FC236}">
                    <a16:creationId xmlns:a16="http://schemas.microsoft.com/office/drawing/2014/main" id="{E5B02691-FE2C-479F-8D90-58EF2188FABB}"/>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7" name="Freeform 20">
                <a:extLst>
                  <a:ext uri="{FF2B5EF4-FFF2-40B4-BE49-F238E27FC236}">
                    <a16:creationId xmlns:a16="http://schemas.microsoft.com/office/drawing/2014/main" id="{A7DA1CE2-9DF5-446D-9022-B7DA51F099EB}"/>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8" name="Freeform 21">
                <a:extLst>
                  <a:ext uri="{FF2B5EF4-FFF2-40B4-BE49-F238E27FC236}">
                    <a16:creationId xmlns:a16="http://schemas.microsoft.com/office/drawing/2014/main" id="{B5F268CB-B42F-4EFA-AB4F-A0A448630661}"/>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sp>
            <p:nvSpPr>
              <p:cNvPr id="319" name="Freeform 22">
                <a:extLst>
                  <a:ext uri="{FF2B5EF4-FFF2-40B4-BE49-F238E27FC236}">
                    <a16:creationId xmlns:a16="http://schemas.microsoft.com/office/drawing/2014/main" id="{F3902856-6BE3-4887-A3D9-EE3417F26C6B}"/>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solidFill>
                    <a:prstClr val="white"/>
                  </a:solidFill>
                  <a:latin typeface="Arial"/>
                  <a:ea typeface="ＭＳ Ｐゴシック"/>
                  <a:cs typeface="ＭＳ Ｐゴシック"/>
                </a:endParaRPr>
              </a:p>
            </p:txBody>
          </p:sp>
        </p:grpSp>
        <p:grpSp>
          <p:nvGrpSpPr>
            <p:cNvPr id="298" name="Group 297">
              <a:extLst>
                <a:ext uri="{FF2B5EF4-FFF2-40B4-BE49-F238E27FC236}">
                  <a16:creationId xmlns:a16="http://schemas.microsoft.com/office/drawing/2014/main" id="{25A3AD8D-9936-47B1-AD4D-F15FE0AD9B94}"/>
                </a:ext>
              </a:extLst>
            </p:cNvPr>
            <p:cNvGrpSpPr/>
            <p:nvPr/>
          </p:nvGrpSpPr>
          <p:grpSpPr>
            <a:xfrm>
              <a:off x="7787567" y="2903131"/>
              <a:ext cx="1048191" cy="865602"/>
              <a:chOff x="7787567" y="2903131"/>
              <a:chExt cx="1048191" cy="865602"/>
            </a:xfrm>
          </p:grpSpPr>
          <p:sp useBgFill="1">
            <p:nvSpPr>
              <p:cNvPr id="299" name="Rectangle 298">
                <a:extLst>
                  <a:ext uri="{FF2B5EF4-FFF2-40B4-BE49-F238E27FC236}">
                    <a16:creationId xmlns:a16="http://schemas.microsoft.com/office/drawing/2014/main" id="{6A20EE19-2947-4369-B6D3-6F3CF9DD1072}"/>
                  </a:ext>
                </a:extLst>
              </p:cNvPr>
              <p:cNvSpPr/>
              <p:nvPr/>
            </p:nvSpPr>
            <p:spPr bwMode="auto">
              <a:xfrm>
                <a:off x="7888160" y="2998391"/>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300" name="Group 10">
                <a:extLst>
                  <a:ext uri="{FF2B5EF4-FFF2-40B4-BE49-F238E27FC236}">
                    <a16:creationId xmlns:a16="http://schemas.microsoft.com/office/drawing/2014/main" id="{5DFC1A5F-2C6A-440C-90EB-DD4B2312CFFD}"/>
                  </a:ext>
                </a:extLst>
              </p:cNvPr>
              <p:cNvGrpSpPr>
                <a:grpSpLocks noChangeAspect="1"/>
              </p:cNvGrpSpPr>
              <p:nvPr/>
            </p:nvGrpSpPr>
            <p:grpSpPr bwMode="auto">
              <a:xfrm>
                <a:off x="7787567" y="2903131"/>
                <a:ext cx="1048191" cy="865602"/>
                <a:chOff x="691" y="1635"/>
                <a:chExt cx="1395" cy="1152"/>
              </a:xfrm>
            </p:grpSpPr>
            <p:sp>
              <p:nvSpPr>
                <p:cNvPr id="301" name="AutoShape 9">
                  <a:extLst>
                    <a:ext uri="{FF2B5EF4-FFF2-40B4-BE49-F238E27FC236}">
                      <a16:creationId xmlns:a16="http://schemas.microsoft.com/office/drawing/2014/main" id="{E42F7AE6-AADF-4FBF-A703-626E2D4678A7}"/>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2" name="Freeform 11">
                  <a:extLst>
                    <a:ext uri="{FF2B5EF4-FFF2-40B4-BE49-F238E27FC236}">
                      <a16:creationId xmlns:a16="http://schemas.microsoft.com/office/drawing/2014/main" id="{69C31F61-8C1C-4DEB-9B53-D8091468DBEF}"/>
                    </a:ext>
                  </a:extLst>
                </p:cNvPr>
                <p:cNvSpPr>
                  <a:spLocks/>
                </p:cNvSpPr>
                <p:nvPr/>
              </p:nvSpPr>
              <p:spPr bwMode="auto">
                <a:xfrm>
                  <a:off x="691"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D2D2D2">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3" name="Freeform 12">
                  <a:extLst>
                    <a:ext uri="{FF2B5EF4-FFF2-40B4-BE49-F238E27FC236}">
                      <a16:creationId xmlns:a16="http://schemas.microsoft.com/office/drawing/2014/main" id="{A0154CBD-8CF6-43E8-8A6E-532310848049}"/>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grpSp>
      <p:grpSp>
        <p:nvGrpSpPr>
          <p:cNvPr id="335" name="Group 334">
            <a:extLst>
              <a:ext uri="{FF2B5EF4-FFF2-40B4-BE49-F238E27FC236}">
                <a16:creationId xmlns:a16="http://schemas.microsoft.com/office/drawing/2014/main" id="{F036EA4E-BFA8-43B2-9782-BCA82708DB1B}"/>
              </a:ext>
            </a:extLst>
          </p:cNvPr>
          <p:cNvGrpSpPr/>
          <p:nvPr/>
        </p:nvGrpSpPr>
        <p:grpSpPr>
          <a:xfrm>
            <a:off x="5415104" y="5376622"/>
            <a:ext cx="550069" cy="580073"/>
            <a:chOff x="5484664" y="2472943"/>
            <a:chExt cx="550069" cy="580073"/>
          </a:xfrm>
        </p:grpSpPr>
        <p:sp useBgFill="1">
          <p:nvSpPr>
            <p:cNvPr id="336" name="Freeform 23">
              <a:extLst>
                <a:ext uri="{FF2B5EF4-FFF2-40B4-BE49-F238E27FC236}">
                  <a16:creationId xmlns:a16="http://schemas.microsoft.com/office/drawing/2014/main" id="{E4A925CB-1C8A-4623-AE54-9FBEB19819AF}"/>
                </a:ext>
              </a:extLst>
            </p:cNvPr>
            <p:cNvSpPr>
              <a:spLocks noEditPoints="1"/>
            </p:cNvSpPr>
            <p:nvPr/>
          </p:nvSpPr>
          <p:spPr bwMode="auto">
            <a:xfrm>
              <a:off x="5484664" y="2472943"/>
              <a:ext cx="550069" cy="580073"/>
            </a:xfrm>
            <a:custGeom>
              <a:avLst/>
              <a:gdLst>
                <a:gd name="T0" fmla="*/ 4400 w 5429"/>
                <a:gd name="T1" fmla="*/ 3867 h 5828"/>
                <a:gd name="T2" fmla="*/ 4400 w 5429"/>
                <a:gd name="T3" fmla="*/ 2667 h 5828"/>
                <a:gd name="T4" fmla="*/ 4134 w 5429"/>
                <a:gd name="T5" fmla="*/ 2400 h 5828"/>
                <a:gd name="T6" fmla="*/ 3600 w 5429"/>
                <a:gd name="T7" fmla="*/ 2400 h 5828"/>
                <a:gd name="T8" fmla="*/ 3600 w 5429"/>
                <a:gd name="T9" fmla="*/ 734 h 5828"/>
                <a:gd name="T10" fmla="*/ 1800 w 5429"/>
                <a:gd name="T11" fmla="*/ 0 h 5828"/>
                <a:gd name="T12" fmla="*/ 0 w 5429"/>
                <a:gd name="T13" fmla="*/ 734 h 5828"/>
                <a:gd name="T14" fmla="*/ 0 w 5429"/>
                <a:gd name="T15" fmla="*/ 3134 h 5828"/>
                <a:gd name="T16" fmla="*/ 1800 w 5429"/>
                <a:gd name="T17" fmla="*/ 3974 h 5828"/>
                <a:gd name="T18" fmla="*/ 2452 w 5429"/>
                <a:gd name="T19" fmla="*/ 3914 h 5828"/>
                <a:gd name="T20" fmla="*/ 2377 w 5429"/>
                <a:gd name="T21" fmla="*/ 3988 h 5828"/>
                <a:gd name="T22" fmla="*/ 1510 w 5429"/>
                <a:gd name="T23" fmla="*/ 5322 h 5828"/>
                <a:gd name="T24" fmla="*/ 1588 w 5429"/>
                <a:gd name="T25" fmla="*/ 5690 h 5828"/>
                <a:gd name="T26" fmla="*/ 1734 w 5429"/>
                <a:gd name="T27" fmla="*/ 5734 h 5828"/>
                <a:gd name="T28" fmla="*/ 3467 w 5429"/>
                <a:gd name="T29" fmla="*/ 5734 h 5828"/>
                <a:gd name="T30" fmla="*/ 3733 w 5429"/>
                <a:gd name="T31" fmla="*/ 5469 h 5828"/>
                <a:gd name="T32" fmla="*/ 3732 w 5429"/>
                <a:gd name="T33" fmla="*/ 5451 h 5828"/>
                <a:gd name="T34" fmla="*/ 5052 w 5429"/>
                <a:gd name="T35" fmla="*/ 5468 h 5828"/>
                <a:gd name="T36" fmla="*/ 5069 w 5429"/>
                <a:gd name="T37" fmla="*/ 4149 h 5828"/>
                <a:gd name="T38" fmla="*/ 4400 w 5429"/>
                <a:gd name="T39" fmla="*/ 3867 h 5828"/>
                <a:gd name="T40" fmla="*/ 2645 w 5429"/>
                <a:gd name="T41" fmla="*/ 3873 h 5828"/>
                <a:gd name="T42" fmla="*/ 2667 w 5429"/>
                <a:gd name="T43" fmla="*/ 3867 h 5828"/>
                <a:gd name="T44" fmla="*/ 2668 w 5429"/>
                <a:gd name="T45" fmla="*/ 3876 h 5828"/>
                <a:gd name="T46" fmla="*/ 2645 w 5429"/>
                <a:gd name="T47" fmla="*/ 3873 h 5828"/>
                <a:gd name="T48" fmla="*/ 3467 w 5429"/>
                <a:gd name="T49" fmla="*/ 4800 h 5828"/>
                <a:gd name="T50" fmla="*/ 3494 w 5429"/>
                <a:gd name="T51" fmla="*/ 5019 h 5828"/>
                <a:gd name="T52" fmla="*/ 2917 w 5429"/>
                <a:gd name="T53" fmla="*/ 4132 h 5828"/>
                <a:gd name="T54" fmla="*/ 2934 w 5429"/>
                <a:gd name="T55" fmla="*/ 4134 h 5828"/>
                <a:gd name="T56" fmla="*/ 3748 w 5429"/>
                <a:gd name="T57" fmla="*/ 4134 h 5828"/>
                <a:gd name="T58" fmla="*/ 3467 w 5429"/>
                <a:gd name="T59" fmla="*/ 4800 h 5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29" h="5828">
                  <a:moveTo>
                    <a:pt x="4400" y="3867"/>
                  </a:moveTo>
                  <a:cubicBezTo>
                    <a:pt x="4400" y="2667"/>
                    <a:pt x="4400" y="2667"/>
                    <a:pt x="4400" y="2667"/>
                  </a:cubicBezTo>
                  <a:cubicBezTo>
                    <a:pt x="4400" y="2520"/>
                    <a:pt x="4281" y="2400"/>
                    <a:pt x="4134" y="2400"/>
                  </a:cubicBezTo>
                  <a:cubicBezTo>
                    <a:pt x="3600" y="2400"/>
                    <a:pt x="3600" y="2400"/>
                    <a:pt x="3600" y="2400"/>
                  </a:cubicBezTo>
                  <a:cubicBezTo>
                    <a:pt x="3600" y="734"/>
                    <a:pt x="3600" y="734"/>
                    <a:pt x="3600" y="734"/>
                  </a:cubicBezTo>
                  <a:cubicBezTo>
                    <a:pt x="3600" y="192"/>
                    <a:pt x="2631" y="0"/>
                    <a:pt x="1800" y="0"/>
                  </a:cubicBezTo>
                  <a:cubicBezTo>
                    <a:pt x="970" y="0"/>
                    <a:pt x="0" y="192"/>
                    <a:pt x="0" y="734"/>
                  </a:cubicBezTo>
                  <a:cubicBezTo>
                    <a:pt x="0" y="3134"/>
                    <a:pt x="0" y="3134"/>
                    <a:pt x="0" y="3134"/>
                  </a:cubicBezTo>
                  <a:cubicBezTo>
                    <a:pt x="0" y="3675"/>
                    <a:pt x="970" y="3974"/>
                    <a:pt x="1800" y="3974"/>
                  </a:cubicBezTo>
                  <a:cubicBezTo>
                    <a:pt x="2019" y="3973"/>
                    <a:pt x="2237" y="3953"/>
                    <a:pt x="2452" y="3914"/>
                  </a:cubicBezTo>
                  <a:cubicBezTo>
                    <a:pt x="2422" y="3934"/>
                    <a:pt x="2397" y="3959"/>
                    <a:pt x="2377" y="3988"/>
                  </a:cubicBezTo>
                  <a:cubicBezTo>
                    <a:pt x="1510" y="5322"/>
                    <a:pt x="1510" y="5322"/>
                    <a:pt x="1510" y="5322"/>
                  </a:cubicBezTo>
                  <a:cubicBezTo>
                    <a:pt x="1430" y="5445"/>
                    <a:pt x="1465" y="5610"/>
                    <a:pt x="1588" y="5690"/>
                  </a:cubicBezTo>
                  <a:cubicBezTo>
                    <a:pt x="1632" y="5719"/>
                    <a:pt x="1682" y="5734"/>
                    <a:pt x="1734" y="5734"/>
                  </a:cubicBezTo>
                  <a:cubicBezTo>
                    <a:pt x="3467" y="5734"/>
                    <a:pt x="3467" y="5734"/>
                    <a:pt x="3467" y="5734"/>
                  </a:cubicBezTo>
                  <a:cubicBezTo>
                    <a:pt x="3613" y="5734"/>
                    <a:pt x="3733" y="5616"/>
                    <a:pt x="3733" y="5469"/>
                  </a:cubicBezTo>
                  <a:cubicBezTo>
                    <a:pt x="3733" y="5463"/>
                    <a:pt x="3733" y="5457"/>
                    <a:pt x="3732" y="5451"/>
                  </a:cubicBezTo>
                  <a:cubicBezTo>
                    <a:pt x="4092" y="5820"/>
                    <a:pt x="4683" y="5828"/>
                    <a:pt x="5052" y="5468"/>
                  </a:cubicBezTo>
                  <a:cubicBezTo>
                    <a:pt x="5421" y="5109"/>
                    <a:pt x="5429" y="4518"/>
                    <a:pt x="5069" y="4149"/>
                  </a:cubicBezTo>
                  <a:cubicBezTo>
                    <a:pt x="4893" y="3968"/>
                    <a:pt x="4652" y="3867"/>
                    <a:pt x="4400" y="3867"/>
                  </a:cubicBezTo>
                  <a:close/>
                  <a:moveTo>
                    <a:pt x="2645" y="3873"/>
                  </a:moveTo>
                  <a:cubicBezTo>
                    <a:pt x="2653" y="3871"/>
                    <a:pt x="2660" y="3869"/>
                    <a:pt x="2667" y="3867"/>
                  </a:cubicBezTo>
                  <a:cubicBezTo>
                    <a:pt x="2667" y="3870"/>
                    <a:pt x="2668" y="3873"/>
                    <a:pt x="2668" y="3876"/>
                  </a:cubicBezTo>
                  <a:cubicBezTo>
                    <a:pt x="2661" y="3874"/>
                    <a:pt x="2653" y="3874"/>
                    <a:pt x="2645" y="3873"/>
                  </a:cubicBezTo>
                  <a:close/>
                  <a:moveTo>
                    <a:pt x="3467" y="4800"/>
                  </a:moveTo>
                  <a:cubicBezTo>
                    <a:pt x="3467" y="4874"/>
                    <a:pt x="3476" y="4948"/>
                    <a:pt x="3494" y="5019"/>
                  </a:cubicBezTo>
                  <a:cubicBezTo>
                    <a:pt x="2917" y="4132"/>
                    <a:pt x="2917" y="4132"/>
                    <a:pt x="2917" y="4132"/>
                  </a:cubicBezTo>
                  <a:cubicBezTo>
                    <a:pt x="2923" y="4132"/>
                    <a:pt x="2928" y="4134"/>
                    <a:pt x="2934" y="4134"/>
                  </a:cubicBezTo>
                  <a:cubicBezTo>
                    <a:pt x="3748" y="4134"/>
                    <a:pt x="3748" y="4134"/>
                    <a:pt x="3748" y="4134"/>
                  </a:cubicBezTo>
                  <a:cubicBezTo>
                    <a:pt x="3568" y="4309"/>
                    <a:pt x="3467" y="4549"/>
                    <a:pt x="3467" y="4800"/>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4">
              <a:extLst>
                <a:ext uri="{FF2B5EF4-FFF2-40B4-BE49-F238E27FC236}">
                  <a16:creationId xmlns:a16="http://schemas.microsoft.com/office/drawing/2014/main" id="{BA2C5183-3751-4C51-A3BE-AC767A357387}"/>
                </a:ext>
              </a:extLst>
            </p:cNvPr>
            <p:cNvSpPr>
              <a:spLocks noEditPoints="1"/>
            </p:cNvSpPr>
            <p:nvPr/>
          </p:nvSpPr>
          <p:spPr bwMode="auto">
            <a:xfrm>
              <a:off x="5510381" y="2588672"/>
              <a:ext cx="487204" cy="428625"/>
            </a:xfrm>
            <a:custGeom>
              <a:avLst/>
              <a:gdLst>
                <a:gd name="T0" fmla="*/ 3067 w 4800"/>
                <a:gd name="T1" fmla="*/ 668 h 4315"/>
                <a:gd name="T2" fmla="*/ 1533 w 4800"/>
                <a:gd name="T3" fmla="*/ 982 h 4315"/>
                <a:gd name="T4" fmla="*/ 0 w 4800"/>
                <a:gd name="T5" fmla="*/ 668 h 4315"/>
                <a:gd name="T6" fmla="*/ 0 w 4800"/>
                <a:gd name="T7" fmla="*/ 0 h 4315"/>
                <a:gd name="T8" fmla="*/ 1533 w 4800"/>
                <a:gd name="T9" fmla="*/ 315 h 4315"/>
                <a:gd name="T10" fmla="*/ 3067 w 4800"/>
                <a:gd name="T11" fmla="*/ 0 h 4315"/>
                <a:gd name="T12" fmla="*/ 3067 w 4800"/>
                <a:gd name="T13" fmla="*/ 668 h 4315"/>
                <a:gd name="T14" fmla="*/ 3867 w 4800"/>
                <a:gd name="T15" fmla="*/ 1515 h 4315"/>
                <a:gd name="T16" fmla="*/ 2667 w 4800"/>
                <a:gd name="T17" fmla="*/ 1515 h 4315"/>
                <a:gd name="T18" fmla="*/ 2667 w 4800"/>
                <a:gd name="T19" fmla="*/ 2715 h 4315"/>
                <a:gd name="T20" fmla="*/ 3867 w 4800"/>
                <a:gd name="T21" fmla="*/ 2715 h 4315"/>
                <a:gd name="T22" fmla="*/ 3867 w 4800"/>
                <a:gd name="T23" fmla="*/ 1515 h 4315"/>
                <a:gd name="T24" fmla="*/ 2333 w 4800"/>
                <a:gd name="T25" fmla="*/ 2982 h 4315"/>
                <a:gd name="T26" fmla="*/ 3200 w 4800"/>
                <a:gd name="T27" fmla="*/ 4315 h 4315"/>
                <a:gd name="T28" fmla="*/ 1467 w 4800"/>
                <a:gd name="T29" fmla="*/ 4315 h 4315"/>
                <a:gd name="T30" fmla="*/ 2333 w 4800"/>
                <a:gd name="T31" fmla="*/ 2982 h 4315"/>
                <a:gd name="T32" fmla="*/ 4800 w 4800"/>
                <a:gd name="T33" fmla="*/ 3648 h 4315"/>
                <a:gd name="T34" fmla="*/ 4133 w 4800"/>
                <a:gd name="T35" fmla="*/ 4315 h 4315"/>
                <a:gd name="T36" fmla="*/ 3467 w 4800"/>
                <a:gd name="T37" fmla="*/ 3648 h 4315"/>
                <a:gd name="T38" fmla="*/ 4133 w 4800"/>
                <a:gd name="T39" fmla="*/ 2982 h 4315"/>
                <a:gd name="T40" fmla="*/ 4800 w 4800"/>
                <a:gd name="T41" fmla="*/ 3648 h 4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0" h="4315">
                  <a:moveTo>
                    <a:pt x="3067" y="668"/>
                  </a:moveTo>
                  <a:cubicBezTo>
                    <a:pt x="2721" y="893"/>
                    <a:pt x="2096" y="982"/>
                    <a:pt x="1533" y="982"/>
                  </a:cubicBezTo>
                  <a:cubicBezTo>
                    <a:pt x="971" y="982"/>
                    <a:pt x="346" y="893"/>
                    <a:pt x="0" y="668"/>
                  </a:cubicBezTo>
                  <a:cubicBezTo>
                    <a:pt x="0" y="0"/>
                    <a:pt x="0" y="0"/>
                    <a:pt x="0" y="0"/>
                  </a:cubicBezTo>
                  <a:cubicBezTo>
                    <a:pt x="345" y="226"/>
                    <a:pt x="971" y="315"/>
                    <a:pt x="1533" y="315"/>
                  </a:cubicBezTo>
                  <a:cubicBezTo>
                    <a:pt x="2096" y="315"/>
                    <a:pt x="2721" y="226"/>
                    <a:pt x="3067" y="0"/>
                  </a:cubicBezTo>
                  <a:lnTo>
                    <a:pt x="3067" y="668"/>
                  </a:lnTo>
                  <a:close/>
                  <a:moveTo>
                    <a:pt x="3867" y="1515"/>
                  </a:moveTo>
                  <a:cubicBezTo>
                    <a:pt x="2667" y="1515"/>
                    <a:pt x="2667" y="1515"/>
                    <a:pt x="2667" y="1515"/>
                  </a:cubicBezTo>
                  <a:cubicBezTo>
                    <a:pt x="2667" y="2715"/>
                    <a:pt x="2667" y="2715"/>
                    <a:pt x="2667" y="2715"/>
                  </a:cubicBezTo>
                  <a:cubicBezTo>
                    <a:pt x="3867" y="2715"/>
                    <a:pt x="3867" y="2715"/>
                    <a:pt x="3867" y="2715"/>
                  </a:cubicBezTo>
                  <a:lnTo>
                    <a:pt x="3867" y="1515"/>
                  </a:lnTo>
                  <a:close/>
                  <a:moveTo>
                    <a:pt x="2333" y="2982"/>
                  </a:moveTo>
                  <a:cubicBezTo>
                    <a:pt x="3200" y="4315"/>
                    <a:pt x="3200" y="4315"/>
                    <a:pt x="3200" y="4315"/>
                  </a:cubicBezTo>
                  <a:cubicBezTo>
                    <a:pt x="1467" y="4315"/>
                    <a:pt x="1467" y="4315"/>
                    <a:pt x="1467" y="4315"/>
                  </a:cubicBezTo>
                  <a:lnTo>
                    <a:pt x="2333" y="2982"/>
                  </a:lnTo>
                  <a:close/>
                  <a:moveTo>
                    <a:pt x="4800" y="3648"/>
                  </a:moveTo>
                  <a:cubicBezTo>
                    <a:pt x="4800" y="4016"/>
                    <a:pt x="4501" y="4315"/>
                    <a:pt x="4133" y="4315"/>
                  </a:cubicBezTo>
                  <a:cubicBezTo>
                    <a:pt x="3765" y="4315"/>
                    <a:pt x="3467" y="4016"/>
                    <a:pt x="3467" y="3648"/>
                  </a:cubicBezTo>
                  <a:cubicBezTo>
                    <a:pt x="3467" y="3280"/>
                    <a:pt x="3765" y="2982"/>
                    <a:pt x="4133" y="2982"/>
                  </a:cubicBezTo>
                  <a:cubicBezTo>
                    <a:pt x="4501" y="2982"/>
                    <a:pt x="4800" y="3280"/>
                    <a:pt x="4800" y="3648"/>
                  </a:cubicBez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5">
              <a:extLst>
                <a:ext uri="{FF2B5EF4-FFF2-40B4-BE49-F238E27FC236}">
                  <a16:creationId xmlns:a16="http://schemas.microsoft.com/office/drawing/2014/main" id="{5D2C3B5B-AD5E-4425-8C90-BF7268C9FF26}"/>
                </a:ext>
              </a:extLst>
            </p:cNvPr>
            <p:cNvSpPr>
              <a:spLocks noEditPoints="1"/>
            </p:cNvSpPr>
            <p:nvPr/>
          </p:nvSpPr>
          <p:spPr bwMode="auto">
            <a:xfrm>
              <a:off x="5510381" y="2500090"/>
              <a:ext cx="311467" cy="342900"/>
            </a:xfrm>
            <a:custGeom>
              <a:avLst/>
              <a:gdLst>
                <a:gd name="T0" fmla="*/ 1533 w 3067"/>
                <a:gd name="T1" fmla="*/ 3440 h 3441"/>
                <a:gd name="T2" fmla="*/ 0 w 3067"/>
                <a:gd name="T3" fmla="*/ 2867 h 3441"/>
                <a:gd name="T4" fmla="*/ 0 w 3067"/>
                <a:gd name="T5" fmla="*/ 1820 h 3441"/>
                <a:gd name="T6" fmla="*/ 1533 w 3067"/>
                <a:gd name="T7" fmla="*/ 2133 h 3441"/>
                <a:gd name="T8" fmla="*/ 3067 w 3067"/>
                <a:gd name="T9" fmla="*/ 1820 h 3441"/>
                <a:gd name="T10" fmla="*/ 3067 w 3067"/>
                <a:gd name="T11" fmla="*/ 2133 h 3441"/>
                <a:gd name="T12" fmla="*/ 2667 w 3067"/>
                <a:gd name="T13" fmla="*/ 2133 h 3441"/>
                <a:gd name="T14" fmla="*/ 2400 w 3067"/>
                <a:gd name="T15" fmla="*/ 2400 h 3441"/>
                <a:gd name="T16" fmla="*/ 2400 w 3067"/>
                <a:gd name="T17" fmla="*/ 3324 h 3441"/>
                <a:gd name="T18" fmla="*/ 1533 w 3067"/>
                <a:gd name="T19" fmla="*/ 3440 h 3441"/>
                <a:gd name="T20" fmla="*/ 1533 w 3067"/>
                <a:gd name="T21" fmla="*/ 933 h 3441"/>
                <a:gd name="T22" fmla="*/ 3067 w 3067"/>
                <a:gd name="T23" fmla="*/ 467 h 3441"/>
                <a:gd name="T24" fmla="*/ 1533 w 3067"/>
                <a:gd name="T25" fmla="*/ 0 h 3441"/>
                <a:gd name="T26" fmla="*/ 0 w 3067"/>
                <a:gd name="T27" fmla="*/ 467 h 3441"/>
                <a:gd name="T28" fmla="*/ 1533 w 3067"/>
                <a:gd name="T29" fmla="*/ 933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7" h="3441">
                  <a:moveTo>
                    <a:pt x="1533" y="3440"/>
                  </a:moveTo>
                  <a:cubicBezTo>
                    <a:pt x="686" y="3440"/>
                    <a:pt x="0" y="3124"/>
                    <a:pt x="0" y="2867"/>
                  </a:cubicBezTo>
                  <a:cubicBezTo>
                    <a:pt x="0" y="1820"/>
                    <a:pt x="0" y="1820"/>
                    <a:pt x="0" y="1820"/>
                  </a:cubicBezTo>
                  <a:cubicBezTo>
                    <a:pt x="346" y="2045"/>
                    <a:pt x="971" y="2133"/>
                    <a:pt x="1533" y="2133"/>
                  </a:cubicBezTo>
                  <a:cubicBezTo>
                    <a:pt x="2096" y="2133"/>
                    <a:pt x="2721" y="2045"/>
                    <a:pt x="3067" y="1820"/>
                  </a:cubicBezTo>
                  <a:cubicBezTo>
                    <a:pt x="3067" y="2133"/>
                    <a:pt x="3067" y="2133"/>
                    <a:pt x="3067" y="2133"/>
                  </a:cubicBezTo>
                  <a:cubicBezTo>
                    <a:pt x="2667" y="2133"/>
                    <a:pt x="2667" y="2133"/>
                    <a:pt x="2667" y="2133"/>
                  </a:cubicBezTo>
                  <a:cubicBezTo>
                    <a:pt x="2519" y="2133"/>
                    <a:pt x="2400" y="2253"/>
                    <a:pt x="2400" y="2400"/>
                  </a:cubicBezTo>
                  <a:cubicBezTo>
                    <a:pt x="2400" y="3324"/>
                    <a:pt x="2400" y="3324"/>
                    <a:pt x="2400" y="3324"/>
                  </a:cubicBezTo>
                  <a:cubicBezTo>
                    <a:pt x="2118" y="3402"/>
                    <a:pt x="1826" y="3441"/>
                    <a:pt x="1533" y="3440"/>
                  </a:cubicBezTo>
                  <a:close/>
                  <a:moveTo>
                    <a:pt x="1533" y="933"/>
                  </a:moveTo>
                  <a:cubicBezTo>
                    <a:pt x="2380" y="933"/>
                    <a:pt x="3067" y="724"/>
                    <a:pt x="3067" y="467"/>
                  </a:cubicBezTo>
                  <a:cubicBezTo>
                    <a:pt x="3067" y="209"/>
                    <a:pt x="2380" y="0"/>
                    <a:pt x="1533" y="0"/>
                  </a:cubicBezTo>
                  <a:cubicBezTo>
                    <a:pt x="686" y="0"/>
                    <a:pt x="0" y="209"/>
                    <a:pt x="0" y="467"/>
                  </a:cubicBezTo>
                  <a:cubicBezTo>
                    <a:pt x="0" y="724"/>
                    <a:pt x="686" y="933"/>
                    <a:pt x="1533" y="933"/>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5" name="Group 374">
            <a:extLst>
              <a:ext uri="{FF2B5EF4-FFF2-40B4-BE49-F238E27FC236}">
                <a16:creationId xmlns:a16="http://schemas.microsoft.com/office/drawing/2014/main" id="{CA4C5DE2-DFDA-40D2-B89E-F1FA9321E62A}"/>
              </a:ext>
            </a:extLst>
          </p:cNvPr>
          <p:cNvGrpSpPr/>
          <p:nvPr/>
        </p:nvGrpSpPr>
        <p:grpSpPr>
          <a:xfrm>
            <a:off x="5230627" y="3379322"/>
            <a:ext cx="790575" cy="701675"/>
            <a:chOff x="2366963" y="2451100"/>
            <a:chExt cx="790575" cy="701675"/>
          </a:xfrm>
        </p:grpSpPr>
        <p:sp useBgFill="1">
          <p:nvSpPr>
            <p:cNvPr id="376" name="Freeform 13">
              <a:extLst>
                <a:ext uri="{FF2B5EF4-FFF2-40B4-BE49-F238E27FC236}">
                  <a16:creationId xmlns:a16="http://schemas.microsoft.com/office/drawing/2014/main" id="{8AFC7E37-9ECC-4588-AF92-0B97F5DFD566}"/>
                </a:ext>
              </a:extLst>
            </p:cNvPr>
            <p:cNvSpPr>
              <a:spLocks noEditPoints="1"/>
            </p:cNvSpPr>
            <p:nvPr/>
          </p:nvSpPr>
          <p:spPr bwMode="auto">
            <a:xfrm>
              <a:off x="2366963" y="2451100"/>
              <a:ext cx="790575" cy="701675"/>
            </a:xfrm>
            <a:custGeom>
              <a:avLst/>
              <a:gdLst>
                <a:gd name="T0" fmla="*/ 506 w 3486"/>
                <a:gd name="T1" fmla="*/ 2025 h 3093"/>
                <a:gd name="T2" fmla="*/ 513 w 3486"/>
                <a:gd name="T3" fmla="*/ 1761 h 3093"/>
                <a:gd name="T4" fmla="*/ 508 w 3486"/>
                <a:gd name="T5" fmla="*/ 1707 h 3093"/>
                <a:gd name="T6" fmla="*/ 337 w 3486"/>
                <a:gd name="T7" fmla="*/ 1519 h 3093"/>
                <a:gd name="T8" fmla="*/ 506 w 3486"/>
                <a:gd name="T9" fmla="*/ 1181 h 3093"/>
                <a:gd name="T10" fmla="*/ 513 w 3486"/>
                <a:gd name="T11" fmla="*/ 918 h 3093"/>
                <a:gd name="T12" fmla="*/ 508 w 3486"/>
                <a:gd name="T13" fmla="*/ 864 h 3093"/>
                <a:gd name="T14" fmla="*/ 337 w 3486"/>
                <a:gd name="T15" fmla="*/ 619 h 3093"/>
                <a:gd name="T16" fmla="*/ 3005 w 3486"/>
                <a:gd name="T17" fmla="*/ 3 h 3093"/>
                <a:gd name="T18" fmla="*/ 3068 w 3486"/>
                <a:gd name="T19" fmla="*/ 42 h 3093"/>
                <a:gd name="T20" fmla="*/ 3092 w 3486"/>
                <a:gd name="T21" fmla="*/ 113 h 3093"/>
                <a:gd name="T22" fmla="*/ 3086 w 3486"/>
                <a:gd name="T23" fmla="*/ 883 h 3093"/>
                <a:gd name="T24" fmla="*/ 3091 w 3486"/>
                <a:gd name="T25" fmla="*/ 936 h 3093"/>
                <a:gd name="T26" fmla="*/ 3091 w 3486"/>
                <a:gd name="T27" fmla="*/ 1707 h 3093"/>
                <a:gd name="T28" fmla="*/ 3077 w 3486"/>
                <a:gd name="T29" fmla="*/ 1744 h 3093"/>
                <a:gd name="T30" fmla="*/ 3089 w 3486"/>
                <a:gd name="T31" fmla="*/ 1771 h 3093"/>
                <a:gd name="T32" fmla="*/ 3092 w 3486"/>
                <a:gd name="T33" fmla="*/ 1800 h 3093"/>
                <a:gd name="T34" fmla="*/ 3189 w 3486"/>
                <a:gd name="T35" fmla="*/ 2318 h 3093"/>
                <a:gd name="T36" fmla="*/ 3317 w 3486"/>
                <a:gd name="T37" fmla="*/ 2377 h 3093"/>
                <a:gd name="T38" fmla="*/ 3415 w 3486"/>
                <a:gd name="T39" fmla="*/ 2475 h 3093"/>
                <a:gd name="T40" fmla="*/ 3474 w 3486"/>
                <a:gd name="T41" fmla="*/ 2603 h 3093"/>
                <a:gd name="T42" fmla="*/ 3483 w 3486"/>
                <a:gd name="T43" fmla="*/ 2749 h 3093"/>
                <a:gd name="T44" fmla="*/ 3440 w 3486"/>
                <a:gd name="T45" fmla="*/ 2884 h 3093"/>
                <a:gd name="T46" fmla="*/ 3354 w 3486"/>
                <a:gd name="T47" fmla="*/ 2994 h 3093"/>
                <a:gd name="T48" fmla="*/ 3235 w 3486"/>
                <a:gd name="T49" fmla="*/ 3067 h 3093"/>
                <a:gd name="T50" fmla="*/ 3092 w 3486"/>
                <a:gd name="T51" fmla="*/ 3093 h 3093"/>
                <a:gd name="T52" fmla="*/ 2958 w 3486"/>
                <a:gd name="T53" fmla="*/ 3069 h 3093"/>
                <a:gd name="T54" fmla="*/ 2843 w 3486"/>
                <a:gd name="T55" fmla="*/ 3003 h 3093"/>
                <a:gd name="T56" fmla="*/ 2806 w 3486"/>
                <a:gd name="T57" fmla="*/ 3015 h 3093"/>
                <a:gd name="T58" fmla="*/ 2767 w 3486"/>
                <a:gd name="T59" fmla="*/ 3071 h 3093"/>
                <a:gd name="T60" fmla="*/ 2699 w 3486"/>
                <a:gd name="T61" fmla="*/ 3093 h 3093"/>
                <a:gd name="T62" fmla="*/ 1920 w 3486"/>
                <a:gd name="T63" fmla="*/ 3082 h 3093"/>
                <a:gd name="T64" fmla="*/ 1869 w 3486"/>
                <a:gd name="T65" fmla="*/ 3034 h 3093"/>
                <a:gd name="T66" fmla="*/ 1857 w 3486"/>
                <a:gd name="T67" fmla="*/ 2964 h 3093"/>
                <a:gd name="T68" fmla="*/ 2054 w 3486"/>
                <a:gd name="T69" fmla="*/ 2643 h 3093"/>
                <a:gd name="T70" fmla="*/ 569 w 3486"/>
                <a:gd name="T71" fmla="*/ 2631 h 3093"/>
                <a:gd name="T72" fmla="*/ 518 w 3486"/>
                <a:gd name="T73" fmla="*/ 2580 h 3093"/>
                <a:gd name="T74" fmla="*/ 506 w 3486"/>
                <a:gd name="T75" fmla="*/ 2362 h 3093"/>
                <a:gd name="T76" fmla="*/ 63 w 3486"/>
                <a:gd name="T77" fmla="*/ 2350 h 3093"/>
                <a:gd name="T78" fmla="*/ 12 w 3486"/>
                <a:gd name="T79" fmla="*/ 2299 h 3093"/>
                <a:gd name="T80" fmla="*/ 0 w 3486"/>
                <a:gd name="T81" fmla="*/ 394 h 3093"/>
                <a:gd name="T82" fmla="*/ 24 w 3486"/>
                <a:gd name="T83" fmla="*/ 323 h 3093"/>
                <a:gd name="T84" fmla="*/ 87 w 3486"/>
                <a:gd name="T85" fmla="*/ 284 h 3093"/>
                <a:gd name="T86" fmla="*/ 506 w 3486"/>
                <a:gd name="T87" fmla="*/ 113 h 3093"/>
                <a:gd name="T88" fmla="*/ 530 w 3486"/>
                <a:gd name="T89" fmla="*/ 42 h 3093"/>
                <a:gd name="T90" fmla="*/ 593 w 3486"/>
                <a:gd name="T91" fmla="*/ 3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6" h="3093">
                  <a:moveTo>
                    <a:pt x="337" y="1519"/>
                  </a:moveTo>
                  <a:lnTo>
                    <a:pt x="337" y="2025"/>
                  </a:lnTo>
                  <a:lnTo>
                    <a:pt x="506" y="2025"/>
                  </a:lnTo>
                  <a:lnTo>
                    <a:pt x="506" y="1800"/>
                  </a:lnTo>
                  <a:lnTo>
                    <a:pt x="508" y="1780"/>
                  </a:lnTo>
                  <a:lnTo>
                    <a:pt x="513" y="1761"/>
                  </a:lnTo>
                  <a:lnTo>
                    <a:pt x="522"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2"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77" y="1744"/>
                  </a:lnTo>
                  <a:lnTo>
                    <a:pt x="3082" y="1756"/>
                  </a:lnTo>
                  <a:lnTo>
                    <a:pt x="3088" y="1767"/>
                  </a:lnTo>
                  <a:lnTo>
                    <a:pt x="3089" y="1771"/>
                  </a:lnTo>
                  <a:lnTo>
                    <a:pt x="3091" y="1785"/>
                  </a:lnTo>
                  <a:lnTo>
                    <a:pt x="3092" y="1799"/>
                  </a:lnTo>
                  <a:lnTo>
                    <a:pt x="3092" y="1800"/>
                  </a:lnTo>
                  <a:lnTo>
                    <a:pt x="3092" y="2306"/>
                  </a:lnTo>
                  <a:lnTo>
                    <a:pt x="3142" y="2309"/>
                  </a:lnTo>
                  <a:lnTo>
                    <a:pt x="3189" y="2318"/>
                  </a:lnTo>
                  <a:lnTo>
                    <a:pt x="3235" y="2332"/>
                  </a:lnTo>
                  <a:lnTo>
                    <a:pt x="3277" y="2351"/>
                  </a:lnTo>
                  <a:lnTo>
                    <a:pt x="3317" y="2377"/>
                  </a:lnTo>
                  <a:lnTo>
                    <a:pt x="3354" y="2405"/>
                  </a:lnTo>
                  <a:lnTo>
                    <a:pt x="3387" y="2438"/>
                  </a:lnTo>
                  <a:lnTo>
                    <a:pt x="3415" y="2475"/>
                  </a:lnTo>
                  <a:lnTo>
                    <a:pt x="3440" y="2514"/>
                  </a:lnTo>
                  <a:lnTo>
                    <a:pt x="3460" y="2557"/>
                  </a:lnTo>
                  <a:lnTo>
                    <a:pt x="3474" y="2603"/>
                  </a:lnTo>
                  <a:lnTo>
                    <a:pt x="3483" y="2650"/>
                  </a:lnTo>
                  <a:lnTo>
                    <a:pt x="3486" y="2699"/>
                  </a:lnTo>
                  <a:lnTo>
                    <a:pt x="3483" y="2749"/>
                  </a:lnTo>
                  <a:lnTo>
                    <a:pt x="3474" y="2796"/>
                  </a:lnTo>
                  <a:lnTo>
                    <a:pt x="3460" y="2842"/>
                  </a:lnTo>
                  <a:lnTo>
                    <a:pt x="3440" y="2884"/>
                  </a:lnTo>
                  <a:lnTo>
                    <a:pt x="3415" y="2924"/>
                  </a:lnTo>
                  <a:lnTo>
                    <a:pt x="3387" y="2961"/>
                  </a:lnTo>
                  <a:lnTo>
                    <a:pt x="3354" y="2994"/>
                  </a:lnTo>
                  <a:lnTo>
                    <a:pt x="3317" y="3022"/>
                  </a:lnTo>
                  <a:lnTo>
                    <a:pt x="3277" y="3047"/>
                  </a:lnTo>
                  <a:lnTo>
                    <a:pt x="3235" y="3067"/>
                  </a:lnTo>
                  <a:lnTo>
                    <a:pt x="3189" y="3080"/>
                  </a:lnTo>
                  <a:lnTo>
                    <a:pt x="3142" y="3090"/>
                  </a:lnTo>
                  <a:lnTo>
                    <a:pt x="3092" y="3093"/>
                  </a:lnTo>
                  <a:lnTo>
                    <a:pt x="3045" y="3090"/>
                  </a:lnTo>
                  <a:lnTo>
                    <a:pt x="3001" y="3082"/>
                  </a:lnTo>
                  <a:lnTo>
                    <a:pt x="2958" y="3069"/>
                  </a:lnTo>
                  <a:lnTo>
                    <a:pt x="2917" y="3052"/>
                  </a:lnTo>
                  <a:lnTo>
                    <a:pt x="2879" y="3030"/>
                  </a:lnTo>
                  <a:lnTo>
                    <a:pt x="2843" y="3003"/>
                  </a:lnTo>
                  <a:lnTo>
                    <a:pt x="2811" y="2974"/>
                  </a:lnTo>
                  <a:lnTo>
                    <a:pt x="2810" y="2995"/>
                  </a:lnTo>
                  <a:lnTo>
                    <a:pt x="2806" y="3015"/>
                  </a:lnTo>
                  <a:lnTo>
                    <a:pt x="2797" y="3034"/>
                  </a:lnTo>
                  <a:lnTo>
                    <a:pt x="2784" y="3054"/>
                  </a:lnTo>
                  <a:lnTo>
                    <a:pt x="2767" y="3071"/>
                  </a:lnTo>
                  <a:lnTo>
                    <a:pt x="2745" y="3082"/>
                  </a:lnTo>
                  <a:lnTo>
                    <a:pt x="2723" y="3090"/>
                  </a:lnTo>
                  <a:lnTo>
                    <a:pt x="2699" y="3093"/>
                  </a:lnTo>
                  <a:lnTo>
                    <a:pt x="1968" y="3093"/>
                  </a:lnTo>
                  <a:lnTo>
                    <a:pt x="1944" y="3090"/>
                  </a:lnTo>
                  <a:lnTo>
                    <a:pt x="1920" y="3082"/>
                  </a:lnTo>
                  <a:lnTo>
                    <a:pt x="1900" y="3071"/>
                  </a:lnTo>
                  <a:lnTo>
                    <a:pt x="1882" y="3054"/>
                  </a:lnTo>
                  <a:lnTo>
                    <a:pt x="1869" y="3034"/>
                  </a:lnTo>
                  <a:lnTo>
                    <a:pt x="1860" y="3012"/>
                  </a:lnTo>
                  <a:lnTo>
                    <a:pt x="1856" y="2988"/>
                  </a:lnTo>
                  <a:lnTo>
                    <a:pt x="1857" y="2964"/>
                  </a:lnTo>
                  <a:lnTo>
                    <a:pt x="1862" y="2941"/>
                  </a:lnTo>
                  <a:lnTo>
                    <a:pt x="1874" y="2919"/>
                  </a:lnTo>
                  <a:lnTo>
                    <a:pt x="205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14">
              <a:extLst>
                <a:ext uri="{FF2B5EF4-FFF2-40B4-BE49-F238E27FC236}">
                  <a16:creationId xmlns:a16="http://schemas.microsoft.com/office/drawing/2014/main" id="{D7CFA9DA-2671-4525-B2AD-D65A4DE71A02}"/>
                </a:ext>
              </a:extLst>
            </p:cNvPr>
            <p:cNvSpPr>
              <a:spLocks noEditPoints="1"/>
            </p:cNvSpPr>
            <p:nvPr/>
          </p:nvSpPr>
          <p:spPr bwMode="auto">
            <a:xfrm>
              <a:off x="2506663" y="2476500"/>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642 w 2362"/>
                <a:gd name="T29" fmla="*/ 1991 h 2418"/>
                <a:gd name="T30" fmla="*/ 1654 w 2362"/>
                <a:gd name="T31" fmla="*/ 2125 h 2418"/>
                <a:gd name="T32" fmla="*/ 1730 w 2362"/>
                <a:gd name="T33" fmla="*/ 2194 h 2418"/>
                <a:gd name="T34" fmla="*/ 1621 w 2362"/>
                <a:gd name="T35" fmla="*/ 2244 h 2418"/>
                <a:gd name="T36" fmla="*/ 1654 w 2362"/>
                <a:gd name="T37" fmla="*/ 1136 h 2418"/>
                <a:gd name="T38" fmla="*/ 1642 w 2362"/>
                <a:gd name="T39" fmla="*/ 1270 h 2418"/>
                <a:gd name="T40" fmla="*/ 2058 w 2362"/>
                <a:gd name="T41" fmla="*/ 1282 h 2418"/>
                <a:gd name="T42" fmla="*/ 2070 w 2362"/>
                <a:gd name="T43" fmla="*/ 1147 h 2418"/>
                <a:gd name="T44" fmla="*/ 1109 w 2362"/>
                <a:gd name="T45" fmla="*/ 1127 h 2418"/>
                <a:gd name="T46" fmla="*/ 1072 w 2362"/>
                <a:gd name="T47" fmla="*/ 1253 h 2418"/>
                <a:gd name="T48" fmla="*/ 1197 w 2362"/>
                <a:gd name="T49" fmla="*/ 1290 h 2418"/>
                <a:gd name="T50" fmla="*/ 1235 w 2362"/>
                <a:gd name="T51" fmla="*/ 1165 h 2418"/>
                <a:gd name="T52" fmla="*/ 790 w 2362"/>
                <a:gd name="T53" fmla="*/ 1124 h 2418"/>
                <a:gd name="T54" fmla="*/ 731 w 2362"/>
                <a:gd name="T55" fmla="*/ 1234 h 2418"/>
                <a:gd name="T56" fmla="*/ 841 w 2362"/>
                <a:gd name="T57" fmla="*/ 1293 h 2418"/>
                <a:gd name="T58" fmla="*/ 900 w 2362"/>
                <a:gd name="T59" fmla="*/ 1183 h 2418"/>
                <a:gd name="T60" fmla="*/ 790 w 2362"/>
                <a:gd name="T61" fmla="*/ 1124 h 2418"/>
                <a:gd name="T62" fmla="*/ 305 w 2362"/>
                <a:gd name="T63" fmla="*/ 1130 h 2418"/>
                <a:gd name="T64" fmla="*/ 305 w 2362"/>
                <a:gd name="T65" fmla="*/ 1288 h 2418"/>
                <a:gd name="T66" fmla="*/ 450 w 2362"/>
                <a:gd name="T67" fmla="*/ 1347 h 2418"/>
                <a:gd name="T68" fmla="*/ 560 w 2362"/>
                <a:gd name="T69" fmla="*/ 1237 h 2418"/>
                <a:gd name="T70" fmla="*/ 501 w 2362"/>
                <a:gd name="T71" fmla="*/ 1092 h 2418"/>
                <a:gd name="T72" fmla="*/ 2362 w 2362"/>
                <a:gd name="T73" fmla="*/ 1574 h 2418"/>
                <a:gd name="T74" fmla="*/ 1642 w 2362"/>
                <a:gd name="T75" fmla="*/ 304 h 2418"/>
                <a:gd name="T76" fmla="*/ 1654 w 2362"/>
                <a:gd name="T77" fmla="*/ 438 h 2418"/>
                <a:gd name="T78" fmla="*/ 2070 w 2362"/>
                <a:gd name="T79" fmla="*/ 427 h 2418"/>
                <a:gd name="T80" fmla="*/ 2058 w 2362"/>
                <a:gd name="T81" fmla="*/ 292 h 2418"/>
                <a:gd name="T82" fmla="*/ 1093 w 2362"/>
                <a:gd name="T83" fmla="*/ 293 h 2418"/>
                <a:gd name="T84" fmla="*/ 1081 w 2362"/>
                <a:gd name="T85" fmla="*/ 426 h 2418"/>
                <a:gd name="T86" fmla="*/ 1214 w 2362"/>
                <a:gd name="T87" fmla="*/ 438 h 2418"/>
                <a:gd name="T88" fmla="*/ 1226 w 2362"/>
                <a:gd name="T89" fmla="*/ 305 h 2418"/>
                <a:gd name="T90" fmla="*/ 772 w 2362"/>
                <a:gd name="T91" fmla="*/ 284 h 2418"/>
                <a:gd name="T92" fmla="*/ 734 w 2362"/>
                <a:gd name="T93" fmla="*/ 410 h 2418"/>
                <a:gd name="T94" fmla="*/ 860 w 2362"/>
                <a:gd name="T95" fmla="*/ 447 h 2418"/>
                <a:gd name="T96" fmla="*/ 897 w 2362"/>
                <a:gd name="T97" fmla="*/ 321 h 2418"/>
                <a:gd name="T98" fmla="*/ 423 w 2362"/>
                <a:gd name="T99" fmla="*/ 225 h 2418"/>
                <a:gd name="T100" fmla="*/ 293 w 2362"/>
                <a:gd name="T101" fmla="*/ 311 h 2418"/>
                <a:gd name="T102" fmla="*/ 323 w 2362"/>
                <a:gd name="T103" fmla="*/ 465 h 2418"/>
                <a:gd name="T104" fmla="*/ 476 w 2362"/>
                <a:gd name="T105" fmla="*/ 494 h 2418"/>
                <a:gd name="T106" fmla="*/ 563 w 2362"/>
                <a:gd name="T107" fmla="*/ 366 h 2418"/>
                <a:gd name="T108" fmla="*/ 476 w 2362"/>
                <a:gd name="T109" fmla="*/ 236 h 2418"/>
                <a:gd name="T110" fmla="*/ 0 w 2362"/>
                <a:gd name="T111" fmla="*/ 731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43" y="1687"/>
                  </a:lnTo>
                  <a:lnTo>
                    <a:pt x="1743" y="1968"/>
                  </a:lnTo>
                  <a:lnTo>
                    <a:pt x="1687" y="1968"/>
                  </a:lnTo>
                  <a:lnTo>
                    <a:pt x="1669" y="1971"/>
                  </a:lnTo>
                  <a:lnTo>
                    <a:pt x="1654" y="1979"/>
                  </a:lnTo>
                  <a:lnTo>
                    <a:pt x="1642" y="1991"/>
                  </a:lnTo>
                  <a:lnTo>
                    <a:pt x="1634" y="2006"/>
                  </a:lnTo>
                  <a:lnTo>
                    <a:pt x="1631" y="2024"/>
                  </a:lnTo>
                  <a:lnTo>
                    <a:pt x="1631" y="2080"/>
                  </a:lnTo>
                  <a:lnTo>
                    <a:pt x="1634" y="2098"/>
                  </a:lnTo>
                  <a:lnTo>
                    <a:pt x="1642" y="2114"/>
                  </a:lnTo>
                  <a:lnTo>
                    <a:pt x="1654" y="2125"/>
                  </a:lnTo>
                  <a:lnTo>
                    <a:pt x="1669" y="2134"/>
                  </a:lnTo>
                  <a:lnTo>
                    <a:pt x="1687" y="2136"/>
                  </a:lnTo>
                  <a:lnTo>
                    <a:pt x="1743" y="2136"/>
                  </a:lnTo>
                  <a:lnTo>
                    <a:pt x="1743" y="2193"/>
                  </a:lnTo>
                  <a:lnTo>
                    <a:pt x="1744" y="2196"/>
                  </a:lnTo>
                  <a:lnTo>
                    <a:pt x="1730" y="2194"/>
                  </a:lnTo>
                  <a:lnTo>
                    <a:pt x="1716" y="2193"/>
                  </a:lnTo>
                  <a:lnTo>
                    <a:pt x="1693" y="2195"/>
                  </a:lnTo>
                  <a:lnTo>
                    <a:pt x="1672" y="2201"/>
                  </a:lnTo>
                  <a:lnTo>
                    <a:pt x="1652" y="2212"/>
                  </a:lnTo>
                  <a:lnTo>
                    <a:pt x="1635" y="2227"/>
                  </a:lnTo>
                  <a:lnTo>
                    <a:pt x="1621" y="2244"/>
                  </a:lnTo>
                  <a:lnTo>
                    <a:pt x="1508"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9595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5">
              <a:extLst>
                <a:ext uri="{FF2B5EF4-FFF2-40B4-BE49-F238E27FC236}">
                  <a16:creationId xmlns:a16="http://schemas.microsoft.com/office/drawing/2014/main" id="{4E8EAECE-2B43-41E4-94ED-8FD4FC3C5D90}"/>
                </a:ext>
              </a:extLst>
            </p:cNvPr>
            <p:cNvSpPr>
              <a:spLocks noEditPoints="1"/>
            </p:cNvSpPr>
            <p:nvPr/>
          </p:nvSpPr>
          <p:spPr bwMode="auto">
            <a:xfrm>
              <a:off x="2392363" y="2540000"/>
              <a:ext cx="739775" cy="587375"/>
            </a:xfrm>
            <a:custGeom>
              <a:avLst/>
              <a:gdLst>
                <a:gd name="T0" fmla="*/ 3022 w 3262"/>
                <a:gd name="T1" fmla="*/ 2027 h 2586"/>
                <a:gd name="T2" fmla="*/ 3099 w 3262"/>
                <a:gd name="T3" fmla="*/ 2050 h 2586"/>
                <a:gd name="T4" fmla="*/ 3165 w 3262"/>
                <a:gd name="T5" fmla="*/ 2093 h 2586"/>
                <a:gd name="T6" fmla="*/ 3217 w 3262"/>
                <a:gd name="T7" fmla="*/ 2152 h 2586"/>
                <a:gd name="T8" fmla="*/ 3249 w 3262"/>
                <a:gd name="T9" fmla="*/ 2224 h 2586"/>
                <a:gd name="T10" fmla="*/ 3262 w 3262"/>
                <a:gd name="T11" fmla="*/ 2305 h 2586"/>
                <a:gd name="T12" fmla="*/ 3249 w 3262"/>
                <a:gd name="T13" fmla="*/ 2386 h 2586"/>
                <a:gd name="T14" fmla="*/ 3217 w 3262"/>
                <a:gd name="T15" fmla="*/ 2458 h 2586"/>
                <a:gd name="T16" fmla="*/ 3165 w 3262"/>
                <a:gd name="T17" fmla="*/ 2517 h 2586"/>
                <a:gd name="T18" fmla="*/ 3099 w 3262"/>
                <a:gd name="T19" fmla="*/ 2561 h 2586"/>
                <a:gd name="T20" fmla="*/ 3022 w 3262"/>
                <a:gd name="T21" fmla="*/ 2584 h 2586"/>
                <a:gd name="T22" fmla="*/ 2939 w 3262"/>
                <a:gd name="T23" fmla="*/ 2584 h 2586"/>
                <a:gd name="T24" fmla="*/ 2862 w 3262"/>
                <a:gd name="T25" fmla="*/ 2561 h 2586"/>
                <a:gd name="T26" fmla="*/ 2796 w 3262"/>
                <a:gd name="T27" fmla="*/ 2517 h 2586"/>
                <a:gd name="T28" fmla="*/ 2744 w 3262"/>
                <a:gd name="T29" fmla="*/ 2458 h 2586"/>
                <a:gd name="T30" fmla="*/ 2712 w 3262"/>
                <a:gd name="T31" fmla="*/ 2386 h 2586"/>
                <a:gd name="T32" fmla="*/ 2699 w 3262"/>
                <a:gd name="T33" fmla="*/ 2305 h 2586"/>
                <a:gd name="T34" fmla="*/ 2712 w 3262"/>
                <a:gd name="T35" fmla="*/ 2224 h 2586"/>
                <a:gd name="T36" fmla="*/ 2744 w 3262"/>
                <a:gd name="T37" fmla="*/ 2152 h 2586"/>
                <a:gd name="T38" fmla="*/ 2796 w 3262"/>
                <a:gd name="T39" fmla="*/ 2093 h 2586"/>
                <a:gd name="T40" fmla="*/ 2862 w 3262"/>
                <a:gd name="T41" fmla="*/ 2050 h 2586"/>
                <a:gd name="T42" fmla="*/ 2939 w 3262"/>
                <a:gd name="T43" fmla="*/ 2027 h 2586"/>
                <a:gd name="T44" fmla="*/ 2222 w 3262"/>
                <a:gd name="T45" fmla="*/ 2024 h 2586"/>
                <a:gd name="T46" fmla="*/ 1856 w 3262"/>
                <a:gd name="T47" fmla="*/ 2586 h 2586"/>
                <a:gd name="T48" fmla="*/ 2362 w 3262"/>
                <a:gd name="T49" fmla="*/ 1406 h 2586"/>
                <a:gd name="T50" fmla="*/ 2868 w 3262"/>
                <a:gd name="T51" fmla="*/ 1912 h 2586"/>
                <a:gd name="T52" fmla="*/ 2362 w 3262"/>
                <a:gd name="T53" fmla="*/ 1406 h 2586"/>
                <a:gd name="T54" fmla="*/ 394 w 3262"/>
                <a:gd name="T55" fmla="*/ 0 h 2586"/>
                <a:gd name="T56" fmla="*/ 113 w 3262"/>
                <a:gd name="T57" fmla="*/ 112 h 2586"/>
                <a:gd name="T58" fmla="*/ 394 w 3262"/>
                <a:gd name="T59" fmla="*/ 900 h 2586"/>
                <a:gd name="T60" fmla="*/ 113 w 3262"/>
                <a:gd name="T61" fmla="*/ 1012 h 2586"/>
                <a:gd name="T62" fmla="*/ 394 w 3262"/>
                <a:gd name="T63" fmla="*/ 1743 h 2586"/>
                <a:gd name="T64" fmla="*/ 0 w 3262"/>
                <a:gd name="T65" fmla="*/ 1855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2" h="2586">
                  <a:moveTo>
                    <a:pt x="2980" y="2024"/>
                  </a:moveTo>
                  <a:lnTo>
                    <a:pt x="3022" y="2027"/>
                  </a:lnTo>
                  <a:lnTo>
                    <a:pt x="3061" y="2036"/>
                  </a:lnTo>
                  <a:lnTo>
                    <a:pt x="3099" y="2050"/>
                  </a:lnTo>
                  <a:lnTo>
                    <a:pt x="3133" y="2069"/>
                  </a:lnTo>
                  <a:lnTo>
                    <a:pt x="3165" y="2093"/>
                  </a:lnTo>
                  <a:lnTo>
                    <a:pt x="3192" y="2121"/>
                  </a:lnTo>
                  <a:lnTo>
                    <a:pt x="3217" y="2152"/>
                  </a:lnTo>
                  <a:lnTo>
                    <a:pt x="3236" y="2187"/>
                  </a:lnTo>
                  <a:lnTo>
                    <a:pt x="3249" y="2224"/>
                  </a:lnTo>
                  <a:lnTo>
                    <a:pt x="3259" y="2264"/>
                  </a:lnTo>
                  <a:lnTo>
                    <a:pt x="3262" y="2305"/>
                  </a:lnTo>
                  <a:lnTo>
                    <a:pt x="3259" y="2347"/>
                  </a:lnTo>
                  <a:lnTo>
                    <a:pt x="3249" y="2386"/>
                  </a:lnTo>
                  <a:lnTo>
                    <a:pt x="3236" y="2423"/>
                  </a:lnTo>
                  <a:lnTo>
                    <a:pt x="3217" y="2458"/>
                  </a:lnTo>
                  <a:lnTo>
                    <a:pt x="3192" y="2490"/>
                  </a:lnTo>
                  <a:lnTo>
                    <a:pt x="3165" y="2517"/>
                  </a:lnTo>
                  <a:lnTo>
                    <a:pt x="3133" y="2542"/>
                  </a:lnTo>
                  <a:lnTo>
                    <a:pt x="3099" y="2561"/>
                  </a:lnTo>
                  <a:lnTo>
                    <a:pt x="3061" y="2574"/>
                  </a:lnTo>
                  <a:lnTo>
                    <a:pt x="3022" y="2584"/>
                  </a:lnTo>
                  <a:lnTo>
                    <a:pt x="2980" y="2586"/>
                  </a:lnTo>
                  <a:lnTo>
                    <a:pt x="2939" y="2584"/>
                  </a:lnTo>
                  <a:lnTo>
                    <a:pt x="2900" y="2574"/>
                  </a:lnTo>
                  <a:lnTo>
                    <a:pt x="2862" y="2561"/>
                  </a:lnTo>
                  <a:lnTo>
                    <a:pt x="2828" y="2542"/>
                  </a:lnTo>
                  <a:lnTo>
                    <a:pt x="2796" y="2517"/>
                  </a:lnTo>
                  <a:lnTo>
                    <a:pt x="2769" y="2490"/>
                  </a:lnTo>
                  <a:lnTo>
                    <a:pt x="2744" y="2458"/>
                  </a:lnTo>
                  <a:lnTo>
                    <a:pt x="2725" y="2423"/>
                  </a:lnTo>
                  <a:lnTo>
                    <a:pt x="2712" y="2386"/>
                  </a:lnTo>
                  <a:lnTo>
                    <a:pt x="2702" y="2347"/>
                  </a:lnTo>
                  <a:lnTo>
                    <a:pt x="2699" y="2305"/>
                  </a:lnTo>
                  <a:lnTo>
                    <a:pt x="2702" y="2264"/>
                  </a:lnTo>
                  <a:lnTo>
                    <a:pt x="2712" y="2224"/>
                  </a:lnTo>
                  <a:lnTo>
                    <a:pt x="2725" y="2187"/>
                  </a:lnTo>
                  <a:lnTo>
                    <a:pt x="2744" y="2152"/>
                  </a:lnTo>
                  <a:lnTo>
                    <a:pt x="2769" y="2121"/>
                  </a:lnTo>
                  <a:lnTo>
                    <a:pt x="2796" y="2093"/>
                  </a:lnTo>
                  <a:lnTo>
                    <a:pt x="2828" y="2069"/>
                  </a:lnTo>
                  <a:lnTo>
                    <a:pt x="2862" y="2050"/>
                  </a:lnTo>
                  <a:lnTo>
                    <a:pt x="2900" y="2036"/>
                  </a:lnTo>
                  <a:lnTo>
                    <a:pt x="2939" y="2027"/>
                  </a:lnTo>
                  <a:lnTo>
                    <a:pt x="2980" y="2024"/>
                  </a:lnTo>
                  <a:close/>
                  <a:moveTo>
                    <a:pt x="2222" y="2024"/>
                  </a:moveTo>
                  <a:lnTo>
                    <a:pt x="2587" y="2586"/>
                  </a:lnTo>
                  <a:lnTo>
                    <a:pt x="1856" y="2586"/>
                  </a:lnTo>
                  <a:lnTo>
                    <a:pt x="2222" y="2024"/>
                  </a:lnTo>
                  <a:close/>
                  <a:moveTo>
                    <a:pt x="2362" y="1406"/>
                  </a:moveTo>
                  <a:lnTo>
                    <a:pt x="2868" y="1406"/>
                  </a:lnTo>
                  <a:lnTo>
                    <a:pt x="2868" y="1912"/>
                  </a:lnTo>
                  <a:lnTo>
                    <a:pt x="2362" y="1912"/>
                  </a:lnTo>
                  <a:lnTo>
                    <a:pt x="2362"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EE98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9" name="Group 378">
            <a:extLst>
              <a:ext uri="{FF2B5EF4-FFF2-40B4-BE49-F238E27FC236}">
                <a16:creationId xmlns:a16="http://schemas.microsoft.com/office/drawing/2014/main" id="{7D3EDA36-2D8F-4FC1-9FAB-B2B89F3C5BB2}"/>
              </a:ext>
            </a:extLst>
          </p:cNvPr>
          <p:cNvGrpSpPr/>
          <p:nvPr/>
        </p:nvGrpSpPr>
        <p:grpSpPr>
          <a:xfrm>
            <a:off x="8333043" y="2305431"/>
            <a:ext cx="621958" cy="545958"/>
            <a:chOff x="3785647" y="2426243"/>
            <a:chExt cx="811530" cy="742950"/>
          </a:xfrm>
        </p:grpSpPr>
        <p:sp useBgFill="1">
          <p:nvSpPr>
            <p:cNvPr id="380" name="Freeform 33">
              <a:extLst>
                <a:ext uri="{FF2B5EF4-FFF2-40B4-BE49-F238E27FC236}">
                  <a16:creationId xmlns:a16="http://schemas.microsoft.com/office/drawing/2014/main" id="{9B4720FA-8016-4806-991B-D164855726CD}"/>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4">
              <a:extLst>
                <a:ext uri="{FF2B5EF4-FFF2-40B4-BE49-F238E27FC236}">
                  <a16:creationId xmlns:a16="http://schemas.microsoft.com/office/drawing/2014/main" id="{A0E49497-201C-4EE7-A57C-588595BE15B3}"/>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5">
              <a:extLst>
                <a:ext uri="{FF2B5EF4-FFF2-40B4-BE49-F238E27FC236}">
                  <a16:creationId xmlns:a16="http://schemas.microsoft.com/office/drawing/2014/main" id="{3A355FA8-91D8-4668-9971-BA21739B85DD}"/>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6">
              <a:extLst>
                <a:ext uri="{FF2B5EF4-FFF2-40B4-BE49-F238E27FC236}">
                  <a16:creationId xmlns:a16="http://schemas.microsoft.com/office/drawing/2014/main" id="{66B8B7A5-4C65-4B00-AA8F-46565888BFC9}"/>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7">
              <a:extLst>
                <a:ext uri="{FF2B5EF4-FFF2-40B4-BE49-F238E27FC236}">
                  <a16:creationId xmlns:a16="http://schemas.microsoft.com/office/drawing/2014/main" id="{66E599DD-9EED-45B4-8FCE-0513C9D5F51A}"/>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
              <a:extLst>
                <a:ext uri="{FF2B5EF4-FFF2-40B4-BE49-F238E27FC236}">
                  <a16:creationId xmlns:a16="http://schemas.microsoft.com/office/drawing/2014/main" id="{E637B08F-3938-419A-B5BC-FE3F843789C2}"/>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9">
              <a:extLst>
                <a:ext uri="{FF2B5EF4-FFF2-40B4-BE49-F238E27FC236}">
                  <a16:creationId xmlns:a16="http://schemas.microsoft.com/office/drawing/2014/main" id="{ED211068-8548-4638-91D8-E4ABCFD5F54C}"/>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0">
              <a:extLst>
                <a:ext uri="{FF2B5EF4-FFF2-40B4-BE49-F238E27FC236}">
                  <a16:creationId xmlns:a16="http://schemas.microsoft.com/office/drawing/2014/main" id="{FE2B6435-B35A-487E-9BB9-63CEFF54EA5F}"/>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1">
              <a:extLst>
                <a:ext uri="{FF2B5EF4-FFF2-40B4-BE49-F238E27FC236}">
                  <a16:creationId xmlns:a16="http://schemas.microsoft.com/office/drawing/2014/main" id="{70F2CADB-2EBE-4EBA-8235-DB7593EA2574}"/>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2">
              <a:extLst>
                <a:ext uri="{FF2B5EF4-FFF2-40B4-BE49-F238E27FC236}">
                  <a16:creationId xmlns:a16="http://schemas.microsoft.com/office/drawing/2014/main" id="{4B68D355-3717-4A72-BABE-4524E9F505C5}"/>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3">
              <a:extLst>
                <a:ext uri="{FF2B5EF4-FFF2-40B4-BE49-F238E27FC236}">
                  <a16:creationId xmlns:a16="http://schemas.microsoft.com/office/drawing/2014/main" id="{57F9626F-6546-4749-B252-F66E03C6DDD4}"/>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08BFDDF5-CA16-49A8-AECE-F3200793425D}"/>
              </a:ext>
            </a:extLst>
          </p:cNvPr>
          <p:cNvGrpSpPr/>
          <p:nvPr/>
        </p:nvGrpSpPr>
        <p:grpSpPr>
          <a:xfrm>
            <a:off x="10459616" y="2332187"/>
            <a:ext cx="621958" cy="545958"/>
            <a:chOff x="3785647" y="2426243"/>
            <a:chExt cx="811530" cy="742950"/>
          </a:xfrm>
        </p:grpSpPr>
        <p:sp useBgFill="1">
          <p:nvSpPr>
            <p:cNvPr id="392" name="Freeform 33">
              <a:extLst>
                <a:ext uri="{FF2B5EF4-FFF2-40B4-BE49-F238E27FC236}">
                  <a16:creationId xmlns:a16="http://schemas.microsoft.com/office/drawing/2014/main" id="{CF678EB2-105B-42E6-8F8D-F9567A77A69F}"/>
                </a:ext>
              </a:extLst>
            </p:cNvPr>
            <p:cNvSpPr>
              <a:spLocks noEditPoints="1"/>
            </p:cNvSpPr>
            <p:nvPr/>
          </p:nvSpPr>
          <p:spPr bwMode="auto">
            <a:xfrm>
              <a:off x="3785647" y="2426243"/>
              <a:ext cx="811530" cy="742950"/>
            </a:xfrm>
            <a:custGeom>
              <a:avLst/>
              <a:gdLst>
                <a:gd name="T0" fmla="*/ 7467 w 8000"/>
                <a:gd name="T1" fmla="*/ 3733 h 7466"/>
                <a:gd name="T2" fmla="*/ 7333 w 8000"/>
                <a:gd name="T3" fmla="*/ 3733 h 7466"/>
                <a:gd name="T4" fmla="*/ 7333 w 8000"/>
                <a:gd name="T5" fmla="*/ 2266 h 7466"/>
                <a:gd name="T6" fmla="*/ 7298 w 8000"/>
                <a:gd name="T7" fmla="*/ 2133 h 7466"/>
                <a:gd name="T8" fmla="*/ 7333 w 8000"/>
                <a:gd name="T9" fmla="*/ 2000 h 7466"/>
                <a:gd name="T10" fmla="*/ 7333 w 8000"/>
                <a:gd name="T11" fmla="*/ 266 h 7466"/>
                <a:gd name="T12" fmla="*/ 7067 w 8000"/>
                <a:gd name="T13" fmla="*/ 0 h 7466"/>
                <a:gd name="T14" fmla="*/ 1467 w 8000"/>
                <a:gd name="T15" fmla="*/ 0 h 7466"/>
                <a:gd name="T16" fmla="*/ 1200 w 8000"/>
                <a:gd name="T17" fmla="*/ 266 h 7466"/>
                <a:gd name="T18" fmla="*/ 1200 w 8000"/>
                <a:gd name="T19" fmla="*/ 666 h 7466"/>
                <a:gd name="T20" fmla="*/ 267 w 8000"/>
                <a:gd name="T21" fmla="*/ 666 h 7466"/>
                <a:gd name="T22" fmla="*/ 0 w 8000"/>
                <a:gd name="T23" fmla="*/ 933 h 7466"/>
                <a:gd name="T24" fmla="*/ 0 w 8000"/>
                <a:gd name="T25" fmla="*/ 5333 h 7466"/>
                <a:gd name="T26" fmla="*/ 267 w 8000"/>
                <a:gd name="T27" fmla="*/ 5600 h 7466"/>
                <a:gd name="T28" fmla="*/ 1200 w 8000"/>
                <a:gd name="T29" fmla="*/ 5600 h 7466"/>
                <a:gd name="T30" fmla="*/ 1200 w 8000"/>
                <a:gd name="T31" fmla="*/ 6000 h 7466"/>
                <a:gd name="T32" fmla="*/ 1467 w 8000"/>
                <a:gd name="T33" fmla="*/ 6266 h 7466"/>
                <a:gd name="T34" fmla="*/ 4267 w 8000"/>
                <a:gd name="T35" fmla="*/ 6266 h 7466"/>
                <a:gd name="T36" fmla="*/ 4267 w 8000"/>
                <a:gd name="T37" fmla="*/ 6933 h 7466"/>
                <a:gd name="T38" fmla="*/ 4800 w 8000"/>
                <a:gd name="T39" fmla="*/ 7466 h 7466"/>
                <a:gd name="T40" fmla="*/ 7467 w 8000"/>
                <a:gd name="T41" fmla="*/ 7466 h 7466"/>
                <a:gd name="T42" fmla="*/ 8000 w 8000"/>
                <a:gd name="T43" fmla="*/ 6933 h 7466"/>
                <a:gd name="T44" fmla="*/ 8000 w 8000"/>
                <a:gd name="T45" fmla="*/ 4266 h 7466"/>
                <a:gd name="T46" fmla="*/ 7467 w 8000"/>
                <a:gd name="T47" fmla="*/ 3733 h 7466"/>
                <a:gd name="T48" fmla="*/ 1200 w 8000"/>
                <a:gd name="T49" fmla="*/ 4266 h 7466"/>
                <a:gd name="T50" fmla="*/ 1200 w 8000"/>
                <a:gd name="T51" fmla="*/ 4800 h 7466"/>
                <a:gd name="T52" fmla="*/ 800 w 8000"/>
                <a:gd name="T53" fmla="*/ 4800 h 7466"/>
                <a:gd name="T54" fmla="*/ 800 w 8000"/>
                <a:gd name="T55" fmla="*/ 3600 h 7466"/>
                <a:gd name="T56" fmla="*/ 1200 w 8000"/>
                <a:gd name="T57" fmla="*/ 3600 h 7466"/>
                <a:gd name="T58" fmla="*/ 1200 w 8000"/>
                <a:gd name="T59" fmla="*/ 4000 h 7466"/>
                <a:gd name="T60" fmla="*/ 1236 w 8000"/>
                <a:gd name="T61" fmla="*/ 4133 h 7466"/>
                <a:gd name="T62" fmla="*/ 1200 w 8000"/>
                <a:gd name="T63" fmla="*/ 4266 h 7466"/>
                <a:gd name="T64" fmla="*/ 1200 w 8000"/>
                <a:gd name="T65" fmla="*/ 2266 h 7466"/>
                <a:gd name="T66" fmla="*/ 1200 w 8000"/>
                <a:gd name="T67" fmla="*/ 2800 h 7466"/>
                <a:gd name="T68" fmla="*/ 800 w 8000"/>
                <a:gd name="T69" fmla="*/ 2800 h 7466"/>
                <a:gd name="T70" fmla="*/ 800 w 8000"/>
                <a:gd name="T71" fmla="*/ 1466 h 7466"/>
                <a:gd name="T72" fmla="*/ 1200 w 8000"/>
                <a:gd name="T73" fmla="*/ 1466 h 7466"/>
                <a:gd name="T74" fmla="*/ 1200 w 8000"/>
                <a:gd name="T75" fmla="*/ 2000 h 7466"/>
                <a:gd name="T76" fmla="*/ 1236 w 8000"/>
                <a:gd name="T77" fmla="*/ 2133 h 7466"/>
                <a:gd name="T78" fmla="*/ 1200 w 8000"/>
                <a:gd name="T79" fmla="*/ 2266 h 7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0" h="7466">
                  <a:moveTo>
                    <a:pt x="7467" y="3733"/>
                  </a:moveTo>
                  <a:cubicBezTo>
                    <a:pt x="7333" y="3733"/>
                    <a:pt x="7333" y="3733"/>
                    <a:pt x="7333" y="3733"/>
                  </a:cubicBezTo>
                  <a:cubicBezTo>
                    <a:pt x="7333" y="2266"/>
                    <a:pt x="7333" y="2266"/>
                    <a:pt x="7333" y="2266"/>
                  </a:cubicBezTo>
                  <a:cubicBezTo>
                    <a:pt x="7333" y="2219"/>
                    <a:pt x="7321" y="2173"/>
                    <a:pt x="7298" y="2133"/>
                  </a:cubicBezTo>
                  <a:cubicBezTo>
                    <a:pt x="7321" y="2092"/>
                    <a:pt x="7333" y="2046"/>
                    <a:pt x="7333" y="2000"/>
                  </a:cubicBezTo>
                  <a:cubicBezTo>
                    <a:pt x="7333" y="266"/>
                    <a:pt x="7333" y="266"/>
                    <a:pt x="7333" y="266"/>
                  </a:cubicBezTo>
                  <a:cubicBezTo>
                    <a:pt x="7333" y="119"/>
                    <a:pt x="7214" y="0"/>
                    <a:pt x="7067" y="0"/>
                  </a:cubicBezTo>
                  <a:cubicBezTo>
                    <a:pt x="1467" y="0"/>
                    <a:pt x="1467" y="0"/>
                    <a:pt x="1467" y="0"/>
                  </a:cubicBezTo>
                  <a:cubicBezTo>
                    <a:pt x="1319" y="0"/>
                    <a:pt x="1200" y="119"/>
                    <a:pt x="1200" y="266"/>
                  </a:cubicBezTo>
                  <a:cubicBezTo>
                    <a:pt x="1200" y="666"/>
                    <a:pt x="1200" y="666"/>
                    <a:pt x="1200" y="666"/>
                  </a:cubicBezTo>
                  <a:cubicBezTo>
                    <a:pt x="267" y="666"/>
                    <a:pt x="267" y="666"/>
                    <a:pt x="267" y="666"/>
                  </a:cubicBezTo>
                  <a:cubicBezTo>
                    <a:pt x="119" y="666"/>
                    <a:pt x="0" y="786"/>
                    <a:pt x="0" y="933"/>
                  </a:cubicBezTo>
                  <a:cubicBezTo>
                    <a:pt x="0" y="5333"/>
                    <a:pt x="0" y="5333"/>
                    <a:pt x="0" y="5333"/>
                  </a:cubicBezTo>
                  <a:cubicBezTo>
                    <a:pt x="0" y="5480"/>
                    <a:pt x="119" y="5600"/>
                    <a:pt x="267" y="5600"/>
                  </a:cubicBezTo>
                  <a:cubicBezTo>
                    <a:pt x="1200" y="5600"/>
                    <a:pt x="1200" y="5600"/>
                    <a:pt x="1200" y="5600"/>
                  </a:cubicBezTo>
                  <a:cubicBezTo>
                    <a:pt x="1200" y="6000"/>
                    <a:pt x="1200" y="6000"/>
                    <a:pt x="1200" y="6000"/>
                  </a:cubicBezTo>
                  <a:cubicBezTo>
                    <a:pt x="1200" y="6147"/>
                    <a:pt x="1319" y="6266"/>
                    <a:pt x="1467" y="6266"/>
                  </a:cubicBezTo>
                  <a:cubicBezTo>
                    <a:pt x="4267" y="6266"/>
                    <a:pt x="4267" y="6266"/>
                    <a:pt x="4267" y="6266"/>
                  </a:cubicBezTo>
                  <a:cubicBezTo>
                    <a:pt x="4267" y="6933"/>
                    <a:pt x="4267" y="6933"/>
                    <a:pt x="4267" y="6933"/>
                  </a:cubicBezTo>
                  <a:cubicBezTo>
                    <a:pt x="4267" y="7227"/>
                    <a:pt x="4506" y="7466"/>
                    <a:pt x="4800" y="7466"/>
                  </a:cubicBezTo>
                  <a:cubicBezTo>
                    <a:pt x="7467" y="7466"/>
                    <a:pt x="7467" y="7466"/>
                    <a:pt x="7467" y="7466"/>
                  </a:cubicBezTo>
                  <a:cubicBezTo>
                    <a:pt x="7761" y="7466"/>
                    <a:pt x="8000" y="7227"/>
                    <a:pt x="8000" y="6933"/>
                  </a:cubicBezTo>
                  <a:cubicBezTo>
                    <a:pt x="8000" y="4266"/>
                    <a:pt x="8000" y="4266"/>
                    <a:pt x="8000" y="4266"/>
                  </a:cubicBezTo>
                  <a:cubicBezTo>
                    <a:pt x="8000" y="3972"/>
                    <a:pt x="7761" y="3733"/>
                    <a:pt x="7467" y="3733"/>
                  </a:cubicBezTo>
                  <a:close/>
                  <a:moveTo>
                    <a:pt x="1200" y="4266"/>
                  </a:moveTo>
                  <a:cubicBezTo>
                    <a:pt x="1200" y="4800"/>
                    <a:pt x="1200" y="4800"/>
                    <a:pt x="1200" y="4800"/>
                  </a:cubicBezTo>
                  <a:cubicBezTo>
                    <a:pt x="800" y="4800"/>
                    <a:pt x="800" y="4800"/>
                    <a:pt x="800" y="4800"/>
                  </a:cubicBezTo>
                  <a:cubicBezTo>
                    <a:pt x="800" y="3600"/>
                    <a:pt x="800" y="3600"/>
                    <a:pt x="800" y="3600"/>
                  </a:cubicBezTo>
                  <a:cubicBezTo>
                    <a:pt x="1200" y="3600"/>
                    <a:pt x="1200" y="3600"/>
                    <a:pt x="1200" y="3600"/>
                  </a:cubicBezTo>
                  <a:cubicBezTo>
                    <a:pt x="1200" y="4000"/>
                    <a:pt x="1200" y="4000"/>
                    <a:pt x="1200" y="4000"/>
                  </a:cubicBezTo>
                  <a:cubicBezTo>
                    <a:pt x="1200" y="4046"/>
                    <a:pt x="1212" y="4092"/>
                    <a:pt x="1236" y="4133"/>
                  </a:cubicBezTo>
                  <a:cubicBezTo>
                    <a:pt x="1212" y="4173"/>
                    <a:pt x="1200" y="4219"/>
                    <a:pt x="1200" y="4266"/>
                  </a:cubicBezTo>
                  <a:close/>
                  <a:moveTo>
                    <a:pt x="1200" y="2266"/>
                  </a:moveTo>
                  <a:cubicBezTo>
                    <a:pt x="1200" y="2800"/>
                    <a:pt x="1200" y="2800"/>
                    <a:pt x="1200" y="2800"/>
                  </a:cubicBezTo>
                  <a:cubicBezTo>
                    <a:pt x="800" y="2800"/>
                    <a:pt x="800" y="2800"/>
                    <a:pt x="800" y="2800"/>
                  </a:cubicBezTo>
                  <a:cubicBezTo>
                    <a:pt x="800" y="1466"/>
                    <a:pt x="800" y="1466"/>
                    <a:pt x="800" y="1466"/>
                  </a:cubicBezTo>
                  <a:cubicBezTo>
                    <a:pt x="1200" y="1466"/>
                    <a:pt x="1200" y="1466"/>
                    <a:pt x="1200" y="1466"/>
                  </a:cubicBezTo>
                  <a:cubicBezTo>
                    <a:pt x="1200" y="2000"/>
                    <a:pt x="1200" y="2000"/>
                    <a:pt x="1200" y="2000"/>
                  </a:cubicBezTo>
                  <a:cubicBezTo>
                    <a:pt x="1200" y="2046"/>
                    <a:pt x="1212" y="2092"/>
                    <a:pt x="1236" y="2133"/>
                  </a:cubicBezTo>
                  <a:cubicBezTo>
                    <a:pt x="1212" y="2173"/>
                    <a:pt x="1200" y="2219"/>
                    <a:pt x="1200" y="2266"/>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4">
              <a:extLst>
                <a:ext uri="{FF2B5EF4-FFF2-40B4-BE49-F238E27FC236}">
                  <a16:creationId xmlns:a16="http://schemas.microsoft.com/office/drawing/2014/main" id="{16D17195-6C09-4A48-8932-23E99FDA038F}"/>
                </a:ext>
              </a:extLst>
            </p:cNvPr>
            <p:cNvSpPr>
              <a:spLocks noEditPoints="1"/>
            </p:cNvSpPr>
            <p:nvPr/>
          </p:nvSpPr>
          <p:spPr bwMode="auto">
            <a:xfrm>
              <a:off x="3934237" y="2453389"/>
              <a:ext cx="568642" cy="570071"/>
            </a:xfrm>
            <a:custGeom>
              <a:avLst/>
              <a:gdLst>
                <a:gd name="T0" fmla="*/ 0 w 5600"/>
                <a:gd name="T1" fmla="*/ 4000 h 5734"/>
                <a:gd name="T2" fmla="*/ 2800 w 5600"/>
                <a:gd name="T3" fmla="*/ 5734 h 5734"/>
                <a:gd name="T4" fmla="*/ 1000 w 5600"/>
                <a:gd name="T5" fmla="*/ 5200 h 5734"/>
                <a:gd name="T6" fmla="*/ 1000 w 5600"/>
                <a:gd name="T7" fmla="*/ 4534 h 5734"/>
                <a:gd name="T8" fmla="*/ 1000 w 5600"/>
                <a:gd name="T9" fmla="*/ 5200 h 5734"/>
                <a:gd name="T10" fmla="*/ 1873 w 5600"/>
                <a:gd name="T11" fmla="*/ 5067 h 5734"/>
                <a:gd name="T12" fmla="*/ 1733 w 5600"/>
                <a:gd name="T13" fmla="*/ 4806 h 5734"/>
                <a:gd name="T14" fmla="*/ 1993 w 5600"/>
                <a:gd name="T15" fmla="*/ 4667 h 5734"/>
                <a:gd name="T16" fmla="*/ 2133 w 5600"/>
                <a:gd name="T17" fmla="*/ 4927 h 5734"/>
                <a:gd name="T18" fmla="*/ 3333 w 5600"/>
                <a:gd name="T19" fmla="*/ 3467 h 5734"/>
                <a:gd name="T20" fmla="*/ 5600 w 5600"/>
                <a:gd name="T21" fmla="*/ 2000 h 5734"/>
                <a:gd name="T22" fmla="*/ 0 w 5600"/>
                <a:gd name="T23" fmla="*/ 3734 h 5734"/>
                <a:gd name="T24" fmla="*/ 3333 w 5600"/>
                <a:gd name="T25" fmla="*/ 3467 h 5734"/>
                <a:gd name="T26" fmla="*/ 4000 w 5600"/>
                <a:gd name="T27" fmla="*/ 2667 h 5734"/>
                <a:gd name="T28" fmla="*/ 4933 w 5600"/>
                <a:gd name="T29" fmla="*/ 2800 h 5734"/>
                <a:gd name="T30" fmla="*/ 4800 w 5600"/>
                <a:gd name="T31" fmla="*/ 3067 h 5734"/>
                <a:gd name="T32" fmla="*/ 3866 w 5600"/>
                <a:gd name="T33" fmla="*/ 2934 h 5734"/>
                <a:gd name="T34" fmla="*/ 1000 w 5600"/>
                <a:gd name="T35" fmla="*/ 3200 h 5734"/>
                <a:gd name="T36" fmla="*/ 1000 w 5600"/>
                <a:gd name="T37" fmla="*/ 2534 h 5734"/>
                <a:gd name="T38" fmla="*/ 1000 w 5600"/>
                <a:gd name="T39" fmla="*/ 3200 h 5734"/>
                <a:gd name="T40" fmla="*/ 1993 w 5600"/>
                <a:gd name="T41" fmla="*/ 3067 h 5734"/>
                <a:gd name="T42" fmla="*/ 1733 w 5600"/>
                <a:gd name="T43" fmla="*/ 2927 h 5734"/>
                <a:gd name="T44" fmla="*/ 1873 w 5600"/>
                <a:gd name="T45" fmla="*/ 2667 h 5734"/>
                <a:gd name="T46" fmla="*/ 2133 w 5600"/>
                <a:gd name="T47" fmla="*/ 2806 h 5734"/>
                <a:gd name="T48" fmla="*/ 2533 w 5600"/>
                <a:gd name="T49" fmla="*/ 2927 h 5734"/>
                <a:gd name="T50" fmla="*/ 2673 w 5600"/>
                <a:gd name="T51" fmla="*/ 2667 h 5734"/>
                <a:gd name="T52" fmla="*/ 2933 w 5600"/>
                <a:gd name="T53" fmla="*/ 2806 h 5734"/>
                <a:gd name="T54" fmla="*/ 2793 w 5600"/>
                <a:gd name="T55" fmla="*/ 3067 h 5734"/>
                <a:gd name="T56" fmla="*/ 2533 w 5600"/>
                <a:gd name="T57" fmla="*/ 2927 h 5734"/>
                <a:gd name="T58" fmla="*/ 0 w 5600"/>
                <a:gd name="T59" fmla="*/ 0 h 5734"/>
                <a:gd name="T60" fmla="*/ 5600 w 5600"/>
                <a:gd name="T61" fmla="*/ 1734 h 5734"/>
                <a:gd name="T62" fmla="*/ 1000 w 5600"/>
                <a:gd name="T63" fmla="*/ 1200 h 5734"/>
                <a:gd name="T64" fmla="*/ 1000 w 5600"/>
                <a:gd name="T65" fmla="*/ 534 h 5734"/>
                <a:gd name="T66" fmla="*/ 1000 w 5600"/>
                <a:gd name="T67" fmla="*/ 1200 h 5734"/>
                <a:gd name="T68" fmla="*/ 1993 w 5600"/>
                <a:gd name="T69" fmla="*/ 1067 h 5734"/>
                <a:gd name="T70" fmla="*/ 1733 w 5600"/>
                <a:gd name="T71" fmla="*/ 927 h 5734"/>
                <a:gd name="T72" fmla="*/ 1873 w 5600"/>
                <a:gd name="T73" fmla="*/ 667 h 5734"/>
                <a:gd name="T74" fmla="*/ 2133 w 5600"/>
                <a:gd name="T75" fmla="*/ 806 h 5734"/>
                <a:gd name="T76" fmla="*/ 2933 w 5600"/>
                <a:gd name="T77" fmla="*/ 927 h 5734"/>
                <a:gd name="T78" fmla="*/ 2673 w 5600"/>
                <a:gd name="T79" fmla="*/ 1067 h 5734"/>
                <a:gd name="T80" fmla="*/ 2533 w 5600"/>
                <a:gd name="T81" fmla="*/ 806 h 5734"/>
                <a:gd name="T82" fmla="*/ 2793 w 5600"/>
                <a:gd name="T83" fmla="*/ 667 h 5734"/>
                <a:gd name="T84" fmla="*/ 2933 w 5600"/>
                <a:gd name="T85" fmla="*/ 927 h 5734"/>
                <a:gd name="T86" fmla="*/ 4800 w 5600"/>
                <a:gd name="T87" fmla="*/ 1067 h 5734"/>
                <a:gd name="T88" fmla="*/ 3866 w 5600"/>
                <a:gd name="T89" fmla="*/ 934 h 5734"/>
                <a:gd name="T90" fmla="*/ 4000 w 5600"/>
                <a:gd name="T91" fmla="*/ 667 h 5734"/>
                <a:gd name="T92" fmla="*/ 4933 w 5600"/>
                <a:gd name="T93" fmla="*/ 800 h 5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00" h="5734">
                  <a:moveTo>
                    <a:pt x="2800" y="4000"/>
                  </a:moveTo>
                  <a:cubicBezTo>
                    <a:pt x="0" y="4000"/>
                    <a:pt x="0" y="4000"/>
                    <a:pt x="0" y="4000"/>
                  </a:cubicBezTo>
                  <a:cubicBezTo>
                    <a:pt x="0" y="5734"/>
                    <a:pt x="0" y="5734"/>
                    <a:pt x="0" y="5734"/>
                  </a:cubicBezTo>
                  <a:cubicBezTo>
                    <a:pt x="2800" y="5734"/>
                    <a:pt x="2800" y="5734"/>
                    <a:pt x="2800" y="5734"/>
                  </a:cubicBezTo>
                  <a:lnTo>
                    <a:pt x="2800" y="4000"/>
                  </a:lnTo>
                  <a:close/>
                  <a:moveTo>
                    <a:pt x="1000" y="5200"/>
                  </a:moveTo>
                  <a:cubicBezTo>
                    <a:pt x="816" y="5200"/>
                    <a:pt x="666" y="5051"/>
                    <a:pt x="666" y="4867"/>
                  </a:cubicBezTo>
                  <a:cubicBezTo>
                    <a:pt x="666" y="4683"/>
                    <a:pt x="816" y="4534"/>
                    <a:pt x="1000" y="4534"/>
                  </a:cubicBezTo>
                  <a:cubicBezTo>
                    <a:pt x="1184" y="4534"/>
                    <a:pt x="1333" y="4683"/>
                    <a:pt x="1333" y="4867"/>
                  </a:cubicBezTo>
                  <a:cubicBezTo>
                    <a:pt x="1333" y="5051"/>
                    <a:pt x="1184" y="5200"/>
                    <a:pt x="1000" y="5200"/>
                  </a:cubicBezTo>
                  <a:close/>
                  <a:moveTo>
                    <a:pt x="1993" y="5067"/>
                  </a:moveTo>
                  <a:cubicBezTo>
                    <a:pt x="1873" y="5067"/>
                    <a:pt x="1873" y="5067"/>
                    <a:pt x="1873" y="5067"/>
                  </a:cubicBezTo>
                  <a:cubicBezTo>
                    <a:pt x="1795" y="5067"/>
                    <a:pt x="1733" y="5004"/>
                    <a:pt x="1733" y="4927"/>
                  </a:cubicBezTo>
                  <a:cubicBezTo>
                    <a:pt x="1733" y="4806"/>
                    <a:pt x="1733" y="4806"/>
                    <a:pt x="1733" y="4806"/>
                  </a:cubicBezTo>
                  <a:cubicBezTo>
                    <a:pt x="1733" y="4729"/>
                    <a:pt x="1795" y="4667"/>
                    <a:pt x="1873" y="4667"/>
                  </a:cubicBezTo>
                  <a:cubicBezTo>
                    <a:pt x="1993" y="4667"/>
                    <a:pt x="1993" y="4667"/>
                    <a:pt x="1993" y="4667"/>
                  </a:cubicBezTo>
                  <a:cubicBezTo>
                    <a:pt x="2071" y="4667"/>
                    <a:pt x="2133" y="4729"/>
                    <a:pt x="2133" y="4806"/>
                  </a:cubicBezTo>
                  <a:cubicBezTo>
                    <a:pt x="2133" y="4927"/>
                    <a:pt x="2133" y="4927"/>
                    <a:pt x="2133" y="4927"/>
                  </a:cubicBezTo>
                  <a:cubicBezTo>
                    <a:pt x="2133" y="5004"/>
                    <a:pt x="2071" y="5067"/>
                    <a:pt x="1993" y="5067"/>
                  </a:cubicBezTo>
                  <a:close/>
                  <a:moveTo>
                    <a:pt x="3333" y="3467"/>
                  </a:moveTo>
                  <a:cubicBezTo>
                    <a:pt x="5600" y="3467"/>
                    <a:pt x="5600" y="3467"/>
                    <a:pt x="5600" y="3467"/>
                  </a:cubicBezTo>
                  <a:cubicBezTo>
                    <a:pt x="5600" y="2000"/>
                    <a:pt x="5600" y="2000"/>
                    <a:pt x="5600" y="2000"/>
                  </a:cubicBezTo>
                  <a:cubicBezTo>
                    <a:pt x="0" y="2000"/>
                    <a:pt x="0" y="2000"/>
                    <a:pt x="0" y="2000"/>
                  </a:cubicBezTo>
                  <a:cubicBezTo>
                    <a:pt x="0" y="3734"/>
                    <a:pt x="0" y="3734"/>
                    <a:pt x="0" y="3734"/>
                  </a:cubicBezTo>
                  <a:cubicBezTo>
                    <a:pt x="2874" y="3734"/>
                    <a:pt x="2874" y="3734"/>
                    <a:pt x="2874" y="3734"/>
                  </a:cubicBezTo>
                  <a:cubicBezTo>
                    <a:pt x="2968" y="3569"/>
                    <a:pt x="3143" y="3467"/>
                    <a:pt x="3333" y="3467"/>
                  </a:cubicBezTo>
                  <a:close/>
                  <a:moveTo>
                    <a:pt x="3866" y="2800"/>
                  </a:moveTo>
                  <a:cubicBezTo>
                    <a:pt x="3866" y="2727"/>
                    <a:pt x="3926" y="2667"/>
                    <a:pt x="4000" y="2667"/>
                  </a:cubicBezTo>
                  <a:cubicBezTo>
                    <a:pt x="4800" y="2667"/>
                    <a:pt x="4800" y="2667"/>
                    <a:pt x="4800" y="2667"/>
                  </a:cubicBezTo>
                  <a:cubicBezTo>
                    <a:pt x="4873" y="2667"/>
                    <a:pt x="4933" y="2727"/>
                    <a:pt x="4933" y="2800"/>
                  </a:cubicBezTo>
                  <a:cubicBezTo>
                    <a:pt x="4933" y="2934"/>
                    <a:pt x="4933" y="2934"/>
                    <a:pt x="4933" y="2934"/>
                  </a:cubicBezTo>
                  <a:cubicBezTo>
                    <a:pt x="4933" y="3007"/>
                    <a:pt x="4873" y="3067"/>
                    <a:pt x="4800" y="3067"/>
                  </a:cubicBezTo>
                  <a:cubicBezTo>
                    <a:pt x="4000" y="3067"/>
                    <a:pt x="4000" y="3067"/>
                    <a:pt x="4000" y="3067"/>
                  </a:cubicBezTo>
                  <a:cubicBezTo>
                    <a:pt x="3926" y="3067"/>
                    <a:pt x="3866" y="3007"/>
                    <a:pt x="3866" y="2934"/>
                  </a:cubicBezTo>
                  <a:lnTo>
                    <a:pt x="3866" y="2800"/>
                  </a:lnTo>
                  <a:close/>
                  <a:moveTo>
                    <a:pt x="1000" y="3200"/>
                  </a:moveTo>
                  <a:cubicBezTo>
                    <a:pt x="816" y="3200"/>
                    <a:pt x="666" y="3051"/>
                    <a:pt x="666" y="2867"/>
                  </a:cubicBezTo>
                  <a:cubicBezTo>
                    <a:pt x="666" y="2683"/>
                    <a:pt x="816" y="2534"/>
                    <a:pt x="1000" y="2534"/>
                  </a:cubicBezTo>
                  <a:cubicBezTo>
                    <a:pt x="1184" y="2534"/>
                    <a:pt x="1333" y="2683"/>
                    <a:pt x="1333" y="2867"/>
                  </a:cubicBezTo>
                  <a:cubicBezTo>
                    <a:pt x="1333" y="3051"/>
                    <a:pt x="1184" y="3200"/>
                    <a:pt x="1000" y="3200"/>
                  </a:cubicBezTo>
                  <a:close/>
                  <a:moveTo>
                    <a:pt x="2133" y="2927"/>
                  </a:moveTo>
                  <a:cubicBezTo>
                    <a:pt x="2133" y="3004"/>
                    <a:pt x="2071" y="3067"/>
                    <a:pt x="1993" y="3067"/>
                  </a:cubicBezTo>
                  <a:cubicBezTo>
                    <a:pt x="1873" y="3067"/>
                    <a:pt x="1873" y="3067"/>
                    <a:pt x="1873" y="3067"/>
                  </a:cubicBezTo>
                  <a:cubicBezTo>
                    <a:pt x="1795" y="3067"/>
                    <a:pt x="1733" y="3004"/>
                    <a:pt x="1733" y="2927"/>
                  </a:cubicBezTo>
                  <a:cubicBezTo>
                    <a:pt x="1733" y="2806"/>
                    <a:pt x="1733" y="2806"/>
                    <a:pt x="1733" y="2806"/>
                  </a:cubicBezTo>
                  <a:cubicBezTo>
                    <a:pt x="1733" y="2729"/>
                    <a:pt x="1795" y="2667"/>
                    <a:pt x="1873" y="2667"/>
                  </a:cubicBezTo>
                  <a:cubicBezTo>
                    <a:pt x="1993" y="2667"/>
                    <a:pt x="1993" y="2667"/>
                    <a:pt x="1993" y="2667"/>
                  </a:cubicBezTo>
                  <a:cubicBezTo>
                    <a:pt x="2071" y="2667"/>
                    <a:pt x="2133" y="2729"/>
                    <a:pt x="2133" y="2806"/>
                  </a:cubicBezTo>
                  <a:lnTo>
                    <a:pt x="2133" y="2927"/>
                  </a:lnTo>
                  <a:close/>
                  <a:moveTo>
                    <a:pt x="2533" y="2927"/>
                  </a:moveTo>
                  <a:cubicBezTo>
                    <a:pt x="2533" y="2806"/>
                    <a:pt x="2533" y="2806"/>
                    <a:pt x="2533" y="2806"/>
                  </a:cubicBezTo>
                  <a:cubicBezTo>
                    <a:pt x="2533" y="2729"/>
                    <a:pt x="2595" y="2667"/>
                    <a:pt x="2673" y="2667"/>
                  </a:cubicBezTo>
                  <a:cubicBezTo>
                    <a:pt x="2793" y="2667"/>
                    <a:pt x="2793" y="2667"/>
                    <a:pt x="2793" y="2667"/>
                  </a:cubicBezTo>
                  <a:cubicBezTo>
                    <a:pt x="2871" y="2667"/>
                    <a:pt x="2933" y="2729"/>
                    <a:pt x="2933" y="2806"/>
                  </a:cubicBezTo>
                  <a:cubicBezTo>
                    <a:pt x="2933" y="2927"/>
                    <a:pt x="2933" y="2927"/>
                    <a:pt x="2933" y="2927"/>
                  </a:cubicBezTo>
                  <a:cubicBezTo>
                    <a:pt x="2933" y="3004"/>
                    <a:pt x="2871" y="3067"/>
                    <a:pt x="2793" y="3067"/>
                  </a:cubicBezTo>
                  <a:cubicBezTo>
                    <a:pt x="2673" y="3067"/>
                    <a:pt x="2673" y="3067"/>
                    <a:pt x="2673" y="3067"/>
                  </a:cubicBezTo>
                  <a:cubicBezTo>
                    <a:pt x="2595" y="3067"/>
                    <a:pt x="2533" y="3004"/>
                    <a:pt x="2533" y="2927"/>
                  </a:cubicBezTo>
                  <a:close/>
                  <a:moveTo>
                    <a:pt x="5600" y="0"/>
                  </a:moveTo>
                  <a:cubicBezTo>
                    <a:pt x="0" y="0"/>
                    <a:pt x="0" y="0"/>
                    <a:pt x="0" y="0"/>
                  </a:cubicBezTo>
                  <a:cubicBezTo>
                    <a:pt x="0" y="1734"/>
                    <a:pt x="0" y="1734"/>
                    <a:pt x="0" y="1734"/>
                  </a:cubicBezTo>
                  <a:cubicBezTo>
                    <a:pt x="5600" y="1734"/>
                    <a:pt x="5600" y="1734"/>
                    <a:pt x="5600" y="1734"/>
                  </a:cubicBezTo>
                  <a:lnTo>
                    <a:pt x="5600" y="0"/>
                  </a:lnTo>
                  <a:close/>
                  <a:moveTo>
                    <a:pt x="1000" y="1200"/>
                  </a:moveTo>
                  <a:cubicBezTo>
                    <a:pt x="816" y="1200"/>
                    <a:pt x="666" y="1051"/>
                    <a:pt x="666" y="867"/>
                  </a:cubicBezTo>
                  <a:cubicBezTo>
                    <a:pt x="666" y="683"/>
                    <a:pt x="816" y="534"/>
                    <a:pt x="1000" y="534"/>
                  </a:cubicBezTo>
                  <a:cubicBezTo>
                    <a:pt x="1184" y="534"/>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3" y="667"/>
                  </a:cubicBezTo>
                  <a:cubicBezTo>
                    <a:pt x="1993" y="667"/>
                    <a:pt x="1993" y="667"/>
                    <a:pt x="1993" y="667"/>
                  </a:cubicBezTo>
                  <a:cubicBezTo>
                    <a:pt x="2071" y="667"/>
                    <a:pt x="2133" y="729"/>
                    <a:pt x="2133" y="806"/>
                  </a:cubicBezTo>
                  <a:lnTo>
                    <a:pt x="2133" y="927"/>
                  </a:lnTo>
                  <a:close/>
                  <a:moveTo>
                    <a:pt x="2933" y="927"/>
                  </a:moveTo>
                  <a:cubicBezTo>
                    <a:pt x="2933" y="1004"/>
                    <a:pt x="2871" y="1067"/>
                    <a:pt x="2793" y="1067"/>
                  </a:cubicBezTo>
                  <a:cubicBezTo>
                    <a:pt x="2673" y="1067"/>
                    <a:pt x="2673" y="1067"/>
                    <a:pt x="2673" y="1067"/>
                  </a:cubicBezTo>
                  <a:cubicBezTo>
                    <a:pt x="2595" y="1067"/>
                    <a:pt x="2533" y="1004"/>
                    <a:pt x="2533" y="927"/>
                  </a:cubicBezTo>
                  <a:cubicBezTo>
                    <a:pt x="2533" y="806"/>
                    <a:pt x="2533" y="806"/>
                    <a:pt x="2533" y="806"/>
                  </a:cubicBezTo>
                  <a:cubicBezTo>
                    <a:pt x="2533" y="729"/>
                    <a:pt x="2595" y="667"/>
                    <a:pt x="2673" y="667"/>
                  </a:cubicBezTo>
                  <a:cubicBezTo>
                    <a:pt x="2793" y="667"/>
                    <a:pt x="2793" y="667"/>
                    <a:pt x="2793" y="667"/>
                  </a:cubicBezTo>
                  <a:cubicBezTo>
                    <a:pt x="2871" y="667"/>
                    <a:pt x="2933" y="729"/>
                    <a:pt x="2933" y="806"/>
                  </a:cubicBezTo>
                  <a:lnTo>
                    <a:pt x="2933" y="927"/>
                  </a:lnTo>
                  <a:close/>
                  <a:moveTo>
                    <a:pt x="4933" y="934"/>
                  </a:moveTo>
                  <a:cubicBezTo>
                    <a:pt x="4933" y="1007"/>
                    <a:pt x="4873" y="1067"/>
                    <a:pt x="4800" y="1067"/>
                  </a:cubicBezTo>
                  <a:cubicBezTo>
                    <a:pt x="4000" y="1067"/>
                    <a:pt x="4000" y="1067"/>
                    <a:pt x="4000" y="1067"/>
                  </a:cubicBezTo>
                  <a:cubicBezTo>
                    <a:pt x="3926" y="1067"/>
                    <a:pt x="3866" y="1007"/>
                    <a:pt x="3866" y="934"/>
                  </a:cubicBezTo>
                  <a:cubicBezTo>
                    <a:pt x="3866" y="800"/>
                    <a:pt x="3866" y="800"/>
                    <a:pt x="3866" y="800"/>
                  </a:cubicBezTo>
                  <a:cubicBezTo>
                    <a:pt x="3866" y="727"/>
                    <a:pt x="3926" y="667"/>
                    <a:pt x="4000" y="667"/>
                  </a:cubicBezTo>
                  <a:cubicBezTo>
                    <a:pt x="4800" y="667"/>
                    <a:pt x="4800" y="667"/>
                    <a:pt x="4800" y="667"/>
                  </a:cubicBezTo>
                  <a:cubicBezTo>
                    <a:pt x="4873" y="667"/>
                    <a:pt x="4933" y="727"/>
                    <a:pt x="4933" y="800"/>
                  </a:cubicBezTo>
                  <a:lnTo>
                    <a:pt x="4933" y="934"/>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5">
              <a:extLst>
                <a:ext uri="{FF2B5EF4-FFF2-40B4-BE49-F238E27FC236}">
                  <a16:creationId xmlns:a16="http://schemas.microsoft.com/office/drawing/2014/main" id="{DB21DBF8-4D81-4E90-89F5-D1A12C0DA2E6}"/>
                </a:ext>
              </a:extLst>
            </p:cNvPr>
            <p:cNvSpPr>
              <a:spLocks noEditPoints="1"/>
            </p:cNvSpPr>
            <p:nvPr/>
          </p:nvSpPr>
          <p:spPr bwMode="auto">
            <a:xfrm>
              <a:off x="3812793" y="2519112"/>
              <a:ext cx="757237" cy="624364"/>
            </a:xfrm>
            <a:custGeom>
              <a:avLst/>
              <a:gdLst>
                <a:gd name="T0" fmla="*/ 266 w 7466"/>
                <a:gd name="T1" fmla="*/ 267 h 6267"/>
                <a:gd name="T2" fmla="*/ 266 w 7466"/>
                <a:gd name="T3" fmla="*/ 2133 h 6267"/>
                <a:gd name="T4" fmla="*/ 933 w 7466"/>
                <a:gd name="T5" fmla="*/ 2133 h 6267"/>
                <a:gd name="T6" fmla="*/ 933 w 7466"/>
                <a:gd name="T7" fmla="*/ 2400 h 6267"/>
                <a:gd name="T8" fmla="*/ 266 w 7466"/>
                <a:gd name="T9" fmla="*/ 2400 h 6267"/>
                <a:gd name="T10" fmla="*/ 266 w 7466"/>
                <a:gd name="T11" fmla="*/ 4133 h 6267"/>
                <a:gd name="T12" fmla="*/ 933 w 7466"/>
                <a:gd name="T13" fmla="*/ 4133 h 6267"/>
                <a:gd name="T14" fmla="*/ 933 w 7466"/>
                <a:gd name="T15" fmla="*/ 4400 h 6267"/>
                <a:gd name="T16" fmla="*/ 0 w 7466"/>
                <a:gd name="T17" fmla="*/ 4400 h 6267"/>
                <a:gd name="T18" fmla="*/ 0 w 7466"/>
                <a:gd name="T19" fmla="*/ 0 h 6267"/>
                <a:gd name="T20" fmla="*/ 933 w 7466"/>
                <a:gd name="T21" fmla="*/ 0 h 6267"/>
                <a:gd name="T22" fmla="*/ 933 w 7466"/>
                <a:gd name="T23" fmla="*/ 267 h 6267"/>
                <a:gd name="T24" fmla="*/ 266 w 7466"/>
                <a:gd name="T25" fmla="*/ 267 h 6267"/>
                <a:gd name="T26" fmla="*/ 7200 w 7466"/>
                <a:gd name="T27" fmla="*/ 3067 h 6267"/>
                <a:gd name="T28" fmla="*/ 4533 w 7466"/>
                <a:gd name="T29" fmla="*/ 3067 h 6267"/>
                <a:gd name="T30" fmla="*/ 4266 w 7466"/>
                <a:gd name="T31" fmla="*/ 3333 h 6267"/>
                <a:gd name="T32" fmla="*/ 4266 w 7466"/>
                <a:gd name="T33" fmla="*/ 6000 h 6267"/>
                <a:gd name="T34" fmla="*/ 4533 w 7466"/>
                <a:gd name="T35" fmla="*/ 6267 h 6267"/>
                <a:gd name="T36" fmla="*/ 7200 w 7466"/>
                <a:gd name="T37" fmla="*/ 6267 h 6267"/>
                <a:gd name="T38" fmla="*/ 7466 w 7466"/>
                <a:gd name="T39" fmla="*/ 6000 h 6267"/>
                <a:gd name="T40" fmla="*/ 7466 w 7466"/>
                <a:gd name="T41" fmla="*/ 3333 h 6267"/>
                <a:gd name="T42" fmla="*/ 7200 w 7466"/>
                <a:gd name="T43" fmla="*/ 3067 h 6267"/>
                <a:gd name="T44" fmla="*/ 7200 w 7466"/>
                <a:gd name="T45" fmla="*/ 6000 h 6267"/>
                <a:gd name="T46" fmla="*/ 4533 w 7466"/>
                <a:gd name="T47" fmla="*/ 6000 h 6267"/>
                <a:gd name="T48" fmla="*/ 4533 w 7466"/>
                <a:gd name="T49" fmla="*/ 3333 h 6267"/>
                <a:gd name="T50" fmla="*/ 7200 w 7466"/>
                <a:gd name="T51" fmla="*/ 3333 h 6267"/>
                <a:gd name="T52" fmla="*/ 7200 w 7466"/>
                <a:gd name="T53" fmla="*/ 6000 h 6267"/>
                <a:gd name="T54" fmla="*/ 5333 w 7466"/>
                <a:gd name="T55" fmla="*/ 4133 h 6267"/>
                <a:gd name="T56" fmla="*/ 4800 w 7466"/>
                <a:gd name="T57" fmla="*/ 4133 h 6267"/>
                <a:gd name="T58" fmla="*/ 4800 w 7466"/>
                <a:gd name="T59" fmla="*/ 3600 h 6267"/>
                <a:gd name="T60" fmla="*/ 5333 w 7466"/>
                <a:gd name="T61" fmla="*/ 3600 h 6267"/>
                <a:gd name="T62" fmla="*/ 5333 w 7466"/>
                <a:gd name="T63" fmla="*/ 4133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66" h="6267">
                  <a:moveTo>
                    <a:pt x="266" y="267"/>
                  </a:moveTo>
                  <a:cubicBezTo>
                    <a:pt x="266" y="2133"/>
                    <a:pt x="266" y="2133"/>
                    <a:pt x="266" y="2133"/>
                  </a:cubicBezTo>
                  <a:cubicBezTo>
                    <a:pt x="933" y="2133"/>
                    <a:pt x="933" y="2133"/>
                    <a:pt x="933" y="2133"/>
                  </a:cubicBezTo>
                  <a:cubicBezTo>
                    <a:pt x="933" y="2400"/>
                    <a:pt x="933" y="2400"/>
                    <a:pt x="933" y="2400"/>
                  </a:cubicBezTo>
                  <a:cubicBezTo>
                    <a:pt x="266" y="2400"/>
                    <a:pt x="266" y="2400"/>
                    <a:pt x="266" y="2400"/>
                  </a:cubicBezTo>
                  <a:cubicBezTo>
                    <a:pt x="266" y="4133"/>
                    <a:pt x="266" y="4133"/>
                    <a:pt x="266" y="4133"/>
                  </a:cubicBezTo>
                  <a:cubicBezTo>
                    <a:pt x="933" y="4133"/>
                    <a:pt x="933" y="4133"/>
                    <a:pt x="933" y="4133"/>
                  </a:cubicBezTo>
                  <a:cubicBezTo>
                    <a:pt x="933" y="4400"/>
                    <a:pt x="933" y="4400"/>
                    <a:pt x="933" y="4400"/>
                  </a:cubicBezTo>
                  <a:cubicBezTo>
                    <a:pt x="0" y="4400"/>
                    <a:pt x="0" y="4400"/>
                    <a:pt x="0" y="4400"/>
                  </a:cubicBezTo>
                  <a:cubicBezTo>
                    <a:pt x="0" y="0"/>
                    <a:pt x="0" y="0"/>
                    <a:pt x="0" y="0"/>
                  </a:cubicBezTo>
                  <a:cubicBezTo>
                    <a:pt x="933" y="0"/>
                    <a:pt x="933" y="0"/>
                    <a:pt x="933" y="0"/>
                  </a:cubicBezTo>
                  <a:cubicBezTo>
                    <a:pt x="933" y="267"/>
                    <a:pt x="933" y="267"/>
                    <a:pt x="933" y="267"/>
                  </a:cubicBezTo>
                  <a:lnTo>
                    <a:pt x="266" y="267"/>
                  </a:lnTo>
                  <a:close/>
                  <a:moveTo>
                    <a:pt x="7200" y="3067"/>
                  </a:moveTo>
                  <a:cubicBezTo>
                    <a:pt x="4533" y="3067"/>
                    <a:pt x="4533" y="3067"/>
                    <a:pt x="4533" y="3067"/>
                  </a:cubicBezTo>
                  <a:cubicBezTo>
                    <a:pt x="4386" y="3067"/>
                    <a:pt x="4266" y="3186"/>
                    <a:pt x="4266" y="3333"/>
                  </a:cubicBezTo>
                  <a:cubicBezTo>
                    <a:pt x="4266" y="6000"/>
                    <a:pt x="4266" y="6000"/>
                    <a:pt x="4266" y="6000"/>
                  </a:cubicBezTo>
                  <a:cubicBezTo>
                    <a:pt x="4266" y="6147"/>
                    <a:pt x="4386" y="6267"/>
                    <a:pt x="4533" y="6267"/>
                  </a:cubicBezTo>
                  <a:cubicBezTo>
                    <a:pt x="7200" y="6267"/>
                    <a:pt x="7200" y="6267"/>
                    <a:pt x="7200" y="6267"/>
                  </a:cubicBezTo>
                  <a:cubicBezTo>
                    <a:pt x="7347" y="6267"/>
                    <a:pt x="7466" y="6147"/>
                    <a:pt x="7466" y="6000"/>
                  </a:cubicBezTo>
                  <a:cubicBezTo>
                    <a:pt x="7466" y="3333"/>
                    <a:pt x="7466" y="3333"/>
                    <a:pt x="7466" y="3333"/>
                  </a:cubicBezTo>
                  <a:cubicBezTo>
                    <a:pt x="7466" y="3186"/>
                    <a:pt x="7347" y="3067"/>
                    <a:pt x="7200" y="3067"/>
                  </a:cubicBezTo>
                  <a:close/>
                  <a:moveTo>
                    <a:pt x="7200" y="6000"/>
                  </a:moveTo>
                  <a:cubicBezTo>
                    <a:pt x="4533" y="6000"/>
                    <a:pt x="4533" y="6000"/>
                    <a:pt x="4533" y="6000"/>
                  </a:cubicBezTo>
                  <a:cubicBezTo>
                    <a:pt x="4533" y="3333"/>
                    <a:pt x="4533" y="3333"/>
                    <a:pt x="4533" y="3333"/>
                  </a:cubicBezTo>
                  <a:cubicBezTo>
                    <a:pt x="7200" y="3333"/>
                    <a:pt x="7200" y="3333"/>
                    <a:pt x="7200" y="3333"/>
                  </a:cubicBezTo>
                  <a:lnTo>
                    <a:pt x="7200" y="6000"/>
                  </a:lnTo>
                  <a:close/>
                  <a:moveTo>
                    <a:pt x="5333" y="4133"/>
                  </a:moveTo>
                  <a:cubicBezTo>
                    <a:pt x="4800" y="4133"/>
                    <a:pt x="4800" y="4133"/>
                    <a:pt x="4800" y="4133"/>
                  </a:cubicBezTo>
                  <a:cubicBezTo>
                    <a:pt x="4800" y="3600"/>
                    <a:pt x="4800" y="3600"/>
                    <a:pt x="4800" y="3600"/>
                  </a:cubicBezTo>
                  <a:cubicBezTo>
                    <a:pt x="5333" y="3600"/>
                    <a:pt x="5333" y="3600"/>
                    <a:pt x="5333" y="3600"/>
                  </a:cubicBezTo>
                  <a:lnTo>
                    <a:pt x="5333" y="4133"/>
                  </a:lnTo>
                  <a:close/>
                </a:path>
              </a:pathLst>
            </a:custGeom>
            <a:solidFill>
              <a:srgbClr val="EE9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6">
              <a:extLst>
                <a:ext uri="{FF2B5EF4-FFF2-40B4-BE49-F238E27FC236}">
                  <a16:creationId xmlns:a16="http://schemas.microsoft.com/office/drawing/2014/main" id="{626AA924-F8B2-44C5-9A5E-3B0B6AC9349E}"/>
                </a:ext>
              </a:extLst>
            </p:cNvPr>
            <p:cNvSpPr>
              <a:spLocks noChangeArrowheads="1"/>
            </p:cNvSpPr>
            <p:nvPr/>
          </p:nvSpPr>
          <p:spPr bwMode="auto">
            <a:xfrm>
              <a:off x="4354289" y="2930592"/>
              <a:ext cx="52864"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7">
              <a:extLst>
                <a:ext uri="{FF2B5EF4-FFF2-40B4-BE49-F238E27FC236}">
                  <a16:creationId xmlns:a16="http://schemas.microsoft.com/office/drawing/2014/main" id="{03123AEE-0AB4-4170-B585-9217F9DF06F7}"/>
                </a:ext>
              </a:extLst>
            </p:cNvPr>
            <p:cNvSpPr>
              <a:spLocks noEditPoints="1"/>
            </p:cNvSpPr>
            <p:nvPr/>
          </p:nvSpPr>
          <p:spPr bwMode="auto">
            <a:xfrm>
              <a:off x="4299997" y="2877728"/>
              <a:ext cx="107156" cy="158591"/>
            </a:xfrm>
            <a:custGeom>
              <a:avLst/>
              <a:gdLst>
                <a:gd name="T0" fmla="*/ 75 w 75"/>
                <a:gd name="T1" fmla="*/ 37 h 111"/>
                <a:gd name="T2" fmla="*/ 38 w 75"/>
                <a:gd name="T3" fmla="*/ 37 h 111"/>
                <a:gd name="T4" fmla="*/ 38 w 75"/>
                <a:gd name="T5" fmla="*/ 0 h 111"/>
                <a:gd name="T6" fmla="*/ 75 w 75"/>
                <a:gd name="T7" fmla="*/ 0 h 111"/>
                <a:gd name="T8" fmla="*/ 75 w 75"/>
                <a:gd name="T9" fmla="*/ 37 h 111"/>
                <a:gd name="T10" fmla="*/ 38 w 75"/>
                <a:gd name="T11" fmla="*/ 74 h 111"/>
                <a:gd name="T12" fmla="*/ 0 w 75"/>
                <a:gd name="T13" fmla="*/ 74 h 111"/>
                <a:gd name="T14" fmla="*/ 0 w 75"/>
                <a:gd name="T15" fmla="*/ 111 h 111"/>
                <a:gd name="T16" fmla="*/ 38 w 75"/>
                <a:gd name="T17" fmla="*/ 111 h 111"/>
                <a:gd name="T18" fmla="*/ 38 w 75"/>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11">
                  <a:moveTo>
                    <a:pt x="75" y="37"/>
                  </a:moveTo>
                  <a:lnTo>
                    <a:pt x="38" y="37"/>
                  </a:lnTo>
                  <a:lnTo>
                    <a:pt x="38" y="0"/>
                  </a:lnTo>
                  <a:lnTo>
                    <a:pt x="75" y="0"/>
                  </a:lnTo>
                  <a:lnTo>
                    <a:pt x="75"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8">
              <a:extLst>
                <a:ext uri="{FF2B5EF4-FFF2-40B4-BE49-F238E27FC236}">
                  <a16:creationId xmlns:a16="http://schemas.microsoft.com/office/drawing/2014/main" id="{2B27B3C7-2EF8-410A-8C0F-869F9122AD08}"/>
                </a:ext>
              </a:extLst>
            </p:cNvPr>
            <p:cNvSpPr>
              <a:spLocks noEditPoints="1"/>
            </p:cNvSpPr>
            <p:nvPr/>
          </p:nvSpPr>
          <p:spPr bwMode="auto">
            <a:xfrm>
              <a:off x="4299997" y="2930592"/>
              <a:ext cx="54292" cy="160020"/>
            </a:xfrm>
            <a:custGeom>
              <a:avLst/>
              <a:gdLst>
                <a:gd name="T0" fmla="*/ 38 w 38"/>
                <a:gd name="T1" fmla="*/ 37 h 112"/>
                <a:gd name="T2" fmla="*/ 0 w 38"/>
                <a:gd name="T3" fmla="*/ 37 h 112"/>
                <a:gd name="T4" fmla="*/ 0 w 38"/>
                <a:gd name="T5" fmla="*/ 0 h 112"/>
                <a:gd name="T6" fmla="*/ 38 w 38"/>
                <a:gd name="T7" fmla="*/ 0 h 112"/>
                <a:gd name="T8" fmla="*/ 38 w 38"/>
                <a:gd name="T9" fmla="*/ 37 h 112"/>
                <a:gd name="T10" fmla="*/ 38 w 38"/>
                <a:gd name="T11" fmla="*/ 74 h 112"/>
                <a:gd name="T12" fmla="*/ 0 w 38"/>
                <a:gd name="T13" fmla="*/ 74 h 112"/>
                <a:gd name="T14" fmla="*/ 0 w 38"/>
                <a:gd name="T15" fmla="*/ 112 h 112"/>
                <a:gd name="T16" fmla="*/ 38 w 38"/>
                <a:gd name="T17" fmla="*/ 112 h 112"/>
                <a:gd name="T18" fmla="*/ 38 w 38"/>
                <a:gd name="T19"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37"/>
                  </a:moveTo>
                  <a:lnTo>
                    <a:pt x="0" y="37"/>
                  </a:lnTo>
                  <a:lnTo>
                    <a:pt x="0" y="0"/>
                  </a:lnTo>
                  <a:lnTo>
                    <a:pt x="38" y="0"/>
                  </a:lnTo>
                  <a:lnTo>
                    <a:pt x="38" y="37"/>
                  </a:lnTo>
                  <a:close/>
                  <a:moveTo>
                    <a:pt x="38" y="74"/>
                  </a:moveTo>
                  <a:lnTo>
                    <a:pt x="0" y="74"/>
                  </a:lnTo>
                  <a:lnTo>
                    <a:pt x="0" y="112"/>
                  </a:lnTo>
                  <a:lnTo>
                    <a:pt x="38" y="112"/>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
              <a:extLst>
                <a:ext uri="{FF2B5EF4-FFF2-40B4-BE49-F238E27FC236}">
                  <a16:creationId xmlns:a16="http://schemas.microsoft.com/office/drawing/2014/main" id="{24BD8474-A366-473F-BD40-6930FE05786F}"/>
                </a:ext>
              </a:extLst>
            </p:cNvPr>
            <p:cNvSpPr>
              <a:spLocks noEditPoints="1"/>
            </p:cNvSpPr>
            <p:nvPr/>
          </p:nvSpPr>
          <p:spPr bwMode="auto">
            <a:xfrm>
              <a:off x="4354289" y="2877728"/>
              <a:ext cx="107156" cy="212884"/>
            </a:xfrm>
            <a:custGeom>
              <a:avLst/>
              <a:gdLst>
                <a:gd name="T0" fmla="*/ 75 w 75"/>
                <a:gd name="T1" fmla="*/ 37 h 149"/>
                <a:gd name="T2" fmla="*/ 37 w 75"/>
                <a:gd name="T3" fmla="*/ 37 h 149"/>
                <a:gd name="T4" fmla="*/ 37 w 75"/>
                <a:gd name="T5" fmla="*/ 0 h 149"/>
                <a:gd name="T6" fmla="*/ 75 w 75"/>
                <a:gd name="T7" fmla="*/ 0 h 149"/>
                <a:gd name="T8" fmla="*/ 75 w 75"/>
                <a:gd name="T9" fmla="*/ 37 h 149"/>
                <a:gd name="T10" fmla="*/ 37 w 75"/>
                <a:gd name="T11" fmla="*/ 111 h 149"/>
                <a:gd name="T12" fmla="*/ 0 w 75"/>
                <a:gd name="T13" fmla="*/ 111 h 149"/>
                <a:gd name="T14" fmla="*/ 0 w 75"/>
                <a:gd name="T15" fmla="*/ 149 h 149"/>
                <a:gd name="T16" fmla="*/ 37 w 75"/>
                <a:gd name="T17" fmla="*/ 149 h 149"/>
                <a:gd name="T18" fmla="*/ 37 w 75"/>
                <a:gd name="T19" fmla="*/ 1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9">
                  <a:moveTo>
                    <a:pt x="75" y="37"/>
                  </a:moveTo>
                  <a:lnTo>
                    <a:pt x="37" y="37"/>
                  </a:lnTo>
                  <a:lnTo>
                    <a:pt x="37" y="0"/>
                  </a:lnTo>
                  <a:lnTo>
                    <a:pt x="75" y="0"/>
                  </a:lnTo>
                  <a:lnTo>
                    <a:pt x="75" y="37"/>
                  </a:lnTo>
                  <a:close/>
                  <a:moveTo>
                    <a:pt x="37" y="111"/>
                  </a:moveTo>
                  <a:lnTo>
                    <a:pt x="0" y="111"/>
                  </a:lnTo>
                  <a:lnTo>
                    <a:pt x="0" y="149"/>
                  </a:lnTo>
                  <a:lnTo>
                    <a:pt x="37" y="149"/>
                  </a:lnTo>
                  <a:lnTo>
                    <a:pt x="37"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40">
              <a:extLst>
                <a:ext uri="{FF2B5EF4-FFF2-40B4-BE49-F238E27FC236}">
                  <a16:creationId xmlns:a16="http://schemas.microsoft.com/office/drawing/2014/main" id="{0D8B3CBB-10F6-419A-9349-DFACE6500A5E}"/>
                </a:ext>
              </a:extLst>
            </p:cNvPr>
            <p:cNvSpPr>
              <a:spLocks noEditPoints="1"/>
            </p:cNvSpPr>
            <p:nvPr/>
          </p:nvSpPr>
          <p:spPr bwMode="auto">
            <a:xfrm>
              <a:off x="4354289" y="2877728"/>
              <a:ext cx="161449" cy="158591"/>
            </a:xfrm>
            <a:custGeom>
              <a:avLst/>
              <a:gdLst>
                <a:gd name="T0" fmla="*/ 0 w 113"/>
                <a:gd name="T1" fmla="*/ 74 h 111"/>
                <a:gd name="T2" fmla="*/ 0 w 113"/>
                <a:gd name="T3" fmla="*/ 111 h 111"/>
                <a:gd name="T4" fmla="*/ 37 w 113"/>
                <a:gd name="T5" fmla="*/ 111 h 111"/>
                <a:gd name="T6" fmla="*/ 37 w 113"/>
                <a:gd name="T7" fmla="*/ 74 h 111"/>
                <a:gd name="T8" fmla="*/ 0 w 113"/>
                <a:gd name="T9" fmla="*/ 74 h 111"/>
                <a:gd name="T10" fmla="*/ 113 w 113"/>
                <a:gd name="T11" fmla="*/ 0 h 111"/>
                <a:gd name="T12" fmla="*/ 75 w 113"/>
                <a:gd name="T13" fmla="*/ 0 h 111"/>
                <a:gd name="T14" fmla="*/ 75 w 113"/>
                <a:gd name="T15" fmla="*/ 37 h 111"/>
                <a:gd name="T16" fmla="*/ 113 w 113"/>
                <a:gd name="T17" fmla="*/ 37 h 111"/>
                <a:gd name="T18" fmla="*/ 113 w 113"/>
                <a:gd name="T19" fmla="*/ 0 h 111"/>
                <a:gd name="T20" fmla="*/ 113 w 113"/>
                <a:gd name="T21" fmla="*/ 111 h 111"/>
                <a:gd name="T22" fmla="*/ 113 w 113"/>
                <a:gd name="T23" fmla="*/ 74 h 111"/>
                <a:gd name="T24" fmla="*/ 75 w 113"/>
                <a:gd name="T25" fmla="*/ 74 h 111"/>
                <a:gd name="T26" fmla="*/ 75 w 113"/>
                <a:gd name="T27" fmla="*/ 111 h 111"/>
                <a:gd name="T28" fmla="*/ 113 w 113"/>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1">
                  <a:moveTo>
                    <a:pt x="0" y="74"/>
                  </a:moveTo>
                  <a:lnTo>
                    <a:pt x="0" y="111"/>
                  </a:lnTo>
                  <a:lnTo>
                    <a:pt x="37" y="111"/>
                  </a:lnTo>
                  <a:lnTo>
                    <a:pt x="37" y="74"/>
                  </a:lnTo>
                  <a:lnTo>
                    <a:pt x="0" y="74"/>
                  </a:lnTo>
                  <a:close/>
                  <a:moveTo>
                    <a:pt x="113" y="0"/>
                  </a:moveTo>
                  <a:lnTo>
                    <a:pt x="75" y="0"/>
                  </a:lnTo>
                  <a:lnTo>
                    <a:pt x="75" y="37"/>
                  </a:lnTo>
                  <a:lnTo>
                    <a:pt x="113" y="37"/>
                  </a:lnTo>
                  <a:lnTo>
                    <a:pt x="113" y="0"/>
                  </a:lnTo>
                  <a:close/>
                  <a:moveTo>
                    <a:pt x="113" y="111"/>
                  </a:moveTo>
                  <a:lnTo>
                    <a:pt x="113" y="74"/>
                  </a:lnTo>
                  <a:lnTo>
                    <a:pt x="75" y="74"/>
                  </a:lnTo>
                  <a:lnTo>
                    <a:pt x="75" y="111"/>
                  </a:lnTo>
                  <a:lnTo>
                    <a:pt x="113"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1">
              <a:extLst>
                <a:ext uri="{FF2B5EF4-FFF2-40B4-BE49-F238E27FC236}">
                  <a16:creationId xmlns:a16="http://schemas.microsoft.com/office/drawing/2014/main" id="{B6D3F1D1-A1C0-4B66-999B-91CA9347838A}"/>
                </a:ext>
              </a:extLst>
            </p:cNvPr>
            <p:cNvSpPr>
              <a:spLocks noEditPoints="1"/>
            </p:cNvSpPr>
            <p:nvPr/>
          </p:nvSpPr>
          <p:spPr bwMode="auto">
            <a:xfrm>
              <a:off x="4407153" y="2930592"/>
              <a:ext cx="54292" cy="160020"/>
            </a:xfrm>
            <a:custGeom>
              <a:avLst/>
              <a:gdLst>
                <a:gd name="T0" fmla="*/ 0 w 38"/>
                <a:gd name="T1" fmla="*/ 0 h 112"/>
                <a:gd name="T2" fmla="*/ 0 w 38"/>
                <a:gd name="T3" fmla="*/ 37 h 112"/>
                <a:gd name="T4" fmla="*/ 38 w 38"/>
                <a:gd name="T5" fmla="*/ 37 h 112"/>
                <a:gd name="T6" fmla="*/ 38 w 38"/>
                <a:gd name="T7" fmla="*/ 0 h 112"/>
                <a:gd name="T8" fmla="*/ 0 w 38"/>
                <a:gd name="T9" fmla="*/ 0 h 112"/>
                <a:gd name="T10" fmla="*/ 0 w 38"/>
                <a:gd name="T11" fmla="*/ 112 h 112"/>
                <a:gd name="T12" fmla="*/ 38 w 38"/>
                <a:gd name="T13" fmla="*/ 112 h 112"/>
                <a:gd name="T14" fmla="*/ 38 w 38"/>
                <a:gd name="T15" fmla="*/ 74 h 112"/>
                <a:gd name="T16" fmla="*/ 0 w 38"/>
                <a:gd name="T17" fmla="*/ 74 h 112"/>
                <a:gd name="T18" fmla="*/ 0 w 38"/>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0" y="0"/>
                  </a:moveTo>
                  <a:lnTo>
                    <a:pt x="0" y="37"/>
                  </a:lnTo>
                  <a:lnTo>
                    <a:pt x="38" y="37"/>
                  </a:lnTo>
                  <a:lnTo>
                    <a:pt x="38" y="0"/>
                  </a:lnTo>
                  <a:lnTo>
                    <a:pt x="0" y="0"/>
                  </a:lnTo>
                  <a:close/>
                  <a:moveTo>
                    <a:pt x="0" y="112"/>
                  </a:moveTo>
                  <a:lnTo>
                    <a:pt x="38" y="112"/>
                  </a:lnTo>
                  <a:lnTo>
                    <a:pt x="38" y="74"/>
                  </a:lnTo>
                  <a:lnTo>
                    <a:pt x="0" y="74"/>
                  </a:lnTo>
                  <a:lnTo>
                    <a:pt x="0" y="112"/>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42">
              <a:extLst>
                <a:ext uri="{FF2B5EF4-FFF2-40B4-BE49-F238E27FC236}">
                  <a16:creationId xmlns:a16="http://schemas.microsoft.com/office/drawing/2014/main" id="{16C5EE3A-3594-4185-87C7-FFE4C9B516CC}"/>
                </a:ext>
              </a:extLst>
            </p:cNvPr>
            <p:cNvSpPr>
              <a:spLocks noChangeArrowheads="1"/>
            </p:cNvSpPr>
            <p:nvPr/>
          </p:nvSpPr>
          <p:spPr bwMode="auto">
            <a:xfrm>
              <a:off x="4407153" y="2983455"/>
              <a:ext cx="54292"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3">
              <a:extLst>
                <a:ext uri="{FF2B5EF4-FFF2-40B4-BE49-F238E27FC236}">
                  <a16:creationId xmlns:a16="http://schemas.microsoft.com/office/drawing/2014/main" id="{4F2477E5-2D7D-474C-A7B8-FD912E47BC75}"/>
                </a:ext>
              </a:extLst>
            </p:cNvPr>
            <p:cNvSpPr>
              <a:spLocks noEditPoints="1"/>
            </p:cNvSpPr>
            <p:nvPr/>
          </p:nvSpPr>
          <p:spPr bwMode="auto">
            <a:xfrm>
              <a:off x="4461446" y="2930592"/>
              <a:ext cx="54292" cy="160020"/>
            </a:xfrm>
            <a:custGeom>
              <a:avLst/>
              <a:gdLst>
                <a:gd name="T0" fmla="*/ 38 w 38"/>
                <a:gd name="T1" fmla="*/ 112 h 112"/>
                <a:gd name="T2" fmla="*/ 0 w 38"/>
                <a:gd name="T3" fmla="*/ 112 h 112"/>
                <a:gd name="T4" fmla="*/ 0 w 38"/>
                <a:gd name="T5" fmla="*/ 74 h 112"/>
                <a:gd name="T6" fmla="*/ 38 w 38"/>
                <a:gd name="T7" fmla="*/ 74 h 112"/>
                <a:gd name="T8" fmla="*/ 38 w 38"/>
                <a:gd name="T9" fmla="*/ 112 h 112"/>
                <a:gd name="T10" fmla="*/ 38 w 38"/>
                <a:gd name="T11" fmla="*/ 0 h 112"/>
                <a:gd name="T12" fmla="*/ 0 w 38"/>
                <a:gd name="T13" fmla="*/ 0 h 112"/>
                <a:gd name="T14" fmla="*/ 0 w 38"/>
                <a:gd name="T15" fmla="*/ 37 h 112"/>
                <a:gd name="T16" fmla="*/ 38 w 38"/>
                <a:gd name="T17" fmla="*/ 37 h 112"/>
                <a:gd name="T18" fmla="*/ 38 w 3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2">
                  <a:moveTo>
                    <a:pt x="38" y="112"/>
                  </a:moveTo>
                  <a:lnTo>
                    <a:pt x="0" y="112"/>
                  </a:lnTo>
                  <a:lnTo>
                    <a:pt x="0" y="74"/>
                  </a:lnTo>
                  <a:lnTo>
                    <a:pt x="38" y="74"/>
                  </a:lnTo>
                  <a:lnTo>
                    <a:pt x="38" y="112"/>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3" name="TextBox 402">
            <a:extLst>
              <a:ext uri="{FF2B5EF4-FFF2-40B4-BE49-F238E27FC236}">
                <a16:creationId xmlns:a16="http://schemas.microsoft.com/office/drawing/2014/main" id="{5750830F-80B0-42FE-BBF8-95658AA24D00}"/>
              </a:ext>
            </a:extLst>
          </p:cNvPr>
          <p:cNvSpPr txBox="1">
            <a:spLocks/>
          </p:cNvSpPr>
          <p:nvPr/>
        </p:nvSpPr>
        <p:spPr>
          <a:xfrm>
            <a:off x="8125617" y="1866153"/>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sp>
        <p:nvSpPr>
          <p:cNvPr id="404" name="TextBox 403">
            <a:extLst>
              <a:ext uri="{FF2B5EF4-FFF2-40B4-BE49-F238E27FC236}">
                <a16:creationId xmlns:a16="http://schemas.microsoft.com/office/drawing/2014/main" id="{18EE6977-0822-4673-B65C-337CB5E6B11E}"/>
              </a:ext>
            </a:extLst>
          </p:cNvPr>
          <p:cNvSpPr txBox="1">
            <a:spLocks/>
          </p:cNvSpPr>
          <p:nvPr/>
        </p:nvSpPr>
        <p:spPr>
          <a:xfrm>
            <a:off x="10256809" y="1863714"/>
            <a:ext cx="1017327" cy="365665"/>
          </a:xfrm>
          <a:prstGeom prst="rect">
            <a:avLst/>
          </a:prstGeom>
          <a:noFill/>
          <a:ln>
            <a:noFill/>
          </a:ln>
          <a:effectLst/>
        </p:spPr>
        <p:txBody>
          <a:bodyPr wrap="square" lIns="0" tIns="0" rIns="0" bIns="0" rtlCol="0" anchor="b" anchorCtr="0">
            <a:noAutofit/>
          </a:bodyPr>
          <a:lstStyle>
            <a:defPPr>
              <a:defRPr lang="en-US"/>
            </a:defPPr>
            <a:lvl1pPr algn="ctr" eaLnBrk="0" hangingPunct="0">
              <a:defRPr sz="1200"/>
            </a:lvl1pPr>
          </a:lstStyle>
          <a:p>
            <a:r>
              <a:rPr lang="en-US"/>
              <a:t>Image Server</a:t>
            </a:r>
          </a:p>
        </p:txBody>
      </p:sp>
      <p:grpSp>
        <p:nvGrpSpPr>
          <p:cNvPr id="328" name="Group 4">
            <a:extLst>
              <a:ext uri="{FF2B5EF4-FFF2-40B4-BE49-F238E27FC236}">
                <a16:creationId xmlns:a16="http://schemas.microsoft.com/office/drawing/2014/main" id="{1C5BE0F6-4FB2-4127-A5A5-ADD9D73878AC}"/>
              </a:ext>
            </a:extLst>
          </p:cNvPr>
          <p:cNvGrpSpPr>
            <a:grpSpLocks noChangeAspect="1"/>
          </p:cNvGrpSpPr>
          <p:nvPr/>
        </p:nvGrpSpPr>
        <p:grpSpPr bwMode="auto">
          <a:xfrm>
            <a:off x="5287919" y="2070155"/>
            <a:ext cx="763588" cy="749300"/>
            <a:chOff x="2496" y="1763"/>
            <a:chExt cx="481" cy="472"/>
          </a:xfrm>
        </p:grpSpPr>
        <p:sp>
          <p:nvSpPr>
            <p:cNvPr id="329" name="AutoShape 3">
              <a:extLst>
                <a:ext uri="{FF2B5EF4-FFF2-40B4-BE49-F238E27FC236}">
                  <a16:creationId xmlns:a16="http://schemas.microsoft.com/office/drawing/2014/main" id="{A1C28D62-33F0-4841-AA12-D8AF06788C6F}"/>
                </a:ext>
              </a:extLst>
            </p:cNvPr>
            <p:cNvSpPr>
              <a:spLocks noChangeAspect="1" noChangeArrowheads="1" noTextEdit="1"/>
            </p:cNvSpPr>
            <p:nvPr/>
          </p:nvSpPr>
          <p:spPr bwMode="auto">
            <a:xfrm>
              <a:off x="2496" y="1763"/>
              <a:ext cx="481" cy="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330" name="Freeform 5">
              <a:extLst>
                <a:ext uri="{FF2B5EF4-FFF2-40B4-BE49-F238E27FC236}">
                  <a16:creationId xmlns:a16="http://schemas.microsoft.com/office/drawing/2014/main" id="{35B5243B-BA2A-4FEB-B24C-81E0C8F85CEB}"/>
                </a:ext>
              </a:extLst>
            </p:cNvPr>
            <p:cNvSpPr>
              <a:spLocks/>
            </p:cNvSpPr>
            <p:nvPr/>
          </p:nvSpPr>
          <p:spPr bwMode="auto">
            <a:xfrm>
              <a:off x="2543" y="1854"/>
              <a:ext cx="396" cy="326"/>
            </a:xfrm>
            <a:custGeom>
              <a:avLst/>
              <a:gdLst>
                <a:gd name="T0" fmla="*/ 2728 w 2728"/>
                <a:gd name="T1" fmla="*/ 1155 h 2282"/>
                <a:gd name="T2" fmla="*/ 2622 w 2728"/>
                <a:gd name="T3" fmla="*/ 1261 h 2282"/>
                <a:gd name="T4" fmla="*/ 2554 w 2728"/>
                <a:gd name="T5" fmla="*/ 1261 h 2282"/>
                <a:gd name="T6" fmla="*/ 2554 w 2728"/>
                <a:gd name="T7" fmla="*/ 1795 h 2282"/>
                <a:gd name="T8" fmla="*/ 2244 w 2728"/>
                <a:gd name="T9" fmla="*/ 2282 h 2282"/>
                <a:gd name="T10" fmla="*/ 1352 w 2728"/>
                <a:gd name="T11" fmla="*/ 2282 h 2282"/>
                <a:gd name="T12" fmla="*/ 1013 w 2728"/>
                <a:gd name="T13" fmla="*/ 1876 h 2282"/>
                <a:gd name="T14" fmla="*/ 1120 w 2728"/>
                <a:gd name="T15" fmla="*/ 1769 h 2282"/>
                <a:gd name="T16" fmla="*/ 1231 w 2728"/>
                <a:gd name="T17" fmla="*/ 1769 h 2282"/>
                <a:gd name="T18" fmla="*/ 1231 w 2728"/>
                <a:gd name="T19" fmla="*/ 1139 h 2282"/>
                <a:gd name="T20" fmla="*/ 1262 w 2728"/>
                <a:gd name="T21" fmla="*/ 960 h 2282"/>
                <a:gd name="T22" fmla="*/ 107 w 2728"/>
                <a:gd name="T23" fmla="*/ 960 h 2282"/>
                <a:gd name="T24" fmla="*/ 0 w 2728"/>
                <a:gd name="T25" fmla="*/ 854 h 2282"/>
                <a:gd name="T26" fmla="*/ 0 w 2728"/>
                <a:gd name="T27" fmla="*/ 107 h 2282"/>
                <a:gd name="T28" fmla="*/ 107 w 2728"/>
                <a:gd name="T29" fmla="*/ 0 h 2282"/>
                <a:gd name="T30" fmla="*/ 2347 w 2728"/>
                <a:gd name="T31" fmla="*/ 0 h 2282"/>
                <a:gd name="T32" fmla="*/ 2453 w 2728"/>
                <a:gd name="T33" fmla="*/ 107 h 2282"/>
                <a:gd name="T34" fmla="*/ 2453 w 2728"/>
                <a:gd name="T35" fmla="*/ 762 h 2282"/>
                <a:gd name="T36" fmla="*/ 2728 w 2728"/>
                <a:gd name="T37" fmla="*/ 1155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8" h="2282">
                  <a:moveTo>
                    <a:pt x="2728" y="1155"/>
                  </a:moveTo>
                  <a:cubicBezTo>
                    <a:pt x="2728" y="1214"/>
                    <a:pt x="2681" y="1261"/>
                    <a:pt x="2622" y="1261"/>
                  </a:cubicBezTo>
                  <a:cubicBezTo>
                    <a:pt x="2554" y="1261"/>
                    <a:pt x="2554" y="1261"/>
                    <a:pt x="2554" y="1261"/>
                  </a:cubicBezTo>
                  <a:cubicBezTo>
                    <a:pt x="2554" y="1795"/>
                    <a:pt x="2554" y="1795"/>
                    <a:pt x="2554" y="1795"/>
                  </a:cubicBezTo>
                  <a:cubicBezTo>
                    <a:pt x="2554" y="1915"/>
                    <a:pt x="2554" y="2282"/>
                    <a:pt x="2244" y="2282"/>
                  </a:cubicBezTo>
                  <a:cubicBezTo>
                    <a:pt x="1352" y="2282"/>
                    <a:pt x="1352" y="2282"/>
                    <a:pt x="1352" y="2282"/>
                  </a:cubicBezTo>
                  <a:cubicBezTo>
                    <a:pt x="1165" y="2282"/>
                    <a:pt x="1013" y="2100"/>
                    <a:pt x="1013" y="1876"/>
                  </a:cubicBezTo>
                  <a:cubicBezTo>
                    <a:pt x="1013" y="1817"/>
                    <a:pt x="1061" y="1769"/>
                    <a:pt x="1120" y="1769"/>
                  </a:cubicBezTo>
                  <a:cubicBezTo>
                    <a:pt x="1231" y="1769"/>
                    <a:pt x="1231" y="1769"/>
                    <a:pt x="1231" y="1769"/>
                  </a:cubicBezTo>
                  <a:cubicBezTo>
                    <a:pt x="1231" y="1139"/>
                    <a:pt x="1231" y="1139"/>
                    <a:pt x="1231" y="1139"/>
                  </a:cubicBezTo>
                  <a:cubicBezTo>
                    <a:pt x="1230" y="1078"/>
                    <a:pt x="1240" y="1017"/>
                    <a:pt x="1262" y="960"/>
                  </a:cubicBezTo>
                  <a:cubicBezTo>
                    <a:pt x="107" y="960"/>
                    <a:pt x="107" y="960"/>
                    <a:pt x="107" y="960"/>
                  </a:cubicBezTo>
                  <a:cubicBezTo>
                    <a:pt x="48" y="960"/>
                    <a:pt x="0" y="913"/>
                    <a:pt x="0" y="854"/>
                  </a:cubicBezTo>
                  <a:cubicBezTo>
                    <a:pt x="0" y="107"/>
                    <a:pt x="0" y="107"/>
                    <a:pt x="0" y="107"/>
                  </a:cubicBezTo>
                  <a:cubicBezTo>
                    <a:pt x="0" y="48"/>
                    <a:pt x="48" y="0"/>
                    <a:pt x="107" y="0"/>
                  </a:cubicBezTo>
                  <a:cubicBezTo>
                    <a:pt x="2347" y="0"/>
                    <a:pt x="2347" y="0"/>
                    <a:pt x="2347" y="0"/>
                  </a:cubicBezTo>
                  <a:cubicBezTo>
                    <a:pt x="2406" y="0"/>
                    <a:pt x="2453" y="48"/>
                    <a:pt x="2453" y="107"/>
                  </a:cubicBezTo>
                  <a:cubicBezTo>
                    <a:pt x="2453" y="762"/>
                    <a:pt x="2453" y="762"/>
                    <a:pt x="2453" y="762"/>
                  </a:cubicBezTo>
                  <a:cubicBezTo>
                    <a:pt x="2612" y="799"/>
                    <a:pt x="2728" y="958"/>
                    <a:pt x="2728" y="1155"/>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6">
              <a:extLst>
                <a:ext uri="{FF2B5EF4-FFF2-40B4-BE49-F238E27FC236}">
                  <a16:creationId xmlns:a16="http://schemas.microsoft.com/office/drawing/2014/main" id="{F9BF7A66-A054-43C0-83A8-8A38DEAF2A7D}"/>
                </a:ext>
              </a:extLst>
            </p:cNvPr>
            <p:cNvSpPr>
              <a:spLocks noEditPoints="1"/>
            </p:cNvSpPr>
            <p:nvPr/>
          </p:nvSpPr>
          <p:spPr bwMode="auto">
            <a:xfrm>
              <a:off x="2558" y="1870"/>
              <a:ext cx="326" cy="106"/>
            </a:xfrm>
            <a:custGeom>
              <a:avLst/>
              <a:gdLst>
                <a:gd name="T0" fmla="*/ 1462 w 2240"/>
                <a:gd name="T1" fmla="*/ 646 h 747"/>
                <a:gd name="T2" fmla="*/ 2240 w 2240"/>
                <a:gd name="T3" fmla="*/ 647 h 747"/>
                <a:gd name="T4" fmla="*/ 2240 w 2240"/>
                <a:gd name="T5" fmla="*/ 0 h 747"/>
                <a:gd name="T6" fmla="*/ 0 w 2240"/>
                <a:gd name="T7" fmla="*/ 0 h 747"/>
                <a:gd name="T8" fmla="*/ 0 w 2240"/>
                <a:gd name="T9" fmla="*/ 747 h 747"/>
                <a:gd name="T10" fmla="*/ 1221 w 2240"/>
                <a:gd name="T11" fmla="*/ 747 h 747"/>
                <a:gd name="T12" fmla="*/ 1462 w 2240"/>
                <a:gd name="T13" fmla="*/ 646 h 747"/>
                <a:gd name="T14" fmla="*/ 1546 w 2240"/>
                <a:gd name="T15" fmla="*/ 320 h 747"/>
                <a:gd name="T16" fmla="*/ 1600 w 2240"/>
                <a:gd name="T17" fmla="*/ 267 h 747"/>
                <a:gd name="T18" fmla="*/ 1920 w 2240"/>
                <a:gd name="T19" fmla="*/ 267 h 747"/>
                <a:gd name="T20" fmla="*/ 1973 w 2240"/>
                <a:gd name="T21" fmla="*/ 320 h 747"/>
                <a:gd name="T22" fmla="*/ 1973 w 2240"/>
                <a:gd name="T23" fmla="*/ 373 h 747"/>
                <a:gd name="T24" fmla="*/ 1920 w 2240"/>
                <a:gd name="T25" fmla="*/ 427 h 747"/>
                <a:gd name="T26" fmla="*/ 1600 w 2240"/>
                <a:gd name="T27" fmla="*/ 427 h 747"/>
                <a:gd name="T28" fmla="*/ 1546 w 2240"/>
                <a:gd name="T29" fmla="*/ 373 h 747"/>
                <a:gd name="T30" fmla="*/ 1546 w 2240"/>
                <a:gd name="T31" fmla="*/ 320 h 747"/>
                <a:gd name="T32" fmla="*/ 400 w 2240"/>
                <a:gd name="T33" fmla="*/ 480 h 747"/>
                <a:gd name="T34" fmla="*/ 266 w 2240"/>
                <a:gd name="T35" fmla="*/ 347 h 747"/>
                <a:gd name="T36" fmla="*/ 400 w 2240"/>
                <a:gd name="T37" fmla="*/ 213 h 747"/>
                <a:gd name="T38" fmla="*/ 533 w 2240"/>
                <a:gd name="T39" fmla="*/ 347 h 747"/>
                <a:gd name="T40" fmla="*/ 400 w 2240"/>
                <a:gd name="T41" fmla="*/ 480 h 747"/>
                <a:gd name="T42" fmla="*/ 853 w 2240"/>
                <a:gd name="T43" fmla="*/ 371 h 747"/>
                <a:gd name="T44" fmla="*/ 797 w 2240"/>
                <a:gd name="T45" fmla="*/ 427 h 747"/>
                <a:gd name="T46" fmla="*/ 749 w 2240"/>
                <a:gd name="T47" fmla="*/ 427 h 747"/>
                <a:gd name="T48" fmla="*/ 693 w 2240"/>
                <a:gd name="T49" fmla="*/ 371 h 747"/>
                <a:gd name="T50" fmla="*/ 693 w 2240"/>
                <a:gd name="T51" fmla="*/ 322 h 747"/>
                <a:gd name="T52" fmla="*/ 749 w 2240"/>
                <a:gd name="T53" fmla="*/ 267 h 747"/>
                <a:gd name="T54" fmla="*/ 749 w 2240"/>
                <a:gd name="T55" fmla="*/ 267 h 747"/>
                <a:gd name="T56" fmla="*/ 797 w 2240"/>
                <a:gd name="T57" fmla="*/ 267 h 747"/>
                <a:gd name="T58" fmla="*/ 853 w 2240"/>
                <a:gd name="T59" fmla="*/ 322 h 747"/>
                <a:gd name="T60" fmla="*/ 853 w 2240"/>
                <a:gd name="T61" fmla="*/ 322 h 747"/>
                <a:gd name="T62" fmla="*/ 853 w 2240"/>
                <a:gd name="T63" fmla="*/ 371 h 747"/>
                <a:gd name="T64" fmla="*/ 1117 w 2240"/>
                <a:gd name="T65" fmla="*/ 427 h 747"/>
                <a:gd name="T66" fmla="*/ 1069 w 2240"/>
                <a:gd name="T67" fmla="*/ 427 h 747"/>
                <a:gd name="T68" fmla="*/ 1013 w 2240"/>
                <a:gd name="T69" fmla="*/ 371 h 747"/>
                <a:gd name="T70" fmla="*/ 1013 w 2240"/>
                <a:gd name="T71" fmla="*/ 322 h 747"/>
                <a:gd name="T72" fmla="*/ 1069 w 2240"/>
                <a:gd name="T73" fmla="*/ 267 h 747"/>
                <a:gd name="T74" fmla="*/ 1069 w 2240"/>
                <a:gd name="T75" fmla="*/ 267 h 747"/>
                <a:gd name="T76" fmla="*/ 1117 w 2240"/>
                <a:gd name="T77" fmla="*/ 267 h 747"/>
                <a:gd name="T78" fmla="*/ 1173 w 2240"/>
                <a:gd name="T79" fmla="*/ 322 h 747"/>
                <a:gd name="T80" fmla="*/ 1173 w 2240"/>
                <a:gd name="T81" fmla="*/ 322 h 747"/>
                <a:gd name="T82" fmla="*/ 1173 w 2240"/>
                <a:gd name="T83" fmla="*/ 371 h 747"/>
                <a:gd name="T84" fmla="*/ 1117 w 2240"/>
                <a:gd name="T85" fmla="*/ 4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0" h="747">
                  <a:moveTo>
                    <a:pt x="1462" y="646"/>
                  </a:moveTo>
                  <a:cubicBezTo>
                    <a:pt x="1986" y="647"/>
                    <a:pt x="2172" y="647"/>
                    <a:pt x="2240" y="647"/>
                  </a:cubicBezTo>
                  <a:cubicBezTo>
                    <a:pt x="2240" y="0"/>
                    <a:pt x="2240" y="0"/>
                    <a:pt x="2240" y="0"/>
                  </a:cubicBezTo>
                  <a:cubicBezTo>
                    <a:pt x="0" y="0"/>
                    <a:pt x="0" y="0"/>
                    <a:pt x="0" y="0"/>
                  </a:cubicBezTo>
                  <a:cubicBezTo>
                    <a:pt x="0" y="747"/>
                    <a:pt x="0" y="747"/>
                    <a:pt x="0" y="747"/>
                  </a:cubicBezTo>
                  <a:cubicBezTo>
                    <a:pt x="1221" y="747"/>
                    <a:pt x="1221" y="747"/>
                    <a:pt x="1221" y="747"/>
                  </a:cubicBezTo>
                  <a:cubicBezTo>
                    <a:pt x="1283" y="680"/>
                    <a:pt x="1371" y="644"/>
                    <a:pt x="1462" y="646"/>
                  </a:cubicBezTo>
                  <a:close/>
                  <a:moveTo>
                    <a:pt x="1546" y="320"/>
                  </a:moveTo>
                  <a:cubicBezTo>
                    <a:pt x="1546" y="291"/>
                    <a:pt x="1570" y="267"/>
                    <a:pt x="1600" y="267"/>
                  </a:cubicBezTo>
                  <a:cubicBezTo>
                    <a:pt x="1920" y="267"/>
                    <a:pt x="1920" y="267"/>
                    <a:pt x="1920" y="267"/>
                  </a:cubicBezTo>
                  <a:cubicBezTo>
                    <a:pt x="1949" y="267"/>
                    <a:pt x="1973" y="291"/>
                    <a:pt x="1973" y="320"/>
                  </a:cubicBezTo>
                  <a:cubicBezTo>
                    <a:pt x="1973" y="373"/>
                    <a:pt x="1973" y="373"/>
                    <a:pt x="1973" y="373"/>
                  </a:cubicBezTo>
                  <a:cubicBezTo>
                    <a:pt x="1973" y="403"/>
                    <a:pt x="1949" y="427"/>
                    <a:pt x="1920" y="427"/>
                  </a:cubicBezTo>
                  <a:cubicBezTo>
                    <a:pt x="1600" y="427"/>
                    <a:pt x="1600" y="427"/>
                    <a:pt x="1600" y="427"/>
                  </a:cubicBezTo>
                  <a:cubicBezTo>
                    <a:pt x="1570" y="427"/>
                    <a:pt x="1546" y="403"/>
                    <a:pt x="1546" y="373"/>
                  </a:cubicBezTo>
                  <a:lnTo>
                    <a:pt x="1546" y="320"/>
                  </a:lnTo>
                  <a:close/>
                  <a:moveTo>
                    <a:pt x="400" y="480"/>
                  </a:moveTo>
                  <a:cubicBezTo>
                    <a:pt x="326" y="480"/>
                    <a:pt x="266" y="420"/>
                    <a:pt x="266" y="347"/>
                  </a:cubicBezTo>
                  <a:cubicBezTo>
                    <a:pt x="266" y="273"/>
                    <a:pt x="326" y="213"/>
                    <a:pt x="400" y="213"/>
                  </a:cubicBezTo>
                  <a:cubicBezTo>
                    <a:pt x="473" y="213"/>
                    <a:pt x="533" y="273"/>
                    <a:pt x="533" y="347"/>
                  </a:cubicBezTo>
                  <a:cubicBezTo>
                    <a:pt x="533" y="420"/>
                    <a:pt x="473" y="480"/>
                    <a:pt x="400" y="480"/>
                  </a:cubicBezTo>
                  <a:close/>
                  <a:moveTo>
                    <a:pt x="853" y="371"/>
                  </a:moveTo>
                  <a:cubicBezTo>
                    <a:pt x="853" y="402"/>
                    <a:pt x="828" y="427"/>
                    <a:pt x="797" y="427"/>
                  </a:cubicBezTo>
                  <a:cubicBezTo>
                    <a:pt x="749" y="427"/>
                    <a:pt x="749" y="427"/>
                    <a:pt x="749" y="427"/>
                  </a:cubicBezTo>
                  <a:cubicBezTo>
                    <a:pt x="718" y="427"/>
                    <a:pt x="693" y="402"/>
                    <a:pt x="693" y="371"/>
                  </a:cubicBezTo>
                  <a:cubicBezTo>
                    <a:pt x="693" y="322"/>
                    <a:pt x="693" y="322"/>
                    <a:pt x="693" y="322"/>
                  </a:cubicBezTo>
                  <a:cubicBezTo>
                    <a:pt x="693" y="292"/>
                    <a:pt x="718" y="267"/>
                    <a:pt x="749" y="267"/>
                  </a:cubicBezTo>
                  <a:cubicBezTo>
                    <a:pt x="749" y="267"/>
                    <a:pt x="749" y="267"/>
                    <a:pt x="749" y="267"/>
                  </a:cubicBezTo>
                  <a:cubicBezTo>
                    <a:pt x="797" y="267"/>
                    <a:pt x="797" y="267"/>
                    <a:pt x="797" y="267"/>
                  </a:cubicBezTo>
                  <a:cubicBezTo>
                    <a:pt x="828" y="267"/>
                    <a:pt x="853" y="292"/>
                    <a:pt x="853" y="322"/>
                  </a:cubicBezTo>
                  <a:cubicBezTo>
                    <a:pt x="853" y="322"/>
                    <a:pt x="853" y="322"/>
                    <a:pt x="853" y="322"/>
                  </a:cubicBezTo>
                  <a:lnTo>
                    <a:pt x="853" y="371"/>
                  </a:lnTo>
                  <a:close/>
                  <a:moveTo>
                    <a:pt x="1117" y="427"/>
                  </a:moveTo>
                  <a:cubicBezTo>
                    <a:pt x="1069" y="427"/>
                    <a:pt x="1069" y="427"/>
                    <a:pt x="1069" y="427"/>
                  </a:cubicBezTo>
                  <a:cubicBezTo>
                    <a:pt x="1038" y="427"/>
                    <a:pt x="1013" y="402"/>
                    <a:pt x="1013" y="371"/>
                  </a:cubicBezTo>
                  <a:cubicBezTo>
                    <a:pt x="1013" y="322"/>
                    <a:pt x="1013" y="322"/>
                    <a:pt x="1013" y="322"/>
                  </a:cubicBezTo>
                  <a:cubicBezTo>
                    <a:pt x="1013" y="292"/>
                    <a:pt x="1038" y="267"/>
                    <a:pt x="1069" y="267"/>
                  </a:cubicBezTo>
                  <a:cubicBezTo>
                    <a:pt x="1069" y="267"/>
                    <a:pt x="1069" y="267"/>
                    <a:pt x="1069" y="267"/>
                  </a:cubicBezTo>
                  <a:cubicBezTo>
                    <a:pt x="1117" y="267"/>
                    <a:pt x="1117" y="267"/>
                    <a:pt x="1117" y="267"/>
                  </a:cubicBezTo>
                  <a:cubicBezTo>
                    <a:pt x="1148" y="267"/>
                    <a:pt x="1173" y="292"/>
                    <a:pt x="1173" y="322"/>
                  </a:cubicBezTo>
                  <a:cubicBezTo>
                    <a:pt x="1173" y="322"/>
                    <a:pt x="1173" y="322"/>
                    <a:pt x="1173" y="322"/>
                  </a:cubicBezTo>
                  <a:cubicBezTo>
                    <a:pt x="1173" y="371"/>
                    <a:pt x="1173" y="371"/>
                    <a:pt x="1173" y="371"/>
                  </a:cubicBezTo>
                  <a:cubicBezTo>
                    <a:pt x="1173" y="402"/>
                    <a:pt x="1148" y="427"/>
                    <a:pt x="1117" y="427"/>
                  </a:cubicBez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7">
              <a:extLst>
                <a:ext uri="{FF2B5EF4-FFF2-40B4-BE49-F238E27FC236}">
                  <a16:creationId xmlns:a16="http://schemas.microsoft.com/office/drawing/2014/main" id="{D48EDE99-6FCD-4444-8555-938332105007}"/>
                </a:ext>
              </a:extLst>
            </p:cNvPr>
            <p:cNvSpPr>
              <a:spLocks noEditPoints="1"/>
            </p:cNvSpPr>
            <p:nvPr/>
          </p:nvSpPr>
          <p:spPr bwMode="auto">
            <a:xfrm>
              <a:off x="2705" y="1976"/>
              <a:ext cx="219" cy="189"/>
            </a:xfrm>
            <a:custGeom>
              <a:avLst/>
              <a:gdLst>
                <a:gd name="T0" fmla="*/ 1004 w 1502"/>
                <a:gd name="T1" fmla="*/ 453 h 1321"/>
                <a:gd name="T2" fmla="*/ 930 w 1502"/>
                <a:gd name="T3" fmla="*/ 527 h 1321"/>
                <a:gd name="T4" fmla="*/ 534 w 1502"/>
                <a:gd name="T5" fmla="*/ 527 h 1321"/>
                <a:gd name="T6" fmla="*/ 534 w 1502"/>
                <a:gd name="T7" fmla="*/ 379 h 1321"/>
                <a:gd name="T8" fmla="*/ 1004 w 1502"/>
                <a:gd name="T9" fmla="*/ 379 h 1321"/>
                <a:gd name="T10" fmla="*/ 1004 w 1502"/>
                <a:gd name="T11" fmla="*/ 453 h 1321"/>
                <a:gd name="T12" fmla="*/ 881 w 1502"/>
                <a:gd name="T13" fmla="*/ 791 h 1321"/>
                <a:gd name="T14" fmla="*/ 955 w 1502"/>
                <a:gd name="T15" fmla="*/ 718 h 1321"/>
                <a:gd name="T16" fmla="*/ 955 w 1502"/>
                <a:gd name="T17" fmla="*/ 718 h 1321"/>
                <a:gd name="T18" fmla="*/ 955 w 1502"/>
                <a:gd name="T19" fmla="*/ 644 h 1321"/>
                <a:gd name="T20" fmla="*/ 534 w 1502"/>
                <a:gd name="T21" fmla="*/ 644 h 1321"/>
                <a:gd name="T22" fmla="*/ 534 w 1502"/>
                <a:gd name="T23" fmla="*/ 791 h 1321"/>
                <a:gd name="T24" fmla="*/ 881 w 1502"/>
                <a:gd name="T25" fmla="*/ 791 h 1321"/>
                <a:gd name="T26" fmla="*/ 1327 w 1502"/>
                <a:gd name="T27" fmla="*/ 300 h 1321"/>
                <a:gd name="T28" fmla="*/ 1327 w 1502"/>
                <a:gd name="T29" fmla="*/ 940 h 1321"/>
                <a:gd name="T30" fmla="*/ 1124 w 1502"/>
                <a:gd name="T31" fmla="*/ 1321 h 1321"/>
                <a:gd name="T32" fmla="*/ 232 w 1502"/>
                <a:gd name="T33" fmla="*/ 1321 h 1321"/>
                <a:gd name="T34" fmla="*/ 0 w 1502"/>
                <a:gd name="T35" fmla="*/ 1021 h 1321"/>
                <a:gd name="T36" fmla="*/ 218 w 1502"/>
                <a:gd name="T37" fmla="*/ 1021 h 1321"/>
                <a:gd name="T38" fmla="*/ 218 w 1502"/>
                <a:gd name="T39" fmla="*/ 282 h 1321"/>
                <a:gd name="T40" fmla="*/ 269 w 1502"/>
                <a:gd name="T41" fmla="*/ 91 h 1321"/>
                <a:gd name="T42" fmla="*/ 451 w 1502"/>
                <a:gd name="T43" fmla="*/ 5 h 1321"/>
                <a:gd name="T44" fmla="*/ 1261 w 1502"/>
                <a:gd name="T45" fmla="*/ 6 h 1321"/>
                <a:gd name="T46" fmla="*/ 1261 w 1502"/>
                <a:gd name="T47" fmla="*/ 5 h 1321"/>
                <a:gd name="T48" fmla="*/ 1502 w 1502"/>
                <a:gd name="T49" fmla="*/ 300 h 1321"/>
                <a:gd name="T50" fmla="*/ 1327 w 1502"/>
                <a:gd name="T51" fmla="*/ 300 h 1321"/>
                <a:gd name="T52" fmla="*/ 1224 w 1502"/>
                <a:gd name="T53" fmla="*/ 152 h 1321"/>
                <a:gd name="T54" fmla="*/ 453 w 1502"/>
                <a:gd name="T55" fmla="*/ 152 h 1321"/>
                <a:gd name="T56" fmla="*/ 365 w 1502"/>
                <a:gd name="T57" fmla="*/ 334 h 1321"/>
                <a:gd name="T58" fmla="*/ 365 w 1502"/>
                <a:gd name="T59" fmla="*/ 1021 h 1321"/>
                <a:gd name="T60" fmla="*/ 916 w 1502"/>
                <a:gd name="T61" fmla="*/ 1021 h 1321"/>
                <a:gd name="T62" fmla="*/ 1050 w 1502"/>
                <a:gd name="T63" fmla="*/ 1148 h 1321"/>
                <a:gd name="T64" fmla="*/ 1082 w 1502"/>
                <a:gd name="T65" fmla="*/ 1143 h 1321"/>
                <a:gd name="T66" fmla="*/ 1179 w 1502"/>
                <a:gd name="T67" fmla="*/ 1012 h 1321"/>
                <a:gd name="T68" fmla="*/ 1179 w 1502"/>
                <a:gd name="T69" fmla="*/ 253 h 1321"/>
                <a:gd name="T70" fmla="*/ 1224 w 1502"/>
                <a:gd name="T71" fmla="*/ 15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2" h="1321">
                  <a:moveTo>
                    <a:pt x="1004" y="453"/>
                  </a:moveTo>
                  <a:cubicBezTo>
                    <a:pt x="1004" y="494"/>
                    <a:pt x="971" y="527"/>
                    <a:pt x="930" y="527"/>
                  </a:cubicBezTo>
                  <a:cubicBezTo>
                    <a:pt x="534" y="527"/>
                    <a:pt x="534" y="527"/>
                    <a:pt x="534" y="527"/>
                  </a:cubicBezTo>
                  <a:cubicBezTo>
                    <a:pt x="534" y="379"/>
                    <a:pt x="534" y="379"/>
                    <a:pt x="534" y="379"/>
                  </a:cubicBezTo>
                  <a:cubicBezTo>
                    <a:pt x="1004" y="379"/>
                    <a:pt x="1004" y="379"/>
                    <a:pt x="1004" y="379"/>
                  </a:cubicBezTo>
                  <a:lnTo>
                    <a:pt x="1004" y="453"/>
                  </a:lnTo>
                  <a:close/>
                  <a:moveTo>
                    <a:pt x="881" y="791"/>
                  </a:moveTo>
                  <a:cubicBezTo>
                    <a:pt x="922" y="791"/>
                    <a:pt x="955" y="758"/>
                    <a:pt x="955" y="718"/>
                  </a:cubicBezTo>
                  <a:cubicBezTo>
                    <a:pt x="955" y="718"/>
                    <a:pt x="955" y="718"/>
                    <a:pt x="955" y="718"/>
                  </a:cubicBezTo>
                  <a:cubicBezTo>
                    <a:pt x="955" y="644"/>
                    <a:pt x="955" y="644"/>
                    <a:pt x="955" y="644"/>
                  </a:cubicBezTo>
                  <a:cubicBezTo>
                    <a:pt x="534" y="644"/>
                    <a:pt x="534" y="644"/>
                    <a:pt x="534" y="644"/>
                  </a:cubicBezTo>
                  <a:cubicBezTo>
                    <a:pt x="534" y="791"/>
                    <a:pt x="534" y="791"/>
                    <a:pt x="534" y="791"/>
                  </a:cubicBezTo>
                  <a:lnTo>
                    <a:pt x="881" y="791"/>
                  </a:lnTo>
                  <a:close/>
                  <a:moveTo>
                    <a:pt x="1327" y="300"/>
                  </a:moveTo>
                  <a:cubicBezTo>
                    <a:pt x="1327" y="940"/>
                    <a:pt x="1327" y="940"/>
                    <a:pt x="1327" y="940"/>
                  </a:cubicBezTo>
                  <a:cubicBezTo>
                    <a:pt x="1327" y="1069"/>
                    <a:pt x="1327" y="1321"/>
                    <a:pt x="1124" y="1321"/>
                  </a:cubicBezTo>
                  <a:cubicBezTo>
                    <a:pt x="232" y="1321"/>
                    <a:pt x="232" y="1321"/>
                    <a:pt x="232" y="1321"/>
                  </a:cubicBezTo>
                  <a:cubicBezTo>
                    <a:pt x="104" y="1321"/>
                    <a:pt x="0" y="1183"/>
                    <a:pt x="0" y="1021"/>
                  </a:cubicBezTo>
                  <a:cubicBezTo>
                    <a:pt x="218" y="1021"/>
                    <a:pt x="218" y="1021"/>
                    <a:pt x="218" y="1021"/>
                  </a:cubicBezTo>
                  <a:cubicBezTo>
                    <a:pt x="218" y="282"/>
                    <a:pt x="218" y="282"/>
                    <a:pt x="218" y="282"/>
                  </a:cubicBezTo>
                  <a:cubicBezTo>
                    <a:pt x="216" y="214"/>
                    <a:pt x="234" y="148"/>
                    <a:pt x="269" y="91"/>
                  </a:cubicBezTo>
                  <a:cubicBezTo>
                    <a:pt x="311" y="33"/>
                    <a:pt x="380" y="0"/>
                    <a:pt x="451" y="5"/>
                  </a:cubicBezTo>
                  <a:cubicBezTo>
                    <a:pt x="451" y="5"/>
                    <a:pt x="1257" y="5"/>
                    <a:pt x="1261" y="6"/>
                  </a:cubicBezTo>
                  <a:cubicBezTo>
                    <a:pt x="1261" y="5"/>
                    <a:pt x="1261" y="5"/>
                    <a:pt x="1261" y="5"/>
                  </a:cubicBezTo>
                  <a:cubicBezTo>
                    <a:pt x="1394" y="5"/>
                    <a:pt x="1502" y="132"/>
                    <a:pt x="1502" y="300"/>
                  </a:cubicBezTo>
                  <a:lnTo>
                    <a:pt x="1327" y="300"/>
                  </a:lnTo>
                  <a:close/>
                  <a:moveTo>
                    <a:pt x="1224" y="152"/>
                  </a:moveTo>
                  <a:cubicBezTo>
                    <a:pt x="1064" y="152"/>
                    <a:pt x="453" y="152"/>
                    <a:pt x="453" y="152"/>
                  </a:cubicBezTo>
                  <a:cubicBezTo>
                    <a:pt x="382" y="169"/>
                    <a:pt x="365" y="206"/>
                    <a:pt x="365" y="334"/>
                  </a:cubicBezTo>
                  <a:cubicBezTo>
                    <a:pt x="365" y="1021"/>
                    <a:pt x="365" y="1021"/>
                    <a:pt x="365" y="1021"/>
                  </a:cubicBezTo>
                  <a:cubicBezTo>
                    <a:pt x="916" y="1021"/>
                    <a:pt x="916" y="1021"/>
                    <a:pt x="916" y="1021"/>
                  </a:cubicBezTo>
                  <a:cubicBezTo>
                    <a:pt x="918" y="1093"/>
                    <a:pt x="978" y="1150"/>
                    <a:pt x="1050" y="1148"/>
                  </a:cubicBezTo>
                  <a:cubicBezTo>
                    <a:pt x="1061" y="1147"/>
                    <a:pt x="1071" y="1146"/>
                    <a:pt x="1082" y="1143"/>
                  </a:cubicBezTo>
                  <a:cubicBezTo>
                    <a:pt x="1140" y="1127"/>
                    <a:pt x="1181" y="1073"/>
                    <a:pt x="1179" y="1012"/>
                  </a:cubicBezTo>
                  <a:cubicBezTo>
                    <a:pt x="1179" y="253"/>
                    <a:pt x="1179" y="253"/>
                    <a:pt x="1179" y="253"/>
                  </a:cubicBezTo>
                  <a:cubicBezTo>
                    <a:pt x="1180" y="215"/>
                    <a:pt x="1196" y="179"/>
                    <a:pt x="1224" y="152"/>
                  </a:cubicBezTo>
                  <a:close/>
                </a:path>
              </a:pathLst>
            </a:custGeom>
            <a:solidFill>
              <a:srgbClr val="EE99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33" name="Rectangle 332">
            <a:extLst>
              <a:ext uri="{FF2B5EF4-FFF2-40B4-BE49-F238E27FC236}">
                <a16:creationId xmlns:a16="http://schemas.microsoft.com/office/drawing/2014/main" id="{83F38DEC-B241-4BBE-8B4B-432FB1C5F8BF}"/>
              </a:ext>
            </a:extLst>
          </p:cNvPr>
          <p:cNvSpPr/>
          <p:nvPr/>
        </p:nvSpPr>
        <p:spPr bwMode="auto">
          <a:xfrm>
            <a:off x="6795359" y="940518"/>
            <a:ext cx="2865808" cy="3716851"/>
          </a:xfrm>
          <a:prstGeom prst="rect">
            <a:avLst/>
          </a:prstGeom>
          <a:noFill/>
          <a:ln w="762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341" name="Group 340">
            <a:extLst>
              <a:ext uri="{FF2B5EF4-FFF2-40B4-BE49-F238E27FC236}">
                <a16:creationId xmlns:a16="http://schemas.microsoft.com/office/drawing/2014/main" id="{74BDF962-44DB-43DA-854A-602EA9CC43B1}"/>
              </a:ext>
            </a:extLst>
          </p:cNvPr>
          <p:cNvGrpSpPr/>
          <p:nvPr/>
        </p:nvGrpSpPr>
        <p:grpSpPr>
          <a:xfrm>
            <a:off x="8316383" y="3310543"/>
            <a:ext cx="635794" cy="530066"/>
            <a:chOff x="4589398" y="2540627"/>
            <a:chExt cx="635794" cy="530066"/>
          </a:xfrm>
        </p:grpSpPr>
        <p:sp useBgFill="1">
          <p:nvSpPr>
            <p:cNvPr id="342" name="Freeform 5">
              <a:extLst>
                <a:ext uri="{FF2B5EF4-FFF2-40B4-BE49-F238E27FC236}">
                  <a16:creationId xmlns:a16="http://schemas.microsoft.com/office/drawing/2014/main" id="{0A06A3CA-EED7-4049-BC18-9979F344C349}"/>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
              <a:extLst>
                <a:ext uri="{FF2B5EF4-FFF2-40B4-BE49-F238E27FC236}">
                  <a16:creationId xmlns:a16="http://schemas.microsoft.com/office/drawing/2014/main" id="{1337CF08-6A0A-4DC1-B79C-E5F76A02CB04}"/>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7">
              <a:extLst>
                <a:ext uri="{FF2B5EF4-FFF2-40B4-BE49-F238E27FC236}">
                  <a16:creationId xmlns:a16="http://schemas.microsoft.com/office/drawing/2014/main" id="{2B82BED3-7916-4096-8FF6-E2DEC243512B}"/>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
              <a:extLst>
                <a:ext uri="{FF2B5EF4-FFF2-40B4-BE49-F238E27FC236}">
                  <a16:creationId xmlns:a16="http://schemas.microsoft.com/office/drawing/2014/main" id="{1699282A-B358-414A-934D-C452A93579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
              <a:extLst>
                <a:ext uri="{FF2B5EF4-FFF2-40B4-BE49-F238E27FC236}">
                  <a16:creationId xmlns:a16="http://schemas.microsoft.com/office/drawing/2014/main" id="{94E54AB2-93B2-4E67-AB22-C3EBAA0265D4}"/>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0">
              <a:extLst>
                <a:ext uri="{FF2B5EF4-FFF2-40B4-BE49-F238E27FC236}">
                  <a16:creationId xmlns:a16="http://schemas.microsoft.com/office/drawing/2014/main" id="{A9A7A51A-0595-4CFD-A283-668D2F54AE3C}"/>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1">
              <a:extLst>
                <a:ext uri="{FF2B5EF4-FFF2-40B4-BE49-F238E27FC236}">
                  <a16:creationId xmlns:a16="http://schemas.microsoft.com/office/drawing/2014/main" id="{9D2081D0-95D2-4041-A189-9BE419CA77CA}"/>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2">
              <a:extLst>
                <a:ext uri="{FF2B5EF4-FFF2-40B4-BE49-F238E27FC236}">
                  <a16:creationId xmlns:a16="http://schemas.microsoft.com/office/drawing/2014/main" id="{77807463-0517-4D8A-88D8-819DCF1AAEF8}"/>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
              <a:extLst>
                <a:ext uri="{FF2B5EF4-FFF2-40B4-BE49-F238E27FC236}">
                  <a16:creationId xmlns:a16="http://schemas.microsoft.com/office/drawing/2014/main" id="{93359444-1355-4397-B258-7F5C51A253A1}"/>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4">
              <a:extLst>
                <a:ext uri="{FF2B5EF4-FFF2-40B4-BE49-F238E27FC236}">
                  <a16:creationId xmlns:a16="http://schemas.microsoft.com/office/drawing/2014/main" id="{25258912-D224-4589-9E6E-775665351E9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5">
              <a:extLst>
                <a:ext uri="{FF2B5EF4-FFF2-40B4-BE49-F238E27FC236}">
                  <a16:creationId xmlns:a16="http://schemas.microsoft.com/office/drawing/2014/main" id="{0D62D97A-AA59-4E36-88EA-FC7D7F2F41BC}"/>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a:extLst>
              <a:ext uri="{FF2B5EF4-FFF2-40B4-BE49-F238E27FC236}">
                <a16:creationId xmlns:a16="http://schemas.microsoft.com/office/drawing/2014/main" id="{45A0F8BD-D0B2-45E5-8730-C209A4001B80}"/>
              </a:ext>
            </a:extLst>
          </p:cNvPr>
          <p:cNvGrpSpPr/>
          <p:nvPr/>
        </p:nvGrpSpPr>
        <p:grpSpPr>
          <a:xfrm>
            <a:off x="10434777" y="3334811"/>
            <a:ext cx="635794" cy="530066"/>
            <a:chOff x="4589398" y="2540627"/>
            <a:chExt cx="635794" cy="530066"/>
          </a:xfrm>
        </p:grpSpPr>
        <p:sp useBgFill="1">
          <p:nvSpPr>
            <p:cNvPr id="408" name="Freeform 5">
              <a:extLst>
                <a:ext uri="{FF2B5EF4-FFF2-40B4-BE49-F238E27FC236}">
                  <a16:creationId xmlns:a16="http://schemas.microsoft.com/office/drawing/2014/main" id="{013353DB-ACE3-4475-98C3-C7412DABB8B7}"/>
                </a:ext>
              </a:extLst>
            </p:cNvPr>
            <p:cNvSpPr>
              <a:spLocks/>
            </p:cNvSpPr>
            <p:nvPr/>
          </p:nvSpPr>
          <p:spPr bwMode="auto">
            <a:xfrm>
              <a:off x="4589398" y="2540627"/>
              <a:ext cx="635794" cy="530066"/>
            </a:xfrm>
            <a:custGeom>
              <a:avLst/>
              <a:gdLst>
                <a:gd name="T0" fmla="*/ 6092 w 6267"/>
                <a:gd name="T1" fmla="*/ 1742 h 5334"/>
                <a:gd name="T2" fmla="*/ 6133 w 6267"/>
                <a:gd name="T3" fmla="*/ 1600 h 5334"/>
                <a:gd name="T4" fmla="*/ 6133 w 6267"/>
                <a:gd name="T5" fmla="*/ 267 h 5334"/>
                <a:gd name="T6" fmla="*/ 5867 w 6267"/>
                <a:gd name="T7" fmla="*/ 0 h 5334"/>
                <a:gd name="T8" fmla="*/ 267 w 6267"/>
                <a:gd name="T9" fmla="*/ 0 h 5334"/>
                <a:gd name="T10" fmla="*/ 0 w 6267"/>
                <a:gd name="T11" fmla="*/ 267 h 5334"/>
                <a:gd name="T12" fmla="*/ 0 w 6267"/>
                <a:gd name="T13" fmla="*/ 2134 h 5334"/>
                <a:gd name="T14" fmla="*/ 267 w 6267"/>
                <a:gd name="T15" fmla="*/ 2400 h 5334"/>
                <a:gd name="T16" fmla="*/ 2533 w 6267"/>
                <a:gd name="T17" fmla="*/ 2400 h 5334"/>
                <a:gd name="T18" fmla="*/ 2533 w 6267"/>
                <a:gd name="T19" fmla="*/ 4800 h 5334"/>
                <a:gd name="T20" fmla="*/ 3067 w 6267"/>
                <a:gd name="T21" fmla="*/ 5334 h 5334"/>
                <a:gd name="T22" fmla="*/ 5733 w 6267"/>
                <a:gd name="T23" fmla="*/ 5334 h 5334"/>
                <a:gd name="T24" fmla="*/ 6267 w 6267"/>
                <a:gd name="T25" fmla="*/ 4800 h 5334"/>
                <a:gd name="T26" fmla="*/ 6267 w 6267"/>
                <a:gd name="T27" fmla="*/ 2134 h 5334"/>
                <a:gd name="T28" fmla="*/ 6092 w 6267"/>
                <a:gd name="T29" fmla="*/ 1742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7" h="5334">
                  <a:moveTo>
                    <a:pt x="6092" y="1742"/>
                  </a:moveTo>
                  <a:cubicBezTo>
                    <a:pt x="6119" y="1699"/>
                    <a:pt x="6133" y="1650"/>
                    <a:pt x="6133" y="1600"/>
                  </a:cubicBezTo>
                  <a:cubicBezTo>
                    <a:pt x="6133" y="267"/>
                    <a:pt x="6133" y="267"/>
                    <a:pt x="6133" y="267"/>
                  </a:cubicBezTo>
                  <a:cubicBezTo>
                    <a:pt x="6133" y="120"/>
                    <a:pt x="6014" y="0"/>
                    <a:pt x="5867" y="0"/>
                  </a:cubicBezTo>
                  <a:cubicBezTo>
                    <a:pt x="267" y="0"/>
                    <a:pt x="267" y="0"/>
                    <a:pt x="267" y="0"/>
                  </a:cubicBezTo>
                  <a:cubicBezTo>
                    <a:pt x="119" y="0"/>
                    <a:pt x="0" y="120"/>
                    <a:pt x="0" y="267"/>
                  </a:cubicBezTo>
                  <a:cubicBezTo>
                    <a:pt x="0" y="2134"/>
                    <a:pt x="0" y="2134"/>
                    <a:pt x="0" y="2134"/>
                  </a:cubicBezTo>
                  <a:cubicBezTo>
                    <a:pt x="0" y="2281"/>
                    <a:pt x="119" y="2400"/>
                    <a:pt x="267" y="2400"/>
                  </a:cubicBezTo>
                  <a:cubicBezTo>
                    <a:pt x="2533" y="2400"/>
                    <a:pt x="2533" y="2400"/>
                    <a:pt x="2533" y="2400"/>
                  </a:cubicBezTo>
                  <a:cubicBezTo>
                    <a:pt x="2533" y="4800"/>
                    <a:pt x="2533" y="4800"/>
                    <a:pt x="2533" y="4800"/>
                  </a:cubicBezTo>
                  <a:cubicBezTo>
                    <a:pt x="2534" y="5095"/>
                    <a:pt x="2772" y="5333"/>
                    <a:pt x="3067" y="5334"/>
                  </a:cubicBezTo>
                  <a:cubicBezTo>
                    <a:pt x="5733" y="5334"/>
                    <a:pt x="5733" y="5334"/>
                    <a:pt x="5733" y="5334"/>
                  </a:cubicBezTo>
                  <a:cubicBezTo>
                    <a:pt x="6028" y="5333"/>
                    <a:pt x="6266" y="5095"/>
                    <a:pt x="6267" y="4800"/>
                  </a:cubicBezTo>
                  <a:cubicBezTo>
                    <a:pt x="6267" y="2134"/>
                    <a:pt x="6267" y="2134"/>
                    <a:pt x="6267" y="2134"/>
                  </a:cubicBezTo>
                  <a:cubicBezTo>
                    <a:pt x="6266" y="1984"/>
                    <a:pt x="6203" y="1842"/>
                    <a:pt x="6092" y="1742"/>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
              <a:extLst>
                <a:ext uri="{FF2B5EF4-FFF2-40B4-BE49-F238E27FC236}">
                  <a16:creationId xmlns:a16="http://schemas.microsoft.com/office/drawing/2014/main" id="{8CC58BEE-83F9-4EDD-8964-24431A5F328F}"/>
                </a:ext>
              </a:extLst>
            </p:cNvPr>
            <p:cNvSpPr>
              <a:spLocks noEditPoints="1"/>
            </p:cNvSpPr>
            <p:nvPr/>
          </p:nvSpPr>
          <p:spPr bwMode="auto">
            <a:xfrm>
              <a:off x="4873719" y="2726365"/>
              <a:ext cx="324327" cy="318611"/>
            </a:xfrm>
            <a:custGeom>
              <a:avLst/>
              <a:gdLst>
                <a:gd name="T0" fmla="*/ 2933 w 3200"/>
                <a:gd name="T1" fmla="*/ 0 h 3200"/>
                <a:gd name="T2" fmla="*/ 267 w 3200"/>
                <a:gd name="T3" fmla="*/ 0 h 3200"/>
                <a:gd name="T4" fmla="*/ 0 w 3200"/>
                <a:gd name="T5" fmla="*/ 267 h 3200"/>
                <a:gd name="T6" fmla="*/ 0 w 3200"/>
                <a:gd name="T7" fmla="*/ 2933 h 3200"/>
                <a:gd name="T8" fmla="*/ 267 w 3200"/>
                <a:gd name="T9" fmla="*/ 3200 h 3200"/>
                <a:gd name="T10" fmla="*/ 2933 w 3200"/>
                <a:gd name="T11" fmla="*/ 3200 h 3200"/>
                <a:gd name="T12" fmla="*/ 3200 w 3200"/>
                <a:gd name="T13" fmla="*/ 2933 h 3200"/>
                <a:gd name="T14" fmla="*/ 3200 w 3200"/>
                <a:gd name="T15" fmla="*/ 267 h 3200"/>
                <a:gd name="T16" fmla="*/ 2933 w 3200"/>
                <a:gd name="T17" fmla="*/ 0 h 3200"/>
                <a:gd name="T18" fmla="*/ 2933 w 3200"/>
                <a:gd name="T19" fmla="*/ 2933 h 3200"/>
                <a:gd name="T20" fmla="*/ 267 w 3200"/>
                <a:gd name="T21" fmla="*/ 2933 h 3200"/>
                <a:gd name="T22" fmla="*/ 267 w 3200"/>
                <a:gd name="T23" fmla="*/ 267 h 3200"/>
                <a:gd name="T24" fmla="*/ 2933 w 3200"/>
                <a:gd name="T25" fmla="*/ 267 h 3200"/>
                <a:gd name="T26" fmla="*/ 2933 w 3200"/>
                <a:gd name="T27" fmla="*/ 2933 h 3200"/>
                <a:gd name="T28" fmla="*/ 1067 w 3200"/>
                <a:gd name="T29" fmla="*/ 1067 h 3200"/>
                <a:gd name="T30" fmla="*/ 533 w 3200"/>
                <a:gd name="T31" fmla="*/ 1067 h 3200"/>
                <a:gd name="T32" fmla="*/ 533 w 3200"/>
                <a:gd name="T33" fmla="*/ 533 h 3200"/>
                <a:gd name="T34" fmla="*/ 1067 w 3200"/>
                <a:gd name="T35" fmla="*/ 533 h 3200"/>
                <a:gd name="T36" fmla="*/ 1067 w 3200"/>
                <a:gd name="T37" fmla="*/ 1067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0" h="3200">
                  <a:moveTo>
                    <a:pt x="2933" y="0"/>
                  </a:moveTo>
                  <a:cubicBezTo>
                    <a:pt x="267" y="0"/>
                    <a:pt x="267" y="0"/>
                    <a:pt x="267" y="0"/>
                  </a:cubicBezTo>
                  <a:cubicBezTo>
                    <a:pt x="119" y="0"/>
                    <a:pt x="0" y="119"/>
                    <a:pt x="0" y="267"/>
                  </a:cubicBezTo>
                  <a:cubicBezTo>
                    <a:pt x="0" y="2933"/>
                    <a:pt x="0" y="2933"/>
                    <a:pt x="0" y="2933"/>
                  </a:cubicBezTo>
                  <a:cubicBezTo>
                    <a:pt x="0" y="3081"/>
                    <a:pt x="119" y="3200"/>
                    <a:pt x="267" y="3200"/>
                  </a:cubicBezTo>
                  <a:cubicBezTo>
                    <a:pt x="2933" y="3200"/>
                    <a:pt x="2933" y="3200"/>
                    <a:pt x="2933" y="3200"/>
                  </a:cubicBezTo>
                  <a:cubicBezTo>
                    <a:pt x="3081" y="3200"/>
                    <a:pt x="3200" y="3081"/>
                    <a:pt x="3200" y="2933"/>
                  </a:cubicBezTo>
                  <a:cubicBezTo>
                    <a:pt x="3200" y="267"/>
                    <a:pt x="3200" y="267"/>
                    <a:pt x="3200" y="267"/>
                  </a:cubicBezTo>
                  <a:cubicBezTo>
                    <a:pt x="3200" y="119"/>
                    <a:pt x="3081" y="0"/>
                    <a:pt x="2933" y="0"/>
                  </a:cubicBezTo>
                  <a:close/>
                  <a:moveTo>
                    <a:pt x="2933" y="2933"/>
                  </a:moveTo>
                  <a:cubicBezTo>
                    <a:pt x="267" y="2933"/>
                    <a:pt x="267" y="2933"/>
                    <a:pt x="267" y="2933"/>
                  </a:cubicBezTo>
                  <a:cubicBezTo>
                    <a:pt x="267" y="267"/>
                    <a:pt x="267" y="267"/>
                    <a:pt x="267" y="267"/>
                  </a:cubicBezTo>
                  <a:cubicBezTo>
                    <a:pt x="2933" y="267"/>
                    <a:pt x="2933" y="267"/>
                    <a:pt x="2933" y="267"/>
                  </a:cubicBezTo>
                  <a:lnTo>
                    <a:pt x="2933" y="2933"/>
                  </a:lnTo>
                  <a:close/>
                  <a:moveTo>
                    <a:pt x="1067" y="1067"/>
                  </a:moveTo>
                  <a:cubicBezTo>
                    <a:pt x="533" y="1067"/>
                    <a:pt x="533" y="1067"/>
                    <a:pt x="533" y="1067"/>
                  </a:cubicBezTo>
                  <a:cubicBezTo>
                    <a:pt x="533" y="533"/>
                    <a:pt x="533" y="533"/>
                    <a:pt x="533" y="533"/>
                  </a:cubicBezTo>
                  <a:cubicBezTo>
                    <a:pt x="1067" y="533"/>
                    <a:pt x="1067" y="533"/>
                    <a:pt x="1067" y="533"/>
                  </a:cubicBezTo>
                  <a:lnTo>
                    <a:pt x="1067" y="1067"/>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7">
              <a:extLst>
                <a:ext uri="{FF2B5EF4-FFF2-40B4-BE49-F238E27FC236}">
                  <a16:creationId xmlns:a16="http://schemas.microsoft.com/office/drawing/2014/main" id="{5459F594-E1E7-4699-839A-118F59D78229}"/>
                </a:ext>
              </a:extLst>
            </p:cNvPr>
            <p:cNvSpPr>
              <a:spLocks noChangeArrowheads="1"/>
            </p:cNvSpPr>
            <p:nvPr/>
          </p:nvSpPr>
          <p:spPr bwMode="auto">
            <a:xfrm>
              <a:off x="4980876" y="2832092"/>
              <a:ext cx="54293" cy="52864"/>
            </a:xfrm>
            <a:prstGeom prst="rect">
              <a:avLst/>
            </a:prstGeom>
            <a:solidFill>
              <a:srgbClr val="A9D0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
              <a:extLst>
                <a:ext uri="{FF2B5EF4-FFF2-40B4-BE49-F238E27FC236}">
                  <a16:creationId xmlns:a16="http://schemas.microsoft.com/office/drawing/2014/main" id="{A8C447C5-414A-4487-9512-AD960D89BA0D}"/>
                </a:ext>
              </a:extLst>
            </p:cNvPr>
            <p:cNvSpPr>
              <a:spLocks noEditPoints="1"/>
            </p:cNvSpPr>
            <p:nvPr/>
          </p:nvSpPr>
          <p:spPr bwMode="auto">
            <a:xfrm>
              <a:off x="4926583" y="2779228"/>
              <a:ext cx="108585" cy="158591"/>
            </a:xfrm>
            <a:custGeom>
              <a:avLst/>
              <a:gdLst>
                <a:gd name="T0" fmla="*/ 76 w 76"/>
                <a:gd name="T1" fmla="*/ 37 h 111"/>
                <a:gd name="T2" fmla="*/ 38 w 76"/>
                <a:gd name="T3" fmla="*/ 37 h 111"/>
                <a:gd name="T4" fmla="*/ 38 w 76"/>
                <a:gd name="T5" fmla="*/ 0 h 111"/>
                <a:gd name="T6" fmla="*/ 76 w 76"/>
                <a:gd name="T7" fmla="*/ 0 h 111"/>
                <a:gd name="T8" fmla="*/ 76 w 76"/>
                <a:gd name="T9" fmla="*/ 37 h 111"/>
                <a:gd name="T10" fmla="*/ 38 w 76"/>
                <a:gd name="T11" fmla="*/ 74 h 111"/>
                <a:gd name="T12" fmla="*/ 0 w 76"/>
                <a:gd name="T13" fmla="*/ 74 h 111"/>
                <a:gd name="T14" fmla="*/ 0 w 76"/>
                <a:gd name="T15" fmla="*/ 111 h 111"/>
                <a:gd name="T16" fmla="*/ 38 w 76"/>
                <a:gd name="T17" fmla="*/ 111 h 111"/>
                <a:gd name="T18" fmla="*/ 38 w 76"/>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1">
                  <a:moveTo>
                    <a:pt x="76" y="37"/>
                  </a:moveTo>
                  <a:lnTo>
                    <a:pt x="38" y="37"/>
                  </a:lnTo>
                  <a:lnTo>
                    <a:pt x="38" y="0"/>
                  </a:lnTo>
                  <a:lnTo>
                    <a:pt x="76" y="0"/>
                  </a:lnTo>
                  <a:lnTo>
                    <a:pt x="76" y="37"/>
                  </a:lnTo>
                  <a:close/>
                  <a:moveTo>
                    <a:pt x="38" y="74"/>
                  </a:moveTo>
                  <a:lnTo>
                    <a:pt x="0" y="74"/>
                  </a:lnTo>
                  <a:lnTo>
                    <a:pt x="0" y="111"/>
                  </a:lnTo>
                  <a:lnTo>
                    <a:pt x="38" y="111"/>
                  </a:lnTo>
                  <a:lnTo>
                    <a:pt x="38" y="74"/>
                  </a:lnTo>
                  <a:close/>
                </a:path>
              </a:pathLst>
            </a:custGeom>
            <a:solidFill>
              <a:srgbClr val="F8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9">
              <a:extLst>
                <a:ext uri="{FF2B5EF4-FFF2-40B4-BE49-F238E27FC236}">
                  <a16:creationId xmlns:a16="http://schemas.microsoft.com/office/drawing/2014/main" id="{E2E4757C-3467-4541-A661-CDD8D77621BB}"/>
                </a:ext>
              </a:extLst>
            </p:cNvPr>
            <p:cNvSpPr>
              <a:spLocks noEditPoints="1"/>
            </p:cNvSpPr>
            <p:nvPr/>
          </p:nvSpPr>
          <p:spPr bwMode="auto">
            <a:xfrm>
              <a:off x="4926583" y="2832092"/>
              <a:ext cx="54293" cy="158591"/>
            </a:xfrm>
            <a:custGeom>
              <a:avLst/>
              <a:gdLst>
                <a:gd name="T0" fmla="*/ 38 w 38"/>
                <a:gd name="T1" fmla="*/ 37 h 111"/>
                <a:gd name="T2" fmla="*/ 0 w 38"/>
                <a:gd name="T3" fmla="*/ 37 h 111"/>
                <a:gd name="T4" fmla="*/ 0 w 38"/>
                <a:gd name="T5" fmla="*/ 0 h 111"/>
                <a:gd name="T6" fmla="*/ 38 w 38"/>
                <a:gd name="T7" fmla="*/ 0 h 111"/>
                <a:gd name="T8" fmla="*/ 38 w 38"/>
                <a:gd name="T9" fmla="*/ 37 h 111"/>
                <a:gd name="T10" fmla="*/ 38 w 38"/>
                <a:gd name="T11" fmla="*/ 74 h 111"/>
                <a:gd name="T12" fmla="*/ 0 w 38"/>
                <a:gd name="T13" fmla="*/ 74 h 111"/>
                <a:gd name="T14" fmla="*/ 0 w 38"/>
                <a:gd name="T15" fmla="*/ 111 h 111"/>
                <a:gd name="T16" fmla="*/ 38 w 38"/>
                <a:gd name="T17" fmla="*/ 111 h 111"/>
                <a:gd name="T18" fmla="*/ 38 w 38"/>
                <a:gd name="T19"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37"/>
                  </a:moveTo>
                  <a:lnTo>
                    <a:pt x="0" y="37"/>
                  </a:lnTo>
                  <a:lnTo>
                    <a:pt x="0" y="0"/>
                  </a:lnTo>
                  <a:lnTo>
                    <a:pt x="38" y="0"/>
                  </a:lnTo>
                  <a:lnTo>
                    <a:pt x="38" y="37"/>
                  </a:lnTo>
                  <a:close/>
                  <a:moveTo>
                    <a:pt x="38" y="74"/>
                  </a:moveTo>
                  <a:lnTo>
                    <a:pt x="0" y="74"/>
                  </a:lnTo>
                  <a:lnTo>
                    <a:pt x="0" y="111"/>
                  </a:lnTo>
                  <a:lnTo>
                    <a:pt x="38" y="111"/>
                  </a:lnTo>
                  <a:lnTo>
                    <a:pt x="38" y="74"/>
                  </a:lnTo>
                  <a:close/>
                </a:path>
              </a:pathLst>
            </a:custGeom>
            <a:solidFill>
              <a:srgbClr val="DDE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0">
              <a:extLst>
                <a:ext uri="{FF2B5EF4-FFF2-40B4-BE49-F238E27FC236}">
                  <a16:creationId xmlns:a16="http://schemas.microsoft.com/office/drawing/2014/main" id="{A5C03031-878F-4FAF-99C8-0A48A5DA6911}"/>
                </a:ext>
              </a:extLst>
            </p:cNvPr>
            <p:cNvSpPr>
              <a:spLocks noEditPoints="1"/>
            </p:cNvSpPr>
            <p:nvPr/>
          </p:nvSpPr>
          <p:spPr bwMode="auto">
            <a:xfrm>
              <a:off x="4980876" y="2779228"/>
              <a:ext cx="108585" cy="211455"/>
            </a:xfrm>
            <a:custGeom>
              <a:avLst/>
              <a:gdLst>
                <a:gd name="T0" fmla="*/ 76 w 76"/>
                <a:gd name="T1" fmla="*/ 37 h 148"/>
                <a:gd name="T2" fmla="*/ 38 w 76"/>
                <a:gd name="T3" fmla="*/ 37 h 148"/>
                <a:gd name="T4" fmla="*/ 38 w 76"/>
                <a:gd name="T5" fmla="*/ 0 h 148"/>
                <a:gd name="T6" fmla="*/ 76 w 76"/>
                <a:gd name="T7" fmla="*/ 0 h 148"/>
                <a:gd name="T8" fmla="*/ 76 w 76"/>
                <a:gd name="T9" fmla="*/ 37 h 148"/>
                <a:gd name="T10" fmla="*/ 38 w 76"/>
                <a:gd name="T11" fmla="*/ 111 h 148"/>
                <a:gd name="T12" fmla="*/ 0 w 76"/>
                <a:gd name="T13" fmla="*/ 111 h 148"/>
                <a:gd name="T14" fmla="*/ 0 w 76"/>
                <a:gd name="T15" fmla="*/ 148 h 148"/>
                <a:gd name="T16" fmla="*/ 38 w 76"/>
                <a:gd name="T17" fmla="*/ 148 h 148"/>
                <a:gd name="T18" fmla="*/ 38 w 76"/>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48">
                  <a:moveTo>
                    <a:pt x="76" y="37"/>
                  </a:moveTo>
                  <a:lnTo>
                    <a:pt x="38" y="37"/>
                  </a:lnTo>
                  <a:lnTo>
                    <a:pt x="38" y="0"/>
                  </a:lnTo>
                  <a:lnTo>
                    <a:pt x="76" y="0"/>
                  </a:lnTo>
                  <a:lnTo>
                    <a:pt x="76" y="37"/>
                  </a:lnTo>
                  <a:close/>
                  <a:moveTo>
                    <a:pt x="38" y="111"/>
                  </a:moveTo>
                  <a:lnTo>
                    <a:pt x="0" y="111"/>
                  </a:lnTo>
                  <a:lnTo>
                    <a:pt x="0" y="148"/>
                  </a:lnTo>
                  <a:lnTo>
                    <a:pt x="38" y="148"/>
                  </a:lnTo>
                  <a:lnTo>
                    <a:pt x="38" y="111"/>
                  </a:lnTo>
                  <a:close/>
                </a:path>
              </a:pathLst>
            </a:custGeom>
            <a:solidFill>
              <a:srgbClr val="9C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a:extLst>
                <a:ext uri="{FF2B5EF4-FFF2-40B4-BE49-F238E27FC236}">
                  <a16:creationId xmlns:a16="http://schemas.microsoft.com/office/drawing/2014/main" id="{1C5DDC7C-C52E-46D7-B113-9D5F1C875E38}"/>
                </a:ext>
              </a:extLst>
            </p:cNvPr>
            <p:cNvSpPr>
              <a:spLocks noEditPoints="1"/>
            </p:cNvSpPr>
            <p:nvPr/>
          </p:nvSpPr>
          <p:spPr bwMode="auto">
            <a:xfrm>
              <a:off x="4616544" y="2566345"/>
              <a:ext cx="567214" cy="185738"/>
            </a:xfrm>
            <a:custGeom>
              <a:avLst/>
              <a:gdLst>
                <a:gd name="T0" fmla="*/ 2800 w 5600"/>
                <a:gd name="T1" fmla="*/ 1333 h 1867"/>
                <a:gd name="T2" fmla="*/ 5600 w 5600"/>
                <a:gd name="T3" fmla="*/ 1333 h 1867"/>
                <a:gd name="T4" fmla="*/ 5600 w 5600"/>
                <a:gd name="T5" fmla="*/ 0 h 1867"/>
                <a:gd name="T6" fmla="*/ 0 w 5600"/>
                <a:gd name="T7" fmla="*/ 0 h 1867"/>
                <a:gd name="T8" fmla="*/ 0 w 5600"/>
                <a:gd name="T9" fmla="*/ 1867 h 1867"/>
                <a:gd name="T10" fmla="*/ 2266 w 5600"/>
                <a:gd name="T11" fmla="*/ 1867 h 1867"/>
                <a:gd name="T12" fmla="*/ 2800 w 5600"/>
                <a:gd name="T13" fmla="*/ 1333 h 1867"/>
                <a:gd name="T14" fmla="*/ 3866 w 5600"/>
                <a:gd name="T15" fmla="*/ 800 h 1867"/>
                <a:gd name="T16" fmla="*/ 4000 w 5600"/>
                <a:gd name="T17" fmla="*/ 667 h 1867"/>
                <a:gd name="T18" fmla="*/ 4800 w 5600"/>
                <a:gd name="T19" fmla="*/ 667 h 1867"/>
                <a:gd name="T20" fmla="*/ 4933 w 5600"/>
                <a:gd name="T21" fmla="*/ 800 h 1867"/>
                <a:gd name="T22" fmla="*/ 4933 w 5600"/>
                <a:gd name="T23" fmla="*/ 933 h 1867"/>
                <a:gd name="T24" fmla="*/ 4800 w 5600"/>
                <a:gd name="T25" fmla="*/ 1067 h 1867"/>
                <a:gd name="T26" fmla="*/ 4000 w 5600"/>
                <a:gd name="T27" fmla="*/ 1067 h 1867"/>
                <a:gd name="T28" fmla="*/ 3866 w 5600"/>
                <a:gd name="T29" fmla="*/ 933 h 1867"/>
                <a:gd name="T30" fmla="*/ 3866 w 5600"/>
                <a:gd name="T31" fmla="*/ 800 h 1867"/>
                <a:gd name="T32" fmla="*/ 2533 w 5600"/>
                <a:gd name="T33" fmla="*/ 806 h 1867"/>
                <a:gd name="T34" fmla="*/ 2672 w 5600"/>
                <a:gd name="T35" fmla="*/ 667 h 1867"/>
                <a:gd name="T36" fmla="*/ 2673 w 5600"/>
                <a:gd name="T37" fmla="*/ 667 h 1867"/>
                <a:gd name="T38" fmla="*/ 2793 w 5600"/>
                <a:gd name="T39" fmla="*/ 667 h 1867"/>
                <a:gd name="T40" fmla="*/ 2933 w 5600"/>
                <a:gd name="T41" fmla="*/ 806 h 1867"/>
                <a:gd name="T42" fmla="*/ 2933 w 5600"/>
                <a:gd name="T43" fmla="*/ 806 h 1867"/>
                <a:gd name="T44" fmla="*/ 2933 w 5600"/>
                <a:gd name="T45" fmla="*/ 927 h 1867"/>
                <a:gd name="T46" fmla="*/ 2793 w 5600"/>
                <a:gd name="T47" fmla="*/ 1067 h 1867"/>
                <a:gd name="T48" fmla="*/ 2673 w 5600"/>
                <a:gd name="T49" fmla="*/ 1067 h 1867"/>
                <a:gd name="T50" fmla="*/ 2533 w 5600"/>
                <a:gd name="T51" fmla="*/ 927 h 1867"/>
                <a:gd name="T52" fmla="*/ 2533 w 5600"/>
                <a:gd name="T53" fmla="*/ 806 h 1867"/>
                <a:gd name="T54" fmla="*/ 1000 w 5600"/>
                <a:gd name="T55" fmla="*/ 1200 h 1867"/>
                <a:gd name="T56" fmla="*/ 666 w 5600"/>
                <a:gd name="T57" fmla="*/ 867 h 1867"/>
                <a:gd name="T58" fmla="*/ 1000 w 5600"/>
                <a:gd name="T59" fmla="*/ 533 h 1867"/>
                <a:gd name="T60" fmla="*/ 1333 w 5600"/>
                <a:gd name="T61" fmla="*/ 867 h 1867"/>
                <a:gd name="T62" fmla="*/ 1000 w 5600"/>
                <a:gd name="T63" fmla="*/ 1200 h 1867"/>
                <a:gd name="T64" fmla="*/ 2133 w 5600"/>
                <a:gd name="T65" fmla="*/ 927 h 1867"/>
                <a:gd name="T66" fmla="*/ 1993 w 5600"/>
                <a:gd name="T67" fmla="*/ 1067 h 1867"/>
                <a:gd name="T68" fmla="*/ 1873 w 5600"/>
                <a:gd name="T69" fmla="*/ 1067 h 1867"/>
                <a:gd name="T70" fmla="*/ 1733 w 5600"/>
                <a:gd name="T71" fmla="*/ 927 h 1867"/>
                <a:gd name="T72" fmla="*/ 1733 w 5600"/>
                <a:gd name="T73" fmla="*/ 806 h 1867"/>
                <a:gd name="T74" fmla="*/ 1872 w 5600"/>
                <a:gd name="T75" fmla="*/ 667 h 1867"/>
                <a:gd name="T76" fmla="*/ 1873 w 5600"/>
                <a:gd name="T77" fmla="*/ 667 h 1867"/>
                <a:gd name="T78" fmla="*/ 1993 w 5600"/>
                <a:gd name="T79" fmla="*/ 667 h 1867"/>
                <a:gd name="T80" fmla="*/ 2133 w 5600"/>
                <a:gd name="T81" fmla="*/ 806 h 1867"/>
                <a:gd name="T82" fmla="*/ 2133 w 5600"/>
                <a:gd name="T83" fmla="*/ 806 h 1867"/>
                <a:gd name="T84" fmla="*/ 2133 w 5600"/>
                <a:gd name="T85" fmla="*/ 927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0" h="1867">
                  <a:moveTo>
                    <a:pt x="2800" y="1333"/>
                  </a:moveTo>
                  <a:cubicBezTo>
                    <a:pt x="5600" y="1333"/>
                    <a:pt x="5600" y="1333"/>
                    <a:pt x="5600" y="1333"/>
                  </a:cubicBezTo>
                  <a:cubicBezTo>
                    <a:pt x="5600" y="0"/>
                    <a:pt x="5600" y="0"/>
                    <a:pt x="5600" y="0"/>
                  </a:cubicBezTo>
                  <a:cubicBezTo>
                    <a:pt x="0" y="0"/>
                    <a:pt x="0" y="0"/>
                    <a:pt x="0" y="0"/>
                  </a:cubicBezTo>
                  <a:cubicBezTo>
                    <a:pt x="0" y="1867"/>
                    <a:pt x="0" y="1867"/>
                    <a:pt x="0" y="1867"/>
                  </a:cubicBezTo>
                  <a:cubicBezTo>
                    <a:pt x="2266" y="1867"/>
                    <a:pt x="2266" y="1867"/>
                    <a:pt x="2266" y="1867"/>
                  </a:cubicBezTo>
                  <a:cubicBezTo>
                    <a:pt x="2267" y="1572"/>
                    <a:pt x="2505" y="1334"/>
                    <a:pt x="2800" y="1333"/>
                  </a:cubicBezTo>
                  <a:close/>
                  <a:moveTo>
                    <a:pt x="3866" y="800"/>
                  </a:moveTo>
                  <a:cubicBezTo>
                    <a:pt x="3866" y="726"/>
                    <a:pt x="3926" y="667"/>
                    <a:pt x="4000" y="667"/>
                  </a:cubicBezTo>
                  <a:cubicBezTo>
                    <a:pt x="4800" y="667"/>
                    <a:pt x="4800" y="667"/>
                    <a:pt x="4800" y="667"/>
                  </a:cubicBezTo>
                  <a:cubicBezTo>
                    <a:pt x="4873" y="667"/>
                    <a:pt x="4933" y="726"/>
                    <a:pt x="4933" y="800"/>
                  </a:cubicBezTo>
                  <a:cubicBezTo>
                    <a:pt x="4933" y="933"/>
                    <a:pt x="4933" y="933"/>
                    <a:pt x="4933" y="933"/>
                  </a:cubicBezTo>
                  <a:cubicBezTo>
                    <a:pt x="4933" y="1007"/>
                    <a:pt x="4873" y="1067"/>
                    <a:pt x="4800" y="1067"/>
                  </a:cubicBezTo>
                  <a:cubicBezTo>
                    <a:pt x="4000" y="1067"/>
                    <a:pt x="4000" y="1067"/>
                    <a:pt x="4000" y="1067"/>
                  </a:cubicBezTo>
                  <a:cubicBezTo>
                    <a:pt x="3926" y="1067"/>
                    <a:pt x="3866" y="1007"/>
                    <a:pt x="3866" y="933"/>
                  </a:cubicBezTo>
                  <a:lnTo>
                    <a:pt x="3866" y="800"/>
                  </a:lnTo>
                  <a:close/>
                  <a:moveTo>
                    <a:pt x="2533" y="806"/>
                  </a:moveTo>
                  <a:cubicBezTo>
                    <a:pt x="2533" y="729"/>
                    <a:pt x="2595" y="667"/>
                    <a:pt x="2672" y="667"/>
                  </a:cubicBezTo>
                  <a:cubicBezTo>
                    <a:pt x="2672" y="667"/>
                    <a:pt x="2672" y="667"/>
                    <a:pt x="2673" y="667"/>
                  </a:cubicBezTo>
                  <a:cubicBezTo>
                    <a:pt x="2793" y="667"/>
                    <a:pt x="2793" y="667"/>
                    <a:pt x="2793" y="667"/>
                  </a:cubicBezTo>
                  <a:cubicBezTo>
                    <a:pt x="2871" y="667"/>
                    <a:pt x="2933" y="729"/>
                    <a:pt x="2933" y="806"/>
                  </a:cubicBezTo>
                  <a:cubicBezTo>
                    <a:pt x="2933" y="806"/>
                    <a:pt x="2933" y="806"/>
                    <a:pt x="2933" y="806"/>
                  </a:cubicBezTo>
                  <a:cubicBezTo>
                    <a:pt x="2933" y="927"/>
                    <a:pt x="2933" y="927"/>
                    <a:pt x="2933" y="927"/>
                  </a:cubicBezTo>
                  <a:cubicBezTo>
                    <a:pt x="2933" y="1004"/>
                    <a:pt x="2871" y="1067"/>
                    <a:pt x="2793" y="1067"/>
                  </a:cubicBezTo>
                  <a:cubicBezTo>
                    <a:pt x="2673" y="1067"/>
                    <a:pt x="2673" y="1067"/>
                    <a:pt x="2673" y="1067"/>
                  </a:cubicBezTo>
                  <a:cubicBezTo>
                    <a:pt x="2595" y="1067"/>
                    <a:pt x="2533" y="1004"/>
                    <a:pt x="2533" y="927"/>
                  </a:cubicBezTo>
                  <a:lnTo>
                    <a:pt x="2533" y="806"/>
                  </a:lnTo>
                  <a:close/>
                  <a:moveTo>
                    <a:pt x="1000" y="1200"/>
                  </a:moveTo>
                  <a:cubicBezTo>
                    <a:pt x="816" y="1200"/>
                    <a:pt x="666" y="1051"/>
                    <a:pt x="666" y="867"/>
                  </a:cubicBezTo>
                  <a:cubicBezTo>
                    <a:pt x="666" y="683"/>
                    <a:pt x="816" y="533"/>
                    <a:pt x="1000" y="533"/>
                  </a:cubicBezTo>
                  <a:cubicBezTo>
                    <a:pt x="1184" y="533"/>
                    <a:pt x="1333" y="683"/>
                    <a:pt x="1333" y="867"/>
                  </a:cubicBezTo>
                  <a:cubicBezTo>
                    <a:pt x="1333" y="1051"/>
                    <a:pt x="1184" y="1200"/>
                    <a:pt x="1000" y="1200"/>
                  </a:cubicBezTo>
                  <a:close/>
                  <a:moveTo>
                    <a:pt x="2133" y="927"/>
                  </a:moveTo>
                  <a:cubicBezTo>
                    <a:pt x="2133" y="1004"/>
                    <a:pt x="2071" y="1067"/>
                    <a:pt x="1993" y="1067"/>
                  </a:cubicBezTo>
                  <a:cubicBezTo>
                    <a:pt x="1873" y="1067"/>
                    <a:pt x="1873" y="1067"/>
                    <a:pt x="1873" y="1067"/>
                  </a:cubicBezTo>
                  <a:cubicBezTo>
                    <a:pt x="1795" y="1067"/>
                    <a:pt x="1733" y="1004"/>
                    <a:pt x="1733" y="927"/>
                  </a:cubicBezTo>
                  <a:cubicBezTo>
                    <a:pt x="1733" y="806"/>
                    <a:pt x="1733" y="806"/>
                    <a:pt x="1733" y="806"/>
                  </a:cubicBezTo>
                  <a:cubicBezTo>
                    <a:pt x="1733" y="729"/>
                    <a:pt x="1795" y="667"/>
                    <a:pt x="1872" y="667"/>
                  </a:cubicBezTo>
                  <a:cubicBezTo>
                    <a:pt x="1872" y="667"/>
                    <a:pt x="1872" y="667"/>
                    <a:pt x="1873" y="667"/>
                  </a:cubicBezTo>
                  <a:cubicBezTo>
                    <a:pt x="1993" y="667"/>
                    <a:pt x="1993" y="667"/>
                    <a:pt x="1993" y="667"/>
                  </a:cubicBezTo>
                  <a:cubicBezTo>
                    <a:pt x="2071" y="667"/>
                    <a:pt x="2133" y="729"/>
                    <a:pt x="2133" y="806"/>
                  </a:cubicBezTo>
                  <a:cubicBezTo>
                    <a:pt x="2133" y="806"/>
                    <a:pt x="2133" y="806"/>
                    <a:pt x="2133" y="806"/>
                  </a:cubicBezTo>
                  <a:lnTo>
                    <a:pt x="2133" y="927"/>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
              <a:extLst>
                <a:ext uri="{FF2B5EF4-FFF2-40B4-BE49-F238E27FC236}">
                  <a16:creationId xmlns:a16="http://schemas.microsoft.com/office/drawing/2014/main" id="{5BDC844A-D534-4AFF-BF08-BBC25B928E13}"/>
                </a:ext>
              </a:extLst>
            </p:cNvPr>
            <p:cNvSpPr>
              <a:spLocks noEditPoints="1"/>
            </p:cNvSpPr>
            <p:nvPr/>
          </p:nvSpPr>
          <p:spPr bwMode="auto">
            <a:xfrm>
              <a:off x="4980876" y="2779228"/>
              <a:ext cx="162878" cy="158591"/>
            </a:xfrm>
            <a:custGeom>
              <a:avLst/>
              <a:gdLst>
                <a:gd name="T0" fmla="*/ 0 w 114"/>
                <a:gd name="T1" fmla="*/ 74 h 111"/>
                <a:gd name="T2" fmla="*/ 0 w 114"/>
                <a:gd name="T3" fmla="*/ 111 h 111"/>
                <a:gd name="T4" fmla="*/ 38 w 114"/>
                <a:gd name="T5" fmla="*/ 111 h 111"/>
                <a:gd name="T6" fmla="*/ 38 w 114"/>
                <a:gd name="T7" fmla="*/ 74 h 111"/>
                <a:gd name="T8" fmla="*/ 0 w 114"/>
                <a:gd name="T9" fmla="*/ 74 h 111"/>
                <a:gd name="T10" fmla="*/ 114 w 114"/>
                <a:gd name="T11" fmla="*/ 0 h 111"/>
                <a:gd name="T12" fmla="*/ 76 w 114"/>
                <a:gd name="T13" fmla="*/ 0 h 111"/>
                <a:gd name="T14" fmla="*/ 76 w 114"/>
                <a:gd name="T15" fmla="*/ 37 h 111"/>
                <a:gd name="T16" fmla="*/ 114 w 114"/>
                <a:gd name="T17" fmla="*/ 37 h 111"/>
                <a:gd name="T18" fmla="*/ 114 w 114"/>
                <a:gd name="T19" fmla="*/ 0 h 111"/>
                <a:gd name="T20" fmla="*/ 114 w 114"/>
                <a:gd name="T21" fmla="*/ 111 h 111"/>
                <a:gd name="T22" fmla="*/ 114 w 114"/>
                <a:gd name="T23" fmla="*/ 74 h 111"/>
                <a:gd name="T24" fmla="*/ 76 w 114"/>
                <a:gd name="T25" fmla="*/ 74 h 111"/>
                <a:gd name="T26" fmla="*/ 76 w 114"/>
                <a:gd name="T27" fmla="*/ 111 h 111"/>
                <a:gd name="T28" fmla="*/ 114 w 114"/>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1">
                  <a:moveTo>
                    <a:pt x="0" y="74"/>
                  </a:moveTo>
                  <a:lnTo>
                    <a:pt x="0" y="111"/>
                  </a:lnTo>
                  <a:lnTo>
                    <a:pt x="38" y="111"/>
                  </a:lnTo>
                  <a:lnTo>
                    <a:pt x="38" y="74"/>
                  </a:lnTo>
                  <a:lnTo>
                    <a:pt x="0" y="74"/>
                  </a:lnTo>
                  <a:close/>
                  <a:moveTo>
                    <a:pt x="114" y="0"/>
                  </a:moveTo>
                  <a:lnTo>
                    <a:pt x="76" y="0"/>
                  </a:lnTo>
                  <a:lnTo>
                    <a:pt x="76" y="37"/>
                  </a:lnTo>
                  <a:lnTo>
                    <a:pt x="114" y="37"/>
                  </a:lnTo>
                  <a:lnTo>
                    <a:pt x="114" y="0"/>
                  </a:lnTo>
                  <a:close/>
                  <a:moveTo>
                    <a:pt x="114" y="111"/>
                  </a:moveTo>
                  <a:lnTo>
                    <a:pt x="114" y="74"/>
                  </a:lnTo>
                  <a:lnTo>
                    <a:pt x="76" y="74"/>
                  </a:lnTo>
                  <a:lnTo>
                    <a:pt x="76" y="111"/>
                  </a:lnTo>
                  <a:lnTo>
                    <a:pt x="114"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3">
              <a:extLst>
                <a:ext uri="{FF2B5EF4-FFF2-40B4-BE49-F238E27FC236}">
                  <a16:creationId xmlns:a16="http://schemas.microsoft.com/office/drawing/2014/main" id="{1F9EA227-E5B6-48EA-B02F-3DADE23D95F2}"/>
                </a:ext>
              </a:extLst>
            </p:cNvPr>
            <p:cNvSpPr>
              <a:spLocks noEditPoints="1"/>
            </p:cNvSpPr>
            <p:nvPr/>
          </p:nvSpPr>
          <p:spPr bwMode="auto">
            <a:xfrm>
              <a:off x="5035168" y="2832092"/>
              <a:ext cx="54293" cy="158591"/>
            </a:xfrm>
            <a:custGeom>
              <a:avLst/>
              <a:gdLst>
                <a:gd name="T0" fmla="*/ 0 w 38"/>
                <a:gd name="T1" fmla="*/ 0 h 111"/>
                <a:gd name="T2" fmla="*/ 0 w 38"/>
                <a:gd name="T3" fmla="*/ 37 h 111"/>
                <a:gd name="T4" fmla="*/ 38 w 38"/>
                <a:gd name="T5" fmla="*/ 37 h 111"/>
                <a:gd name="T6" fmla="*/ 38 w 38"/>
                <a:gd name="T7" fmla="*/ 0 h 111"/>
                <a:gd name="T8" fmla="*/ 0 w 38"/>
                <a:gd name="T9" fmla="*/ 0 h 111"/>
                <a:gd name="T10" fmla="*/ 0 w 38"/>
                <a:gd name="T11" fmla="*/ 111 h 111"/>
                <a:gd name="T12" fmla="*/ 38 w 38"/>
                <a:gd name="T13" fmla="*/ 111 h 111"/>
                <a:gd name="T14" fmla="*/ 38 w 38"/>
                <a:gd name="T15" fmla="*/ 74 h 111"/>
                <a:gd name="T16" fmla="*/ 0 w 38"/>
                <a:gd name="T17" fmla="*/ 74 h 111"/>
                <a:gd name="T18" fmla="*/ 0 w 38"/>
                <a:gd name="T1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0" y="0"/>
                  </a:moveTo>
                  <a:lnTo>
                    <a:pt x="0" y="37"/>
                  </a:lnTo>
                  <a:lnTo>
                    <a:pt x="38" y="37"/>
                  </a:lnTo>
                  <a:lnTo>
                    <a:pt x="38" y="0"/>
                  </a:lnTo>
                  <a:lnTo>
                    <a:pt x="0" y="0"/>
                  </a:lnTo>
                  <a:close/>
                  <a:moveTo>
                    <a:pt x="0" y="111"/>
                  </a:moveTo>
                  <a:lnTo>
                    <a:pt x="38" y="111"/>
                  </a:lnTo>
                  <a:lnTo>
                    <a:pt x="38" y="74"/>
                  </a:lnTo>
                  <a:lnTo>
                    <a:pt x="0" y="74"/>
                  </a:lnTo>
                  <a:lnTo>
                    <a:pt x="0" y="111"/>
                  </a:lnTo>
                  <a:close/>
                </a:path>
              </a:pathLst>
            </a:custGeom>
            <a:solidFill>
              <a:srgbClr val="27B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14">
              <a:extLst>
                <a:ext uri="{FF2B5EF4-FFF2-40B4-BE49-F238E27FC236}">
                  <a16:creationId xmlns:a16="http://schemas.microsoft.com/office/drawing/2014/main" id="{375E63F7-2CF6-4DB1-B911-9C34F966075D}"/>
                </a:ext>
              </a:extLst>
            </p:cNvPr>
            <p:cNvSpPr>
              <a:spLocks noChangeArrowheads="1"/>
            </p:cNvSpPr>
            <p:nvPr/>
          </p:nvSpPr>
          <p:spPr bwMode="auto">
            <a:xfrm>
              <a:off x="5035168" y="2884956"/>
              <a:ext cx="54293" cy="52864"/>
            </a:xfrm>
            <a:prstGeom prst="rect">
              <a:avLst/>
            </a:prstGeom>
            <a:solidFill>
              <a:srgbClr val="0C7A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5">
              <a:extLst>
                <a:ext uri="{FF2B5EF4-FFF2-40B4-BE49-F238E27FC236}">
                  <a16:creationId xmlns:a16="http://schemas.microsoft.com/office/drawing/2014/main" id="{17D04D91-1D9F-4D8C-B6AB-7D28D05266B4}"/>
                </a:ext>
              </a:extLst>
            </p:cNvPr>
            <p:cNvSpPr>
              <a:spLocks noEditPoints="1"/>
            </p:cNvSpPr>
            <p:nvPr/>
          </p:nvSpPr>
          <p:spPr bwMode="auto">
            <a:xfrm>
              <a:off x="5089461" y="2832092"/>
              <a:ext cx="54293" cy="158591"/>
            </a:xfrm>
            <a:custGeom>
              <a:avLst/>
              <a:gdLst>
                <a:gd name="T0" fmla="*/ 38 w 38"/>
                <a:gd name="T1" fmla="*/ 111 h 111"/>
                <a:gd name="T2" fmla="*/ 0 w 38"/>
                <a:gd name="T3" fmla="*/ 111 h 111"/>
                <a:gd name="T4" fmla="*/ 0 w 38"/>
                <a:gd name="T5" fmla="*/ 74 h 111"/>
                <a:gd name="T6" fmla="*/ 38 w 38"/>
                <a:gd name="T7" fmla="*/ 74 h 111"/>
                <a:gd name="T8" fmla="*/ 38 w 38"/>
                <a:gd name="T9" fmla="*/ 111 h 111"/>
                <a:gd name="T10" fmla="*/ 38 w 38"/>
                <a:gd name="T11" fmla="*/ 0 h 111"/>
                <a:gd name="T12" fmla="*/ 0 w 38"/>
                <a:gd name="T13" fmla="*/ 0 h 111"/>
                <a:gd name="T14" fmla="*/ 0 w 38"/>
                <a:gd name="T15" fmla="*/ 37 h 111"/>
                <a:gd name="T16" fmla="*/ 38 w 38"/>
                <a:gd name="T17" fmla="*/ 37 h 111"/>
                <a:gd name="T18" fmla="*/ 38 w 38"/>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11">
                  <a:moveTo>
                    <a:pt x="38" y="111"/>
                  </a:moveTo>
                  <a:lnTo>
                    <a:pt x="0" y="111"/>
                  </a:lnTo>
                  <a:lnTo>
                    <a:pt x="0" y="74"/>
                  </a:lnTo>
                  <a:lnTo>
                    <a:pt x="38" y="74"/>
                  </a:lnTo>
                  <a:lnTo>
                    <a:pt x="38" y="111"/>
                  </a:lnTo>
                  <a:close/>
                  <a:moveTo>
                    <a:pt x="38" y="0"/>
                  </a:moveTo>
                  <a:lnTo>
                    <a:pt x="0" y="0"/>
                  </a:lnTo>
                  <a:lnTo>
                    <a:pt x="0" y="37"/>
                  </a:lnTo>
                  <a:lnTo>
                    <a:pt x="38" y="37"/>
                  </a:lnTo>
                  <a:lnTo>
                    <a:pt x="38" y="0"/>
                  </a:lnTo>
                  <a:close/>
                </a:path>
              </a:pathLst>
            </a:custGeom>
            <a:solidFill>
              <a:srgbClr val="0C7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9106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1" cy="6858000"/>
            <a:chOff x="0" y="0"/>
            <a:chExt cx="12192001" cy="6858000"/>
          </a:xfrm>
        </p:grpSpPr>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Rectangle 31"/>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3" name="Picture 32"/>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4" name="Picture 33"/>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5" name="Rectangle 34"/>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14" name="Oval 13">
            <a:extLst>
              <a:ext uri="{FF2B5EF4-FFF2-40B4-BE49-F238E27FC236}">
                <a16:creationId xmlns:a16="http://schemas.microsoft.com/office/drawing/2014/main" id="{26541F3A-7EB4-4C51-84F0-26827620E4E8}"/>
              </a:ext>
            </a:extLst>
          </p:cNvPr>
          <p:cNvSpPr/>
          <p:nvPr/>
        </p:nvSpPr>
        <p:spPr bwMode="auto">
          <a:xfrm>
            <a:off x="3081848" y="501912"/>
            <a:ext cx="6028305" cy="5894346"/>
          </a:xfrm>
          <a:prstGeom prst="ellipse">
            <a:avLst/>
          </a:prstGeom>
          <a:gradFill flip="none" rotWithShape="1">
            <a:gsLst>
              <a:gs pos="95000">
                <a:srgbClr val="007AC2">
                  <a:alpha val="0"/>
                </a:srgbClr>
              </a:gs>
              <a:gs pos="14000">
                <a:srgbClr val="007AC2">
                  <a:alpha val="55000"/>
                </a:srgbClr>
              </a:gs>
            </a:gsLst>
            <a:path path="circle">
              <a:fillToRect r="100000" b="100000"/>
            </a:path>
            <a:tileRect l="-100000" t="-100000"/>
          </a:gradFill>
          <a:ln w="31750">
            <a:gradFill flip="none" rotWithShape="1">
              <a:gsLst>
                <a:gs pos="20000">
                  <a:schemeClr val="accent4">
                    <a:lumMod val="40000"/>
                    <a:lumOff val="60000"/>
                    <a:alpha val="0"/>
                  </a:schemeClr>
                </a:gs>
                <a:gs pos="100000">
                  <a:schemeClr val="accent4">
                    <a:lumMod val="40000"/>
                    <a:lumOff val="60000"/>
                    <a:alpha val="50000"/>
                  </a:schemeClr>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3" name="Oval 2">
            <a:extLst>
              <a:ext uri="{FF2B5EF4-FFF2-40B4-BE49-F238E27FC236}">
                <a16:creationId xmlns:a16="http://schemas.microsoft.com/office/drawing/2014/main" id="{B50E0F8C-08F9-4567-B8E2-4BCF6C1B97E1}"/>
              </a:ext>
            </a:extLst>
          </p:cNvPr>
          <p:cNvSpPr/>
          <p:nvPr/>
        </p:nvSpPr>
        <p:spPr bwMode="auto">
          <a:xfrm>
            <a:off x="3974494" y="2247533"/>
            <a:ext cx="4243012" cy="4148725"/>
          </a:xfrm>
          <a:prstGeom prst="ellipse">
            <a:avLst/>
          </a:prstGeom>
          <a:gradFill flip="none" rotWithShape="1">
            <a:gsLst>
              <a:gs pos="100000">
                <a:schemeClr val="tx2">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4000">
                  <a:schemeClr val="tx2">
                    <a:alpha val="0"/>
                  </a:schemeClr>
                </a:gs>
                <a:gs pos="100000">
                  <a:schemeClr val="tx2"/>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4" name="Oval 3">
            <a:extLst>
              <a:ext uri="{FF2B5EF4-FFF2-40B4-BE49-F238E27FC236}">
                <a16:creationId xmlns:a16="http://schemas.microsoft.com/office/drawing/2014/main" id="{5A957389-03BA-4D43-8B0E-E093A658AB9A}"/>
              </a:ext>
            </a:extLst>
          </p:cNvPr>
          <p:cNvSpPr/>
          <p:nvPr/>
        </p:nvSpPr>
        <p:spPr bwMode="auto">
          <a:xfrm>
            <a:off x="5184549" y="4613866"/>
            <a:ext cx="1822900" cy="1782392"/>
          </a:xfrm>
          <a:prstGeom prst="ellipse">
            <a:avLst/>
          </a:prstGeom>
          <a:gradFill flip="none" rotWithShape="1">
            <a:gsLst>
              <a:gs pos="100000">
                <a:schemeClr val="accent3">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5000">
                  <a:schemeClr val="accent3">
                    <a:alpha val="0"/>
                  </a:schemeClr>
                </a:gs>
                <a:gs pos="100000">
                  <a:schemeClr val="accent3"/>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95E6AB67-0669-4BB0-AF65-C0CA78FCA906}"/>
              </a:ext>
            </a:extLst>
          </p:cNvPr>
          <p:cNvSpPr/>
          <p:nvPr/>
        </p:nvSpPr>
        <p:spPr>
          <a:xfrm>
            <a:off x="3017328" y="2828295"/>
            <a:ext cx="6092825" cy="1077218"/>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chemeClr val="tx2"/>
                </a:solidFill>
                <a:effectLst/>
                <a:uLnTx/>
                <a:uFillTx/>
                <a:latin typeface="AvenirNext LT Pro Light"/>
                <a:ea typeface="ＭＳ Ｐゴシック" pitchFamily="16" charset="-128"/>
                <a:cs typeface="ＭＳ Ｐゴシック" pitchFamily="-97" charset="-128"/>
              </a:rPr>
              <a:t>Machine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chemeClr val="tx2"/>
                </a:solidFill>
                <a:effectLst/>
                <a:uLnTx/>
                <a:uFillTx/>
                <a:latin typeface="AvenirNext LT Pro Light"/>
                <a:ea typeface="ＭＳ Ｐゴシック" pitchFamily="16" charset="-128"/>
                <a:cs typeface="ＭＳ Ｐゴシック" pitchFamily="-97" charset="-128"/>
              </a:rPr>
              <a:t>Learning</a:t>
            </a:r>
            <a:endParaRPr kumimoji="0" lang="en-US" sz="3200" b="0" i="0" u="none" strike="noStrike" kern="1200" cap="none" spc="0" normalizeH="0" baseline="0" noProof="0">
              <a:ln>
                <a:noFill/>
              </a:ln>
              <a:solidFill>
                <a:schemeClr val="tx2"/>
              </a:solidFill>
              <a:effectLst/>
              <a:uLnTx/>
              <a:uFillTx/>
              <a:latin typeface="AvenirNext LT Pro Light"/>
            </a:endParaRPr>
          </a:p>
        </p:txBody>
      </p:sp>
      <p:sp>
        <p:nvSpPr>
          <p:cNvPr id="21" name="Rectangle 20">
            <a:extLst>
              <a:ext uri="{FF2B5EF4-FFF2-40B4-BE49-F238E27FC236}">
                <a16:creationId xmlns:a16="http://schemas.microsoft.com/office/drawing/2014/main" id="{6D35718A-3C1B-4E6B-9029-12B47680D31C}"/>
              </a:ext>
            </a:extLst>
          </p:cNvPr>
          <p:cNvSpPr/>
          <p:nvPr/>
        </p:nvSpPr>
        <p:spPr>
          <a:xfrm>
            <a:off x="3049587" y="4903825"/>
            <a:ext cx="6092825" cy="707886"/>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89927"/>
                </a:solidFill>
                <a:effectLst/>
                <a:uLnTx/>
                <a:uFillTx/>
                <a:latin typeface="AvenirNext LT Pro Light"/>
                <a:ea typeface="ＭＳ Ｐゴシック" pitchFamily="16" charset="-128"/>
                <a:cs typeface="ＭＳ Ｐゴシック" pitchFamily="-97" charset="-128"/>
              </a:rPr>
              <a:t>Deep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89927"/>
                </a:solidFill>
                <a:effectLst/>
                <a:uLnTx/>
                <a:uFillTx/>
                <a:latin typeface="AvenirNext LT Pro Light"/>
                <a:ea typeface="ＭＳ Ｐゴシック" pitchFamily="16" charset="-128"/>
                <a:cs typeface="ＭＳ Ｐゴシック" pitchFamily="-97" charset="-128"/>
              </a:rPr>
              <a:t>Learning</a:t>
            </a:r>
          </a:p>
        </p:txBody>
      </p:sp>
      <p:sp>
        <p:nvSpPr>
          <p:cNvPr id="22" name="Rectangle 21">
            <a:extLst>
              <a:ext uri="{FF2B5EF4-FFF2-40B4-BE49-F238E27FC236}">
                <a16:creationId xmlns:a16="http://schemas.microsoft.com/office/drawing/2014/main" id="{9A896F79-F6AD-428F-B5E0-86E1BB951533}"/>
              </a:ext>
            </a:extLst>
          </p:cNvPr>
          <p:cNvSpPr/>
          <p:nvPr/>
        </p:nvSpPr>
        <p:spPr>
          <a:xfrm>
            <a:off x="4123408" y="1343060"/>
            <a:ext cx="3945183" cy="584775"/>
          </a:xfrm>
          <a:prstGeom prst="rect">
            <a:avLst/>
          </a:prstGeom>
          <a:effectLst/>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B9F2"/>
                </a:solidFill>
                <a:uLnTx/>
                <a:uFillTx/>
                <a:latin typeface="AvenirNext LT Pro Light"/>
                <a:ea typeface="ＭＳ Ｐゴシック" pitchFamily="16" charset="-128"/>
                <a:cs typeface="ＭＳ Ｐゴシック" pitchFamily="-97" charset="-128"/>
              </a:rPr>
              <a:t>Artificial Intelligence</a:t>
            </a:r>
          </a:p>
        </p:txBody>
      </p:sp>
    </p:spTree>
    <p:extLst>
      <p:ext uri="{BB962C8B-B14F-4D97-AF65-F5344CB8AC3E}">
        <p14:creationId xmlns:p14="http://schemas.microsoft.com/office/powerpoint/2010/main" val="2097813992"/>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EC0DE3A-617D-4F84-92E2-09F8DB3DAF16}"/>
              </a:ext>
            </a:extLst>
          </p:cNvPr>
          <p:cNvGrpSpPr/>
          <p:nvPr/>
        </p:nvGrpSpPr>
        <p:grpSpPr>
          <a:xfrm>
            <a:off x="0" y="0"/>
            <a:ext cx="12192001" cy="6858000"/>
            <a:chOff x="0" y="0"/>
            <a:chExt cx="12192001" cy="6858000"/>
          </a:xfrm>
        </p:grpSpPr>
        <p:pic>
          <p:nvPicPr>
            <p:cNvPr id="19" name="Picture 18">
              <a:extLst>
                <a:ext uri="{FF2B5EF4-FFF2-40B4-BE49-F238E27FC236}">
                  <a16:creationId xmlns:a16="http://schemas.microsoft.com/office/drawing/2014/main" id="{4F8F2EFB-4AED-4262-925E-ECC3EDD8FC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8C151DEF-C33E-401A-B43E-AC6B88E367E5}"/>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1" name="Picture 20">
              <a:extLst>
                <a:ext uri="{FF2B5EF4-FFF2-40B4-BE49-F238E27FC236}">
                  <a16:creationId xmlns:a16="http://schemas.microsoft.com/office/drawing/2014/main" id="{27A2FCF8-1968-4B61-A82B-C74A7D8466F2}"/>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2" name="Picture 21">
              <a:extLst>
                <a:ext uri="{FF2B5EF4-FFF2-40B4-BE49-F238E27FC236}">
                  <a16:creationId xmlns:a16="http://schemas.microsoft.com/office/drawing/2014/main" id="{491F48D3-3EED-4C62-BBAB-EDD1D65A6C3F}"/>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3" name="Rectangle 22">
              <a:extLst>
                <a:ext uri="{FF2B5EF4-FFF2-40B4-BE49-F238E27FC236}">
                  <a16:creationId xmlns:a16="http://schemas.microsoft.com/office/drawing/2014/main" id="{D052B3DF-836C-46BD-B662-5E61B086EA1F}"/>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 name="Picture 2">
            <a:extLst>
              <a:ext uri="{FF2B5EF4-FFF2-40B4-BE49-F238E27FC236}">
                <a16:creationId xmlns:a16="http://schemas.microsoft.com/office/drawing/2014/main" id="{A096156D-F020-4064-9665-07AF0297A0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424" y="1432731"/>
            <a:ext cx="3258304" cy="2573679"/>
          </a:xfrm>
          <a:prstGeom prst="rect">
            <a:avLst/>
          </a:prstGeom>
        </p:spPr>
      </p:pic>
      <p:pic>
        <p:nvPicPr>
          <p:cNvPr id="4" name="Picture 3">
            <a:extLst>
              <a:ext uri="{FF2B5EF4-FFF2-40B4-BE49-F238E27FC236}">
                <a16:creationId xmlns:a16="http://schemas.microsoft.com/office/drawing/2014/main" id="{41B3833F-6301-4E0E-B226-DFF15CB7A17E}"/>
              </a:ext>
            </a:extLst>
          </p:cNvPr>
          <p:cNvPicPr>
            <a:picLocks noChangeAspect="1"/>
          </p:cNvPicPr>
          <p:nvPr/>
        </p:nvPicPr>
        <p:blipFill>
          <a:blip r:embed="rId8"/>
          <a:stretch>
            <a:fillRect/>
          </a:stretch>
        </p:blipFill>
        <p:spPr>
          <a:xfrm>
            <a:off x="6624567" y="3560716"/>
            <a:ext cx="4484992" cy="3159240"/>
          </a:xfrm>
          <a:prstGeom prst="rect">
            <a:avLst/>
          </a:prstGeom>
        </p:spPr>
      </p:pic>
      <p:pic>
        <p:nvPicPr>
          <p:cNvPr id="5" name="Picture 4">
            <a:extLst>
              <a:ext uri="{FF2B5EF4-FFF2-40B4-BE49-F238E27FC236}">
                <a16:creationId xmlns:a16="http://schemas.microsoft.com/office/drawing/2014/main" id="{A001590F-5F74-493A-885D-5F7F9172E870}"/>
              </a:ext>
            </a:extLst>
          </p:cNvPr>
          <p:cNvPicPr>
            <a:picLocks noChangeAspect="1"/>
          </p:cNvPicPr>
          <p:nvPr/>
        </p:nvPicPr>
        <p:blipFill>
          <a:blip r:embed="rId9"/>
          <a:stretch>
            <a:fillRect/>
          </a:stretch>
        </p:blipFill>
        <p:spPr>
          <a:xfrm>
            <a:off x="2701048" y="4297912"/>
            <a:ext cx="3233708" cy="2188573"/>
          </a:xfrm>
          <a:prstGeom prst="rect">
            <a:avLst/>
          </a:prstGeom>
        </p:spPr>
      </p:pic>
      <p:sp>
        <p:nvSpPr>
          <p:cNvPr id="6" name="TextBox 5">
            <a:extLst>
              <a:ext uri="{FF2B5EF4-FFF2-40B4-BE49-F238E27FC236}">
                <a16:creationId xmlns:a16="http://schemas.microsoft.com/office/drawing/2014/main" id="{FA02F504-1ED8-4AC3-8723-DF33F1CF1177}"/>
              </a:ext>
            </a:extLst>
          </p:cNvPr>
          <p:cNvSpPr txBox="1"/>
          <p:nvPr/>
        </p:nvSpPr>
        <p:spPr>
          <a:xfrm>
            <a:off x="6624566" y="2519401"/>
            <a:ext cx="501217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Calibri" panose="020F0502020204030204"/>
                <a:ea typeface="+mn-ea"/>
                <a:cs typeface="+mn-cs"/>
              </a:rPr>
              <a:t>60,000 buildings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Calibri" panose="020F0502020204030204"/>
                <a:ea typeface="+mn-ea"/>
                <a:cs typeface="+mn-cs"/>
              </a:rPr>
              <a:t>ArcGIS Pro</a:t>
            </a:r>
            <a:r>
              <a:rPr kumimoji="0" lang="en-US" sz="1600" b="0" i="0" u="none" strike="noStrike" kern="1200" cap="none" spc="0" normalizeH="0" baseline="0" noProof="0">
                <a:ln>
                  <a:noFill/>
                </a:ln>
                <a:effectLst/>
                <a:uLnTx/>
                <a:uFillTx/>
                <a:latin typeface="Calibri" panose="020F0502020204030204"/>
                <a:ea typeface="+mn-ea"/>
                <a:cs typeface="+mn-cs"/>
              </a:rPr>
              <a:t>: 1 GP100 GPU (16 GB): </a:t>
            </a:r>
            <a:r>
              <a:rPr kumimoji="0" lang="en-US" sz="1600" b="1" i="0" u="none" strike="noStrike" kern="1200" cap="none" spc="0" normalizeH="0" baseline="0" noProof="0">
                <a:ln>
                  <a:noFill/>
                </a:ln>
                <a:effectLst/>
                <a:uLnTx/>
                <a:uFillTx/>
                <a:latin typeface="Calibri" panose="020F0502020204030204"/>
                <a:ea typeface="+mn-ea"/>
                <a:cs typeface="+mn-cs"/>
              </a:rPr>
              <a:t>4.5 hours</a:t>
            </a:r>
            <a:br>
              <a:rPr kumimoji="0" lang="en-US" sz="1600" b="1" i="0" u="none" strike="noStrike" kern="1200" cap="none" spc="0" normalizeH="0" baseline="0" noProof="0">
                <a:ln>
                  <a:noFill/>
                </a:ln>
                <a:effectLst/>
                <a:uLnTx/>
                <a:uFillTx/>
                <a:latin typeface="Calibri" panose="020F0502020204030204"/>
                <a:ea typeface="+mn-ea"/>
                <a:cs typeface="+mn-cs"/>
              </a:rPr>
            </a:br>
            <a:r>
              <a:rPr kumimoji="0" lang="en-US" sz="1600" b="1" i="0" u="none" strike="noStrike" kern="1200" cap="none" spc="0" normalizeH="0" baseline="0" noProof="0">
                <a:ln>
                  <a:noFill/>
                </a:ln>
                <a:effectLst/>
                <a:uLnTx/>
                <a:uFillTx/>
                <a:latin typeface="Calibri" panose="020F0502020204030204"/>
                <a:ea typeface="+mn-ea"/>
                <a:cs typeface="+mn-cs"/>
              </a:rPr>
              <a:t>ArcGIS Enterprise</a:t>
            </a:r>
            <a:r>
              <a:rPr kumimoji="0" lang="en-US" sz="1600" b="0" i="0" u="none" strike="noStrike" kern="1200" cap="none" spc="0" normalizeH="0" baseline="0" noProof="0">
                <a:ln>
                  <a:noFill/>
                </a:ln>
                <a:effectLst/>
                <a:uLnTx/>
                <a:uFillTx/>
                <a:latin typeface="Calibri" panose="020F0502020204030204"/>
                <a:ea typeface="+mn-ea"/>
                <a:cs typeface="+mn-cs"/>
              </a:rPr>
              <a:t>: </a:t>
            </a:r>
            <a:br>
              <a:rPr kumimoji="0" lang="en-US" sz="1600" b="0" i="0" u="none" strike="noStrike" kern="1200" cap="none" spc="0" normalizeH="0" baseline="0" noProof="0">
                <a:ln>
                  <a:noFill/>
                </a:ln>
                <a:effectLst/>
                <a:uLnTx/>
                <a:uFillTx/>
                <a:latin typeface="Calibri" panose="020F0502020204030204"/>
                <a:ea typeface="+mn-ea"/>
                <a:cs typeface="+mn-cs"/>
              </a:rPr>
            </a:br>
            <a:r>
              <a:rPr kumimoji="0" lang="en-US" sz="1600" b="0" i="0" u="none" strike="noStrike" kern="1200" cap="none" spc="0" normalizeH="0" baseline="0" noProof="0">
                <a:ln>
                  <a:noFill/>
                </a:ln>
                <a:effectLst/>
                <a:uLnTx/>
                <a:uFillTx/>
                <a:latin typeface="Calibri" panose="020F0502020204030204"/>
                <a:ea typeface="+mn-ea"/>
                <a:cs typeface="+mn-cs"/>
              </a:rPr>
              <a:t>4 nodes RA server with 3 x P40 GPUs (24GB): </a:t>
            </a:r>
            <a:r>
              <a:rPr kumimoji="0" lang="en-US" sz="1600" b="1" i="0" u="none" strike="noStrike" kern="1200" cap="none" spc="0" normalizeH="0" baseline="0" noProof="0">
                <a:ln>
                  <a:noFill/>
                </a:ln>
                <a:effectLst/>
                <a:uLnTx/>
                <a:uFillTx/>
                <a:latin typeface="Calibri" panose="020F0502020204030204"/>
                <a:ea typeface="+mn-ea"/>
                <a:cs typeface="+mn-cs"/>
              </a:rPr>
              <a:t>20 minutes</a:t>
            </a:r>
            <a:endParaRPr kumimoji="0" lang="en-GB" sz="1600" b="1" i="0" u="none" strike="noStrike" kern="1200" cap="none" spc="0" normalizeH="0" baseline="0" noProof="0">
              <a:ln>
                <a:noFill/>
              </a:ln>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6DB5DE1-DA4C-482E-A51D-33073BF984BF}"/>
              </a:ext>
            </a:extLst>
          </p:cNvPr>
          <p:cNvCxnSpPr>
            <a:cxnSpLocks/>
          </p:cNvCxnSpPr>
          <p:nvPr/>
        </p:nvCxnSpPr>
        <p:spPr bwMode="auto">
          <a:xfrm>
            <a:off x="5934756" y="4331366"/>
            <a:ext cx="1130234" cy="1167598"/>
          </a:xfrm>
          <a:prstGeom prst="line">
            <a:avLst/>
          </a:prstGeom>
          <a:noFill/>
          <a:ln w="317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C2CD64A7-5CD8-4598-A2E3-852500986FAA}"/>
              </a:ext>
            </a:extLst>
          </p:cNvPr>
          <p:cNvCxnSpPr>
            <a:cxnSpLocks/>
          </p:cNvCxnSpPr>
          <p:nvPr/>
        </p:nvCxnSpPr>
        <p:spPr bwMode="auto">
          <a:xfrm flipV="1">
            <a:off x="5904586" y="5774576"/>
            <a:ext cx="1121143" cy="711909"/>
          </a:xfrm>
          <a:prstGeom prst="line">
            <a:avLst/>
          </a:prstGeom>
          <a:noFill/>
          <a:ln w="31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B5FEAAA-9008-43E8-B4E0-34839794C23F}"/>
              </a:ext>
            </a:extLst>
          </p:cNvPr>
          <p:cNvCxnSpPr>
            <a:cxnSpLocks/>
          </p:cNvCxnSpPr>
          <p:nvPr/>
        </p:nvCxnSpPr>
        <p:spPr bwMode="auto">
          <a:xfrm>
            <a:off x="3996347" y="1478380"/>
            <a:ext cx="1203334" cy="3154096"/>
          </a:xfrm>
          <a:prstGeom prst="line">
            <a:avLst/>
          </a:prstGeom>
          <a:noFill/>
          <a:ln w="31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5BB71F9-A557-4DF6-BF1B-C18BF9B9EAA2}"/>
              </a:ext>
            </a:extLst>
          </p:cNvPr>
          <p:cNvCxnSpPr>
            <a:cxnSpLocks/>
          </p:cNvCxnSpPr>
          <p:nvPr/>
        </p:nvCxnSpPr>
        <p:spPr bwMode="auto">
          <a:xfrm flipH="1" flipV="1">
            <a:off x="4015858" y="4006410"/>
            <a:ext cx="1088569" cy="626066"/>
          </a:xfrm>
          <a:prstGeom prst="line">
            <a:avLst/>
          </a:prstGeom>
          <a:noFill/>
          <a:ln w="3175" cap="flat" cmpd="sng" algn="ctr">
            <a:solidFill>
              <a:schemeClr val="tx1"/>
            </a:solidFill>
            <a:prstDash val="solid"/>
            <a:round/>
            <a:headEnd type="none" w="med" len="med"/>
            <a:tailEnd type="none" w="med" len="med"/>
          </a:ln>
          <a:effectLst/>
        </p:spPr>
      </p:cxnSp>
      <p:sp>
        <p:nvSpPr>
          <p:cNvPr id="26" name="Title 1">
            <a:extLst>
              <a:ext uri="{FF2B5EF4-FFF2-40B4-BE49-F238E27FC236}">
                <a16:creationId xmlns:a16="http://schemas.microsoft.com/office/drawing/2014/main" id="{231D182A-D1F6-42EF-AC22-6C205A78A2F5}"/>
              </a:ext>
            </a:extLst>
          </p:cNvPr>
          <p:cNvSpPr txBox="1">
            <a:spLocks/>
          </p:cNvSpPr>
          <p:nvPr/>
        </p:nvSpPr>
        <p:spPr>
          <a:xfrm>
            <a:off x="682752" y="540547"/>
            <a:ext cx="7669087" cy="707886"/>
          </a:xfrm>
          <a:prstGeom prst="rect">
            <a:avLst/>
          </a:prstGeom>
        </p:spPr>
        <p:txBody>
          <a:bodyPr wrap="none">
            <a:spAutoFit/>
          </a:bodyPr>
          <a:lstStyle>
            <a:defPPr>
              <a:defRPr lang="en-US"/>
            </a:defPPr>
            <a:lvl1pPr defTabSz="456926">
              <a:defRPr sz="1799" kern="0">
                <a:solidFill>
                  <a:schemeClr val="accent4">
                    <a:lumMod val="20000"/>
                    <a:lumOff val="80000"/>
                  </a:schemeClr>
                </a:solidFill>
              </a:defRPr>
            </a:lvl1pPr>
          </a:lstStyle>
          <a:p>
            <a:r>
              <a:rPr lang="en-US" sz="2400" b="1" dirty="0">
                <a:solidFill>
                  <a:schemeClr val="tx1"/>
                </a:solidFill>
              </a:rPr>
              <a:t>Building Detection – Large Scale Processing</a:t>
            </a:r>
            <a:br>
              <a:rPr lang="en-US" dirty="0"/>
            </a:br>
            <a:r>
              <a:rPr lang="en-US" sz="1600" dirty="0"/>
              <a:t>Object Detection using SSD, Pixel Classification using </a:t>
            </a:r>
            <a:r>
              <a:rPr lang="en-US" sz="1600" dirty="0" err="1"/>
              <a:t>Unet</a:t>
            </a:r>
            <a:r>
              <a:rPr lang="en-US" sz="1600" dirty="0"/>
              <a:t>, Feature Classification</a:t>
            </a:r>
            <a:endParaRPr lang="en-US" dirty="0"/>
          </a:p>
        </p:txBody>
      </p:sp>
    </p:spTree>
    <p:extLst>
      <p:ext uri="{BB962C8B-B14F-4D97-AF65-F5344CB8AC3E}">
        <p14:creationId xmlns:p14="http://schemas.microsoft.com/office/powerpoint/2010/main" val="24967069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536A4A3-D6AA-4C07-A660-0398829DF529}"/>
              </a:ext>
            </a:extLst>
          </p:cNvPr>
          <p:cNvGrpSpPr/>
          <p:nvPr/>
        </p:nvGrpSpPr>
        <p:grpSpPr>
          <a:xfrm>
            <a:off x="0" y="0"/>
            <a:ext cx="12192001" cy="6858000"/>
            <a:chOff x="0" y="0"/>
            <a:chExt cx="12192001" cy="6858000"/>
          </a:xfrm>
        </p:grpSpPr>
        <p:pic>
          <p:nvPicPr>
            <p:cNvPr id="15" name="Picture 14">
              <a:extLst>
                <a:ext uri="{FF2B5EF4-FFF2-40B4-BE49-F238E27FC236}">
                  <a16:creationId xmlns:a16="http://schemas.microsoft.com/office/drawing/2014/main" id="{A2378FC8-D4B4-4A44-8F63-BA02D7FD40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E80A912B-C2C9-4DC9-A59E-C0EC1E4A554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7" name="Picture 16">
              <a:extLst>
                <a:ext uri="{FF2B5EF4-FFF2-40B4-BE49-F238E27FC236}">
                  <a16:creationId xmlns:a16="http://schemas.microsoft.com/office/drawing/2014/main" id="{E406AFEB-7AD6-4CD4-9320-90C43A9430F5}"/>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8" name="Picture 17">
              <a:extLst>
                <a:ext uri="{FF2B5EF4-FFF2-40B4-BE49-F238E27FC236}">
                  <a16:creationId xmlns:a16="http://schemas.microsoft.com/office/drawing/2014/main" id="{4B12F563-6F2A-4EAB-B176-F3CD9329F1AA}"/>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9" name="Rectangle 18">
              <a:extLst>
                <a:ext uri="{FF2B5EF4-FFF2-40B4-BE49-F238E27FC236}">
                  <a16:creationId xmlns:a16="http://schemas.microsoft.com/office/drawing/2014/main" id="{B982D338-B000-4048-963E-4E6A0718FA1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0" name="Title 19">
            <a:extLst>
              <a:ext uri="{FF2B5EF4-FFF2-40B4-BE49-F238E27FC236}">
                <a16:creationId xmlns:a16="http://schemas.microsoft.com/office/drawing/2014/main" id="{10DC925D-F818-4461-B7AA-5C024F9378E4}"/>
              </a:ext>
            </a:extLst>
          </p:cNvPr>
          <p:cNvSpPr>
            <a:spLocks noGrp="1"/>
          </p:cNvSpPr>
          <p:nvPr>
            <p:ph type="title"/>
          </p:nvPr>
        </p:nvSpPr>
        <p:spPr/>
        <p:txBody>
          <a:bodyPr/>
          <a:lstStyle/>
          <a:p>
            <a:r>
              <a:rPr lang="en-US" dirty="0"/>
              <a:t>Benchmarks</a:t>
            </a:r>
          </a:p>
        </p:txBody>
      </p:sp>
      <p:pic>
        <p:nvPicPr>
          <p:cNvPr id="22" name="Picture 21">
            <a:extLst>
              <a:ext uri="{FF2B5EF4-FFF2-40B4-BE49-F238E27FC236}">
                <a16:creationId xmlns:a16="http://schemas.microsoft.com/office/drawing/2014/main" id="{544565CB-44EF-474B-8B35-CD01B539D28E}"/>
              </a:ext>
            </a:extLst>
          </p:cNvPr>
          <p:cNvPicPr>
            <a:picLocks noChangeAspect="1"/>
          </p:cNvPicPr>
          <p:nvPr/>
        </p:nvPicPr>
        <p:blipFill>
          <a:blip r:embed="rId8"/>
          <a:stretch>
            <a:fillRect/>
          </a:stretch>
        </p:blipFill>
        <p:spPr>
          <a:xfrm>
            <a:off x="9294919" y="4230209"/>
            <a:ext cx="2566179" cy="2306072"/>
          </a:xfrm>
          <a:prstGeom prst="rect">
            <a:avLst/>
          </a:prstGeom>
        </p:spPr>
      </p:pic>
      <p:pic>
        <p:nvPicPr>
          <p:cNvPr id="23" name="Picture 22">
            <a:extLst>
              <a:ext uri="{FF2B5EF4-FFF2-40B4-BE49-F238E27FC236}">
                <a16:creationId xmlns:a16="http://schemas.microsoft.com/office/drawing/2014/main" id="{4C2B2B0D-7F50-42F6-9BAA-B96986497185}"/>
              </a:ext>
            </a:extLst>
          </p:cNvPr>
          <p:cNvPicPr>
            <a:picLocks noChangeAspect="1"/>
          </p:cNvPicPr>
          <p:nvPr/>
        </p:nvPicPr>
        <p:blipFill rotWithShape="1">
          <a:blip r:embed="rId9"/>
          <a:srcRect l="1437" t="7427" r="23479" b="6989"/>
          <a:stretch/>
        </p:blipFill>
        <p:spPr>
          <a:xfrm>
            <a:off x="1804387" y="1517874"/>
            <a:ext cx="7366247" cy="2592279"/>
          </a:xfrm>
          <a:prstGeom prst="rect">
            <a:avLst/>
          </a:prstGeom>
        </p:spPr>
      </p:pic>
      <p:sp>
        <p:nvSpPr>
          <p:cNvPr id="24" name="TextBox 23">
            <a:extLst>
              <a:ext uri="{FF2B5EF4-FFF2-40B4-BE49-F238E27FC236}">
                <a16:creationId xmlns:a16="http://schemas.microsoft.com/office/drawing/2014/main" id="{B093B6FB-98B0-4608-930E-0F4DC6B4FCE3}"/>
              </a:ext>
            </a:extLst>
          </p:cNvPr>
          <p:cNvSpPr txBox="1"/>
          <p:nvPr/>
        </p:nvSpPr>
        <p:spPr>
          <a:xfrm>
            <a:off x="486054" y="2403994"/>
            <a:ext cx="1194048" cy="508456"/>
          </a:xfrm>
          <a:prstGeom prst="rect">
            <a:avLst/>
          </a:prstGeom>
          <a:noFill/>
          <a:effectLst/>
        </p:spPr>
        <p:txBody>
          <a:bodyPr wrap="square" lIns="0" tIns="0" rIns="0" bIns="0" rtlCol="0">
            <a:noAutofit/>
          </a:bodyPr>
          <a:lstStyle/>
          <a:p>
            <a:pPr algn="l" eaLnBrk="0" hangingPunct="0">
              <a:lnSpc>
                <a:spcPts val="1800"/>
              </a:lnSpc>
            </a:pPr>
            <a:r>
              <a:rPr lang="en-US" sz="2000"/>
              <a:t>Denver</a:t>
            </a:r>
          </a:p>
          <a:p>
            <a:pPr algn="l" eaLnBrk="0" hangingPunct="0">
              <a:lnSpc>
                <a:spcPts val="1800"/>
              </a:lnSpc>
            </a:pPr>
            <a:r>
              <a:rPr lang="en-US" sz="2000"/>
              <a:t>Imagery</a:t>
            </a:r>
            <a:endParaRPr lang="en-US" sz="2000">
              <a:ea typeface="+mn-ea"/>
              <a:cs typeface="+mn-cs"/>
            </a:endParaRPr>
          </a:p>
        </p:txBody>
      </p:sp>
      <p:pic>
        <p:nvPicPr>
          <p:cNvPr id="25" name="Picture 24">
            <a:extLst>
              <a:ext uri="{FF2B5EF4-FFF2-40B4-BE49-F238E27FC236}">
                <a16:creationId xmlns:a16="http://schemas.microsoft.com/office/drawing/2014/main" id="{7624AF41-D90F-4762-B963-E7ADA9C964DC}"/>
              </a:ext>
            </a:extLst>
          </p:cNvPr>
          <p:cNvPicPr>
            <a:picLocks noChangeAspect="1"/>
          </p:cNvPicPr>
          <p:nvPr/>
        </p:nvPicPr>
        <p:blipFill rotWithShape="1">
          <a:blip r:embed="rId10"/>
          <a:srcRect l="10837" r="12101"/>
          <a:stretch/>
        </p:blipFill>
        <p:spPr>
          <a:xfrm>
            <a:off x="9294920" y="1517874"/>
            <a:ext cx="2566179" cy="2592278"/>
          </a:xfrm>
          <a:prstGeom prst="rect">
            <a:avLst/>
          </a:prstGeom>
        </p:spPr>
      </p:pic>
      <p:pic>
        <p:nvPicPr>
          <p:cNvPr id="26" name="Picture 25">
            <a:extLst>
              <a:ext uri="{FF2B5EF4-FFF2-40B4-BE49-F238E27FC236}">
                <a16:creationId xmlns:a16="http://schemas.microsoft.com/office/drawing/2014/main" id="{00323161-6A4E-43A8-BFCA-CBB766CC19BA}"/>
              </a:ext>
            </a:extLst>
          </p:cNvPr>
          <p:cNvPicPr>
            <a:picLocks noChangeAspect="1"/>
          </p:cNvPicPr>
          <p:nvPr/>
        </p:nvPicPr>
        <p:blipFill rotWithShape="1">
          <a:blip r:embed="rId11"/>
          <a:srcRect t="16472"/>
          <a:stretch/>
        </p:blipFill>
        <p:spPr>
          <a:xfrm>
            <a:off x="1804387" y="4230209"/>
            <a:ext cx="7366247" cy="2306072"/>
          </a:xfrm>
          <a:prstGeom prst="rect">
            <a:avLst/>
          </a:prstGeom>
        </p:spPr>
      </p:pic>
      <p:sp>
        <p:nvSpPr>
          <p:cNvPr id="27" name="TextBox 26">
            <a:extLst>
              <a:ext uri="{FF2B5EF4-FFF2-40B4-BE49-F238E27FC236}">
                <a16:creationId xmlns:a16="http://schemas.microsoft.com/office/drawing/2014/main" id="{9C9A03CB-6EF1-49DA-B0CA-4A97F86D6F5E}"/>
              </a:ext>
            </a:extLst>
          </p:cNvPr>
          <p:cNvSpPr txBox="1"/>
          <p:nvPr/>
        </p:nvSpPr>
        <p:spPr>
          <a:xfrm>
            <a:off x="486054" y="4988875"/>
            <a:ext cx="1194048" cy="508456"/>
          </a:xfrm>
          <a:prstGeom prst="rect">
            <a:avLst/>
          </a:prstGeom>
          <a:noFill/>
          <a:effectLst/>
        </p:spPr>
        <p:txBody>
          <a:bodyPr wrap="square" lIns="0" tIns="0" rIns="0" bIns="0" rtlCol="0">
            <a:noAutofit/>
          </a:bodyPr>
          <a:lstStyle/>
          <a:p>
            <a:pPr algn="l" eaLnBrk="0" hangingPunct="0">
              <a:lnSpc>
                <a:spcPts val="1800"/>
              </a:lnSpc>
            </a:pPr>
            <a:r>
              <a:rPr lang="en-US" sz="2000"/>
              <a:t>NOAA</a:t>
            </a:r>
          </a:p>
          <a:p>
            <a:pPr algn="l" eaLnBrk="0" hangingPunct="0">
              <a:lnSpc>
                <a:spcPts val="1800"/>
              </a:lnSpc>
            </a:pPr>
            <a:r>
              <a:rPr lang="en-US" sz="2000"/>
              <a:t>Imagery</a:t>
            </a:r>
            <a:endParaRPr lang="en-US" sz="2000">
              <a:ea typeface="+mn-ea"/>
              <a:cs typeface="+mn-cs"/>
            </a:endParaRPr>
          </a:p>
        </p:txBody>
      </p:sp>
    </p:spTree>
    <p:extLst>
      <p:ext uri="{BB962C8B-B14F-4D97-AF65-F5344CB8AC3E}">
        <p14:creationId xmlns:p14="http://schemas.microsoft.com/office/powerpoint/2010/main" val="11889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536A4A3-D6AA-4C07-A660-0398829DF529}"/>
              </a:ext>
            </a:extLst>
          </p:cNvPr>
          <p:cNvGrpSpPr/>
          <p:nvPr/>
        </p:nvGrpSpPr>
        <p:grpSpPr>
          <a:xfrm>
            <a:off x="0" y="0"/>
            <a:ext cx="12192001" cy="6858000"/>
            <a:chOff x="0" y="0"/>
            <a:chExt cx="12192001" cy="6858000"/>
          </a:xfrm>
        </p:grpSpPr>
        <p:pic>
          <p:nvPicPr>
            <p:cNvPr id="15" name="Picture 14">
              <a:extLst>
                <a:ext uri="{FF2B5EF4-FFF2-40B4-BE49-F238E27FC236}">
                  <a16:creationId xmlns:a16="http://schemas.microsoft.com/office/drawing/2014/main" id="{A2378FC8-D4B4-4A44-8F63-BA02D7FD40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E80A912B-C2C9-4DC9-A59E-C0EC1E4A5541}"/>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7" name="Picture 16">
              <a:extLst>
                <a:ext uri="{FF2B5EF4-FFF2-40B4-BE49-F238E27FC236}">
                  <a16:creationId xmlns:a16="http://schemas.microsoft.com/office/drawing/2014/main" id="{E406AFEB-7AD6-4CD4-9320-90C43A9430F5}"/>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8" name="Picture 17">
              <a:extLst>
                <a:ext uri="{FF2B5EF4-FFF2-40B4-BE49-F238E27FC236}">
                  <a16:creationId xmlns:a16="http://schemas.microsoft.com/office/drawing/2014/main" id="{4B12F563-6F2A-4EAB-B176-F3CD9329F1AA}"/>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9" name="Rectangle 18">
              <a:extLst>
                <a:ext uri="{FF2B5EF4-FFF2-40B4-BE49-F238E27FC236}">
                  <a16:creationId xmlns:a16="http://schemas.microsoft.com/office/drawing/2014/main" id="{B982D338-B000-4048-963E-4E6A0718FA1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aphicFrame>
        <p:nvGraphicFramePr>
          <p:cNvPr id="3" name="Chart 2">
            <a:extLst>
              <a:ext uri="{FF2B5EF4-FFF2-40B4-BE49-F238E27FC236}">
                <a16:creationId xmlns:a16="http://schemas.microsoft.com/office/drawing/2014/main" id="{51E4EED3-19D2-40D8-A449-A97E5998B00A}"/>
              </a:ext>
            </a:extLst>
          </p:cNvPr>
          <p:cNvGraphicFramePr>
            <a:graphicFrameLocks/>
          </p:cNvGraphicFramePr>
          <p:nvPr/>
        </p:nvGraphicFramePr>
        <p:xfrm>
          <a:off x="6365288" y="1391574"/>
          <a:ext cx="4359677" cy="4787283"/>
        </p:xfrm>
        <a:graphic>
          <a:graphicData uri="http://schemas.openxmlformats.org/drawingml/2006/chart">
            <c:chart xmlns:c="http://schemas.openxmlformats.org/drawingml/2006/chart" xmlns:r="http://schemas.openxmlformats.org/officeDocument/2006/relationships" r:id="rId8"/>
          </a:graphicData>
        </a:graphic>
      </p:graphicFrame>
      <p:sp>
        <p:nvSpPr>
          <p:cNvPr id="4" name="Rectangle 3">
            <a:extLst>
              <a:ext uri="{FF2B5EF4-FFF2-40B4-BE49-F238E27FC236}">
                <a16:creationId xmlns:a16="http://schemas.microsoft.com/office/drawing/2014/main" id="{D5CAA2C1-C942-490D-822C-AE9C0CE7593A}"/>
              </a:ext>
            </a:extLst>
          </p:cNvPr>
          <p:cNvSpPr/>
          <p:nvPr/>
        </p:nvSpPr>
        <p:spPr bwMode="auto">
          <a:xfrm>
            <a:off x="8993081" y="3779665"/>
            <a:ext cx="550416" cy="48827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3.5h</a:t>
            </a:r>
          </a:p>
        </p:txBody>
      </p:sp>
      <p:sp>
        <p:nvSpPr>
          <p:cNvPr id="5" name="Rectangle 4">
            <a:extLst>
              <a:ext uri="{FF2B5EF4-FFF2-40B4-BE49-F238E27FC236}">
                <a16:creationId xmlns:a16="http://schemas.microsoft.com/office/drawing/2014/main" id="{18C47D02-C5D0-46A8-B5A6-C7441068F3ED}"/>
              </a:ext>
            </a:extLst>
          </p:cNvPr>
          <p:cNvSpPr/>
          <p:nvPr/>
        </p:nvSpPr>
        <p:spPr bwMode="auto">
          <a:xfrm>
            <a:off x="10024370" y="4421081"/>
            <a:ext cx="550416" cy="48827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2.5h</a:t>
            </a:r>
          </a:p>
        </p:txBody>
      </p:sp>
      <p:sp>
        <p:nvSpPr>
          <p:cNvPr id="6" name="Rectangle 5">
            <a:extLst>
              <a:ext uri="{FF2B5EF4-FFF2-40B4-BE49-F238E27FC236}">
                <a16:creationId xmlns:a16="http://schemas.microsoft.com/office/drawing/2014/main" id="{0934D98C-BC2B-44D6-8D56-5C52DDF6805C}"/>
              </a:ext>
            </a:extLst>
          </p:cNvPr>
          <p:cNvSpPr/>
          <p:nvPr/>
        </p:nvSpPr>
        <p:spPr bwMode="auto">
          <a:xfrm>
            <a:off x="7858219" y="2793507"/>
            <a:ext cx="550416" cy="48827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5.5h</a:t>
            </a:r>
          </a:p>
        </p:txBody>
      </p:sp>
      <p:sp>
        <p:nvSpPr>
          <p:cNvPr id="7" name="Rectangle 6">
            <a:extLst>
              <a:ext uri="{FF2B5EF4-FFF2-40B4-BE49-F238E27FC236}">
                <a16:creationId xmlns:a16="http://schemas.microsoft.com/office/drawing/2014/main" id="{D0F38E33-2E67-435E-BC5E-6E126F14EDA7}"/>
              </a:ext>
            </a:extLst>
          </p:cNvPr>
          <p:cNvSpPr/>
          <p:nvPr/>
        </p:nvSpPr>
        <p:spPr bwMode="auto">
          <a:xfrm>
            <a:off x="6722615" y="2406249"/>
            <a:ext cx="550416" cy="48827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6.5h</a:t>
            </a:r>
          </a:p>
        </p:txBody>
      </p:sp>
      <p:graphicFrame>
        <p:nvGraphicFramePr>
          <p:cNvPr id="8" name="Chart 7">
            <a:extLst>
              <a:ext uri="{FF2B5EF4-FFF2-40B4-BE49-F238E27FC236}">
                <a16:creationId xmlns:a16="http://schemas.microsoft.com/office/drawing/2014/main" id="{122E082A-5E32-425D-9322-6187BCB21A09}"/>
              </a:ext>
            </a:extLst>
          </p:cNvPr>
          <p:cNvGraphicFramePr>
            <a:graphicFrameLocks/>
          </p:cNvGraphicFramePr>
          <p:nvPr/>
        </p:nvGraphicFramePr>
        <p:xfrm>
          <a:off x="685800" y="1391574"/>
          <a:ext cx="4951520" cy="4722819"/>
        </p:xfrm>
        <a:graphic>
          <a:graphicData uri="http://schemas.openxmlformats.org/drawingml/2006/chart">
            <c:chart xmlns:c="http://schemas.openxmlformats.org/drawingml/2006/chart" xmlns:r="http://schemas.openxmlformats.org/officeDocument/2006/relationships" r:id="rId9"/>
          </a:graphicData>
        </a:graphic>
      </p:graphicFrame>
      <p:sp>
        <p:nvSpPr>
          <p:cNvPr id="9" name="Rectangle 8">
            <a:extLst>
              <a:ext uri="{FF2B5EF4-FFF2-40B4-BE49-F238E27FC236}">
                <a16:creationId xmlns:a16="http://schemas.microsoft.com/office/drawing/2014/main" id="{D21B8470-B0DE-4FB8-B598-3E980CB1B503}"/>
              </a:ext>
            </a:extLst>
          </p:cNvPr>
          <p:cNvSpPr/>
          <p:nvPr/>
        </p:nvSpPr>
        <p:spPr bwMode="auto">
          <a:xfrm>
            <a:off x="1096384" y="3293456"/>
            <a:ext cx="550416" cy="4882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12min</a:t>
            </a:r>
          </a:p>
        </p:txBody>
      </p:sp>
      <p:sp>
        <p:nvSpPr>
          <p:cNvPr id="10" name="Rectangle 9">
            <a:extLst>
              <a:ext uri="{FF2B5EF4-FFF2-40B4-BE49-F238E27FC236}">
                <a16:creationId xmlns:a16="http://schemas.microsoft.com/office/drawing/2014/main" id="{3AE9A5AD-1965-4FE5-BC0A-C6BC9FFC5A94}"/>
              </a:ext>
            </a:extLst>
          </p:cNvPr>
          <p:cNvSpPr/>
          <p:nvPr/>
        </p:nvSpPr>
        <p:spPr bwMode="auto">
          <a:xfrm>
            <a:off x="2229172" y="3615538"/>
            <a:ext cx="550416" cy="4882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10min</a:t>
            </a:r>
          </a:p>
        </p:txBody>
      </p:sp>
      <p:sp>
        <p:nvSpPr>
          <p:cNvPr id="11" name="Rectangle 10">
            <a:extLst>
              <a:ext uri="{FF2B5EF4-FFF2-40B4-BE49-F238E27FC236}">
                <a16:creationId xmlns:a16="http://schemas.microsoft.com/office/drawing/2014/main" id="{F8D47F25-A997-4976-987B-DB2F0D1F403E}"/>
              </a:ext>
            </a:extLst>
          </p:cNvPr>
          <p:cNvSpPr/>
          <p:nvPr/>
        </p:nvSpPr>
        <p:spPr bwMode="auto">
          <a:xfrm>
            <a:off x="3501790" y="3735682"/>
            <a:ext cx="550416" cy="4882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9min</a:t>
            </a:r>
          </a:p>
        </p:txBody>
      </p:sp>
      <p:sp>
        <p:nvSpPr>
          <p:cNvPr id="12" name="Rectangle 11">
            <a:extLst>
              <a:ext uri="{FF2B5EF4-FFF2-40B4-BE49-F238E27FC236}">
                <a16:creationId xmlns:a16="http://schemas.microsoft.com/office/drawing/2014/main" id="{8AD33134-49DC-44C3-A24B-2A4994ED8DE5}"/>
              </a:ext>
            </a:extLst>
          </p:cNvPr>
          <p:cNvSpPr/>
          <p:nvPr/>
        </p:nvSpPr>
        <p:spPr bwMode="auto">
          <a:xfrm>
            <a:off x="4700566" y="3727001"/>
            <a:ext cx="550416" cy="4882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a:solidFill>
                  <a:srgbClr val="000000"/>
                </a:solidFill>
                <a:latin typeface="Arial" charset="0"/>
                <a:ea typeface="ＭＳ Ｐゴシック" pitchFamily="16" charset="-128"/>
                <a:cs typeface="ＭＳ Ｐゴシック" pitchFamily="-97" charset="-128"/>
              </a:rPr>
              <a:t>10min</a:t>
            </a:r>
          </a:p>
        </p:txBody>
      </p:sp>
      <p:sp>
        <p:nvSpPr>
          <p:cNvPr id="20" name="Title 19">
            <a:extLst>
              <a:ext uri="{FF2B5EF4-FFF2-40B4-BE49-F238E27FC236}">
                <a16:creationId xmlns:a16="http://schemas.microsoft.com/office/drawing/2014/main" id="{10DC925D-F818-4461-B7AA-5C024F9378E4}"/>
              </a:ext>
            </a:extLst>
          </p:cNvPr>
          <p:cNvSpPr>
            <a:spLocks noGrp="1"/>
          </p:cNvSpPr>
          <p:nvPr>
            <p:ph type="title"/>
          </p:nvPr>
        </p:nvSpPr>
        <p:spPr/>
        <p:txBody>
          <a:bodyPr/>
          <a:lstStyle/>
          <a:p>
            <a:r>
              <a:rPr lang="en-US" dirty="0"/>
              <a:t>Benchmarks</a:t>
            </a:r>
          </a:p>
        </p:txBody>
      </p:sp>
    </p:spTree>
    <p:extLst>
      <p:ext uri="{BB962C8B-B14F-4D97-AF65-F5344CB8AC3E}">
        <p14:creationId xmlns:p14="http://schemas.microsoft.com/office/powerpoint/2010/main" val="23270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3BA7290-5EEA-4304-8855-EC1521DDF7B0}"/>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DB59C9F3-261B-46DD-B59B-94E1A3F39B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ECD08B65-DE2A-41BA-BFFF-5127D8CAE27F}"/>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219F3539-7514-4CA8-A275-CE4C16F283DA}"/>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C4AD7CAC-4F6F-4C7A-8BD1-E3F29188437D}"/>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C776C616-D103-45BB-8104-95FF844C2C1E}"/>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3" name="Text Placeholder 2"/>
          <p:cNvSpPr>
            <a:spLocks noGrp="1"/>
          </p:cNvSpPr>
          <p:nvPr>
            <p:ph type="body" idx="1"/>
          </p:nvPr>
        </p:nvSpPr>
        <p:spPr/>
        <p:txBody>
          <a:bodyPr/>
          <a:lstStyle/>
          <a:p>
            <a:endParaRPr lang="en-US" dirty="0"/>
          </a:p>
        </p:txBody>
      </p:sp>
      <p:sp>
        <p:nvSpPr>
          <p:cNvPr id="2" name="Title 1"/>
          <p:cNvSpPr>
            <a:spLocks noGrp="1"/>
          </p:cNvSpPr>
          <p:nvPr>
            <p:ph type="title"/>
          </p:nvPr>
        </p:nvSpPr>
        <p:spPr>
          <a:xfrm>
            <a:off x="915749" y="2734056"/>
            <a:ext cx="8686800" cy="738664"/>
          </a:xfrm>
        </p:spPr>
        <p:txBody>
          <a:bodyPr/>
          <a:lstStyle/>
          <a:p>
            <a:r>
              <a:rPr lang="en-US" b="0" dirty="0"/>
              <a:t>Hands </a:t>
            </a:r>
            <a:r>
              <a:rPr lang="en-US" b="0"/>
              <a:t>On Exercises</a:t>
            </a:r>
            <a:endParaRPr lang="en-US" b="0" dirty="0"/>
          </a:p>
        </p:txBody>
      </p:sp>
    </p:spTree>
    <p:extLst>
      <p:ext uri="{BB962C8B-B14F-4D97-AF65-F5344CB8AC3E}">
        <p14:creationId xmlns:p14="http://schemas.microsoft.com/office/powerpoint/2010/main" val="118549528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C299A44-749A-4C0A-A1B0-3A444261B84C}"/>
              </a:ext>
            </a:extLst>
          </p:cNvPr>
          <p:cNvGrpSpPr/>
          <p:nvPr/>
        </p:nvGrpSpPr>
        <p:grpSpPr>
          <a:xfrm>
            <a:off x="0" y="0"/>
            <a:ext cx="12192001" cy="6858000"/>
            <a:chOff x="0" y="0"/>
            <a:chExt cx="12192001" cy="6858000"/>
          </a:xfrm>
        </p:grpSpPr>
        <p:pic>
          <p:nvPicPr>
            <p:cNvPr id="24" name="Picture 23">
              <a:extLst>
                <a:ext uri="{FF2B5EF4-FFF2-40B4-BE49-F238E27FC236}">
                  <a16:creationId xmlns:a16="http://schemas.microsoft.com/office/drawing/2014/main" id="{172CBA0F-1C99-430A-9BC8-144418C122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BF60A5F1-2970-44A5-99A2-877A15B7A01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6" name="Picture 25">
              <a:extLst>
                <a:ext uri="{FF2B5EF4-FFF2-40B4-BE49-F238E27FC236}">
                  <a16:creationId xmlns:a16="http://schemas.microsoft.com/office/drawing/2014/main" id="{F5FD5A28-7D76-442C-8E12-3A37319EABC6}"/>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7" name="Picture 26">
              <a:extLst>
                <a:ext uri="{FF2B5EF4-FFF2-40B4-BE49-F238E27FC236}">
                  <a16:creationId xmlns:a16="http://schemas.microsoft.com/office/drawing/2014/main" id="{B739BEE3-8F77-462F-819F-D0DCB3401708}"/>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9" name="Rectangle 28">
              <a:extLst>
                <a:ext uri="{FF2B5EF4-FFF2-40B4-BE49-F238E27FC236}">
                  <a16:creationId xmlns:a16="http://schemas.microsoft.com/office/drawing/2014/main" id="{06FBF480-1B05-4593-9F4A-A4AD643FF958}"/>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r>
              <a:rPr lang="en-US" dirty="0"/>
              <a:t>Logging in to the instance </a:t>
            </a:r>
          </a:p>
        </p:txBody>
      </p:sp>
      <p:sp>
        <p:nvSpPr>
          <p:cNvPr id="18" name="Content Placeholder 3">
            <a:extLst>
              <a:ext uri="{FF2B5EF4-FFF2-40B4-BE49-F238E27FC236}">
                <a16:creationId xmlns:a16="http://schemas.microsoft.com/office/drawing/2014/main" id="{9C390058-B4C4-4A7F-8076-B4D5B69F2F71}"/>
              </a:ext>
            </a:extLst>
          </p:cNvPr>
          <p:cNvSpPr>
            <a:spLocks noGrp="1"/>
          </p:cNvSpPr>
          <p:nvPr>
            <p:ph sz="quarter" idx="12"/>
          </p:nvPr>
        </p:nvSpPr>
        <p:spPr>
          <a:xfrm>
            <a:off x="914400" y="1828805"/>
            <a:ext cx="4312323" cy="4346570"/>
          </a:xfrm>
        </p:spPr>
        <p:txBody>
          <a:bodyPr/>
          <a:lstStyle/>
          <a:p>
            <a:r>
              <a:rPr lang="en-US" sz="1600" b="0" dirty="0"/>
              <a:t>Login to the local Administrator account of your allotted instance.</a:t>
            </a:r>
          </a:p>
          <a:p>
            <a:endParaRPr lang="en-US" sz="1600" b="0" dirty="0"/>
          </a:p>
        </p:txBody>
      </p:sp>
      <p:pic>
        <p:nvPicPr>
          <p:cNvPr id="3" name="Picture 2">
            <a:extLst>
              <a:ext uri="{FF2B5EF4-FFF2-40B4-BE49-F238E27FC236}">
                <a16:creationId xmlns:a16="http://schemas.microsoft.com/office/drawing/2014/main" id="{685597F3-0E5A-4959-86B0-8D03B646D7DE}"/>
              </a:ext>
            </a:extLst>
          </p:cNvPr>
          <p:cNvPicPr>
            <a:picLocks noChangeAspect="1"/>
          </p:cNvPicPr>
          <p:nvPr/>
        </p:nvPicPr>
        <p:blipFill>
          <a:blip r:embed="rId7"/>
          <a:stretch>
            <a:fillRect/>
          </a:stretch>
        </p:blipFill>
        <p:spPr>
          <a:xfrm>
            <a:off x="6683284" y="1058342"/>
            <a:ext cx="4312323" cy="4970136"/>
          </a:xfrm>
          <a:prstGeom prst="rect">
            <a:avLst/>
          </a:prstGeom>
        </p:spPr>
      </p:pic>
    </p:spTree>
    <p:extLst>
      <p:ext uri="{BB962C8B-B14F-4D97-AF65-F5344CB8AC3E}">
        <p14:creationId xmlns:p14="http://schemas.microsoft.com/office/powerpoint/2010/main" val="429435183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C299A44-749A-4C0A-A1B0-3A444261B84C}"/>
              </a:ext>
            </a:extLst>
          </p:cNvPr>
          <p:cNvGrpSpPr/>
          <p:nvPr/>
        </p:nvGrpSpPr>
        <p:grpSpPr>
          <a:xfrm>
            <a:off x="0" y="0"/>
            <a:ext cx="12192001" cy="6858000"/>
            <a:chOff x="0" y="0"/>
            <a:chExt cx="12192001" cy="6858000"/>
          </a:xfrm>
        </p:grpSpPr>
        <p:pic>
          <p:nvPicPr>
            <p:cNvPr id="24" name="Picture 23">
              <a:extLst>
                <a:ext uri="{FF2B5EF4-FFF2-40B4-BE49-F238E27FC236}">
                  <a16:creationId xmlns:a16="http://schemas.microsoft.com/office/drawing/2014/main" id="{172CBA0F-1C99-430A-9BC8-144418C122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BF60A5F1-2970-44A5-99A2-877A15B7A01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6" name="Picture 25">
              <a:extLst>
                <a:ext uri="{FF2B5EF4-FFF2-40B4-BE49-F238E27FC236}">
                  <a16:creationId xmlns:a16="http://schemas.microsoft.com/office/drawing/2014/main" id="{F5FD5A28-7D76-442C-8E12-3A37319EABC6}"/>
                </a:ext>
              </a:extLst>
            </p:cNvPr>
            <p:cNvPicPr>
              <a:picLocks noChangeAspect="1"/>
            </p:cNvPicPr>
            <p:nvPr/>
          </p:nvPicPr>
          <p:blipFill rotWithShape="1">
            <a:blip r:embed="rId3" cstate="email">
              <a:alphaModFix amt="25000"/>
              <a:extLst>
                <a:ext uri="{BEBA8EAE-BF5A-486C-A8C5-ECC9F3942E4B}">
                  <a14:imgProps xmlns:a14="http://schemas.microsoft.com/office/drawing/2010/main">
                    <a14:imgLayer r:embed="rId4">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7" name="Picture 26">
              <a:extLst>
                <a:ext uri="{FF2B5EF4-FFF2-40B4-BE49-F238E27FC236}">
                  <a16:creationId xmlns:a16="http://schemas.microsoft.com/office/drawing/2014/main" id="{B739BEE3-8F77-462F-819F-D0DCB3401708}"/>
                </a:ext>
              </a:extLst>
            </p:cNvPr>
            <p:cNvPicPr>
              <a:picLocks noChangeAspect="1"/>
            </p:cNvPicPr>
            <p:nvPr/>
          </p:nvPicPr>
          <p:blipFill rotWithShape="1">
            <a:blip r:embed="rId5" cstate="email">
              <a:alphaModFix amt="15000"/>
              <a:extLst>
                <a:ext uri="{BEBA8EAE-BF5A-486C-A8C5-ECC9F3942E4B}">
                  <a14:imgProps xmlns:a14="http://schemas.microsoft.com/office/drawing/2010/main">
                    <a14:imgLayer r:embed="rId6">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9" name="Rectangle 28">
              <a:extLst>
                <a:ext uri="{FF2B5EF4-FFF2-40B4-BE49-F238E27FC236}">
                  <a16:creationId xmlns:a16="http://schemas.microsoft.com/office/drawing/2014/main" id="{06FBF480-1B05-4593-9F4A-A4AD643FF958}"/>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r>
              <a:rPr lang="en-US" dirty="0"/>
              <a:t>Get Required data</a:t>
            </a:r>
          </a:p>
        </p:txBody>
      </p:sp>
      <p:sp>
        <p:nvSpPr>
          <p:cNvPr id="18" name="Content Placeholder 3">
            <a:extLst>
              <a:ext uri="{FF2B5EF4-FFF2-40B4-BE49-F238E27FC236}">
                <a16:creationId xmlns:a16="http://schemas.microsoft.com/office/drawing/2014/main" id="{9C390058-B4C4-4A7F-8076-B4D5B69F2F71}"/>
              </a:ext>
            </a:extLst>
          </p:cNvPr>
          <p:cNvSpPr>
            <a:spLocks noGrp="1"/>
          </p:cNvSpPr>
          <p:nvPr>
            <p:ph sz="quarter" idx="12"/>
          </p:nvPr>
        </p:nvSpPr>
        <p:spPr>
          <a:xfrm>
            <a:off x="914400" y="1828805"/>
            <a:ext cx="7164475" cy="4346570"/>
          </a:xfrm>
        </p:spPr>
        <p:txBody>
          <a:bodyPr/>
          <a:lstStyle/>
          <a:p>
            <a:r>
              <a:rPr lang="en-US" sz="1600" b="0" dirty="0"/>
              <a:t>Open Windows Explorer</a:t>
            </a:r>
          </a:p>
          <a:p>
            <a:r>
              <a:rPr lang="en-US" sz="1600" b="0" dirty="0"/>
              <a:t>Navigate to Z:\</a:t>
            </a:r>
          </a:p>
          <a:p>
            <a:r>
              <a:rPr lang="en-US" sz="1600" b="0" dirty="0"/>
              <a:t>Copy the folder “Z:\Deep Learning with ArcGIS” to D drive.</a:t>
            </a:r>
          </a:p>
          <a:p>
            <a:r>
              <a:rPr lang="en-US" sz="1600" b="0" dirty="0"/>
              <a:t>Open the pro project “Deep Learning with </a:t>
            </a:r>
            <a:r>
              <a:rPr lang="en-US" sz="1600" b="0" dirty="0" err="1"/>
              <a:t>ArcGIS.ppkx</a:t>
            </a:r>
            <a:r>
              <a:rPr lang="en-US" sz="1600" b="0" dirty="0"/>
              <a:t>” by double clicking on it.</a:t>
            </a:r>
          </a:p>
          <a:p>
            <a:r>
              <a:rPr lang="en-US" sz="1600" b="0" dirty="0"/>
              <a:t>Extract the contents of “Hands on.zip” file.</a:t>
            </a:r>
          </a:p>
        </p:txBody>
      </p:sp>
    </p:spTree>
    <p:extLst>
      <p:ext uri="{BB962C8B-B14F-4D97-AF65-F5344CB8AC3E}">
        <p14:creationId xmlns:p14="http://schemas.microsoft.com/office/powerpoint/2010/main" val="110388546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59EDD7-B960-4BB6-9943-AB949B05739B}"/>
              </a:ext>
            </a:extLst>
          </p:cNvPr>
          <p:cNvSpPr>
            <a:spLocks noGrp="1"/>
          </p:cNvSpPr>
          <p:nvPr>
            <p:ph type="body" idx="1"/>
          </p:nvPr>
        </p:nvSpPr>
        <p:spPr>
          <a:xfrm>
            <a:off x="6785953" y="3524351"/>
            <a:ext cx="4527741" cy="677108"/>
          </a:xfrm>
        </p:spPr>
        <p:txBody>
          <a:bodyPr/>
          <a:lstStyle/>
          <a:p>
            <a:endParaRPr lang="en-US" dirty="0"/>
          </a:p>
          <a:p>
            <a:r>
              <a:rPr lang="en-US" dirty="0"/>
              <a:t>ArcGIS Pro, </a:t>
            </a:r>
            <a:r>
              <a:rPr lang="en-US" dirty="0" err="1"/>
              <a:t>Jupyter</a:t>
            </a:r>
            <a:r>
              <a:rPr lang="en-US" dirty="0"/>
              <a:t> Notebook</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6785953" y="635247"/>
            <a:ext cx="4527741" cy="584775"/>
          </a:xfrm>
        </p:spPr>
        <p:txBody>
          <a:bodyPr/>
          <a:lstStyle/>
          <a:p>
            <a:r>
              <a:rPr lang="en-US" b="0" dirty="0"/>
              <a:t>Hands On Exercise</a:t>
            </a:r>
          </a:p>
        </p:txBody>
      </p:sp>
      <p:sp>
        <p:nvSpPr>
          <p:cNvPr id="8" name="Rectangle 7">
            <a:extLst>
              <a:ext uri="{FF2B5EF4-FFF2-40B4-BE49-F238E27FC236}">
                <a16:creationId xmlns:a16="http://schemas.microsoft.com/office/drawing/2014/main" id="{77554006-2B26-4F8C-8304-247823C61E0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Title 1">
            <a:extLst>
              <a:ext uri="{FF2B5EF4-FFF2-40B4-BE49-F238E27FC236}">
                <a16:creationId xmlns:a16="http://schemas.microsoft.com/office/drawing/2014/main" id="{5E2910C7-FFC8-4BF8-9C94-0E9863C94F14}"/>
              </a:ext>
            </a:extLst>
          </p:cNvPr>
          <p:cNvSpPr txBox="1">
            <a:spLocks/>
          </p:cNvSpPr>
          <p:nvPr/>
        </p:nvSpPr>
        <p:spPr>
          <a:xfrm>
            <a:off x="6785954" y="3028890"/>
            <a:ext cx="4527741" cy="430887"/>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2800" b="0" dirty="0">
                <a:latin typeface="+mn-lt"/>
              </a:rPr>
              <a:t>Slums Extraction </a:t>
            </a:r>
          </a:p>
        </p:txBody>
      </p:sp>
      <p:pic>
        <p:nvPicPr>
          <p:cNvPr id="11" name="Picture 10">
            <a:extLst>
              <a:ext uri="{FF2B5EF4-FFF2-40B4-BE49-F238E27FC236}">
                <a16:creationId xmlns:a16="http://schemas.microsoft.com/office/drawing/2014/main" id="{4512CFB5-D8DC-4BFF-B640-251037B9839E}"/>
              </a:ext>
            </a:extLst>
          </p:cNvPr>
          <p:cNvPicPr>
            <a:picLocks noChangeAspect="1"/>
          </p:cNvPicPr>
          <p:nvPr/>
        </p:nvPicPr>
        <p:blipFill>
          <a:blip r:embed="rId3"/>
          <a:stretch>
            <a:fillRect/>
          </a:stretch>
        </p:blipFill>
        <p:spPr>
          <a:xfrm>
            <a:off x="1182043" y="570687"/>
            <a:ext cx="4675592" cy="2755318"/>
          </a:xfrm>
          <a:prstGeom prst="rect">
            <a:avLst/>
          </a:prstGeom>
          <a:effectLst>
            <a:reflection blurRad="6350" stA="52000" endA="300" endPos="35000" dir="5400000" sy="-100000" algn="bl" rotWithShape="0"/>
          </a:effectLst>
        </p:spPr>
      </p:pic>
      <p:pic>
        <p:nvPicPr>
          <p:cNvPr id="4" name="Picture 3">
            <a:extLst>
              <a:ext uri="{FF2B5EF4-FFF2-40B4-BE49-F238E27FC236}">
                <a16:creationId xmlns:a16="http://schemas.microsoft.com/office/drawing/2014/main" id="{74B9BD01-519D-4F75-8992-618C50227FBC}"/>
              </a:ext>
            </a:extLst>
          </p:cNvPr>
          <p:cNvPicPr>
            <a:picLocks noChangeAspect="1"/>
          </p:cNvPicPr>
          <p:nvPr/>
        </p:nvPicPr>
        <p:blipFill>
          <a:blip r:embed="rId4"/>
          <a:stretch>
            <a:fillRect/>
          </a:stretch>
        </p:blipFill>
        <p:spPr>
          <a:xfrm>
            <a:off x="492527" y="1419203"/>
            <a:ext cx="5140649" cy="360394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527350488"/>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59EDD7-B960-4BB6-9943-AB949B05739B}"/>
              </a:ext>
            </a:extLst>
          </p:cNvPr>
          <p:cNvSpPr>
            <a:spLocks noGrp="1"/>
          </p:cNvSpPr>
          <p:nvPr>
            <p:ph type="body" idx="1"/>
          </p:nvPr>
        </p:nvSpPr>
        <p:spPr>
          <a:xfrm>
            <a:off x="6785953" y="3524351"/>
            <a:ext cx="4527741" cy="677108"/>
          </a:xfrm>
        </p:spPr>
        <p:txBody>
          <a:bodyPr/>
          <a:lstStyle/>
          <a:p>
            <a:endParaRPr lang="en-US" dirty="0"/>
          </a:p>
          <a:p>
            <a:r>
              <a:rPr lang="en-US" dirty="0"/>
              <a:t>ArcGIS Pro, </a:t>
            </a:r>
            <a:r>
              <a:rPr lang="en-US" dirty="0" err="1"/>
              <a:t>Jupyter</a:t>
            </a:r>
            <a:r>
              <a:rPr lang="en-US" dirty="0"/>
              <a:t> Notebook</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6785953" y="635247"/>
            <a:ext cx="4527741" cy="584775"/>
          </a:xfrm>
        </p:spPr>
        <p:txBody>
          <a:bodyPr/>
          <a:lstStyle/>
          <a:p>
            <a:r>
              <a:rPr lang="en-US" b="0" dirty="0"/>
              <a:t>Hands On Exercise</a:t>
            </a:r>
          </a:p>
        </p:txBody>
      </p:sp>
      <p:sp>
        <p:nvSpPr>
          <p:cNvPr id="8" name="Rectangle 7">
            <a:extLst>
              <a:ext uri="{FF2B5EF4-FFF2-40B4-BE49-F238E27FC236}">
                <a16:creationId xmlns:a16="http://schemas.microsoft.com/office/drawing/2014/main" id="{77554006-2B26-4F8C-8304-247823C61E0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Title 1">
            <a:extLst>
              <a:ext uri="{FF2B5EF4-FFF2-40B4-BE49-F238E27FC236}">
                <a16:creationId xmlns:a16="http://schemas.microsoft.com/office/drawing/2014/main" id="{5E2910C7-FFC8-4BF8-9C94-0E9863C94F14}"/>
              </a:ext>
            </a:extLst>
          </p:cNvPr>
          <p:cNvSpPr txBox="1">
            <a:spLocks/>
          </p:cNvSpPr>
          <p:nvPr/>
        </p:nvSpPr>
        <p:spPr>
          <a:xfrm>
            <a:off x="6785954" y="3028890"/>
            <a:ext cx="4527741" cy="430887"/>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2800" b="0" dirty="0">
                <a:latin typeface="+mn-lt"/>
              </a:rPr>
              <a:t>Brick Kilns Detection </a:t>
            </a:r>
          </a:p>
        </p:txBody>
      </p:sp>
      <p:pic>
        <p:nvPicPr>
          <p:cNvPr id="11" name="Picture 10">
            <a:extLst>
              <a:ext uri="{FF2B5EF4-FFF2-40B4-BE49-F238E27FC236}">
                <a16:creationId xmlns:a16="http://schemas.microsoft.com/office/drawing/2014/main" id="{4512CFB5-D8DC-4BFF-B640-251037B9839E}"/>
              </a:ext>
            </a:extLst>
          </p:cNvPr>
          <p:cNvPicPr>
            <a:picLocks noChangeAspect="1"/>
          </p:cNvPicPr>
          <p:nvPr/>
        </p:nvPicPr>
        <p:blipFill>
          <a:blip r:embed="rId3"/>
          <a:stretch>
            <a:fillRect/>
          </a:stretch>
        </p:blipFill>
        <p:spPr>
          <a:xfrm>
            <a:off x="1122119" y="570687"/>
            <a:ext cx="4795440" cy="2755318"/>
          </a:xfrm>
          <a:prstGeom prst="rect">
            <a:avLst/>
          </a:prstGeom>
          <a:effectLst>
            <a:reflection blurRad="6350" stA="52000" endA="300" endPos="35000" dir="5400000" sy="-100000" algn="bl" rotWithShape="0"/>
          </a:effectLst>
        </p:spPr>
      </p:pic>
      <p:pic>
        <p:nvPicPr>
          <p:cNvPr id="4" name="Picture 3">
            <a:extLst>
              <a:ext uri="{FF2B5EF4-FFF2-40B4-BE49-F238E27FC236}">
                <a16:creationId xmlns:a16="http://schemas.microsoft.com/office/drawing/2014/main" id="{74B9BD01-519D-4F75-8992-618C50227FBC}"/>
              </a:ext>
            </a:extLst>
          </p:cNvPr>
          <p:cNvPicPr>
            <a:picLocks noChangeAspect="1"/>
          </p:cNvPicPr>
          <p:nvPr/>
        </p:nvPicPr>
        <p:blipFill>
          <a:blip r:embed="rId4"/>
          <a:stretch>
            <a:fillRect/>
          </a:stretch>
        </p:blipFill>
        <p:spPr>
          <a:xfrm>
            <a:off x="492527" y="1408970"/>
            <a:ext cx="5140649" cy="3624409"/>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29983286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59EDD7-B960-4BB6-9943-AB949B05739B}"/>
              </a:ext>
            </a:extLst>
          </p:cNvPr>
          <p:cNvSpPr>
            <a:spLocks noGrp="1"/>
          </p:cNvSpPr>
          <p:nvPr>
            <p:ph type="body" idx="1"/>
          </p:nvPr>
        </p:nvSpPr>
        <p:spPr>
          <a:xfrm>
            <a:off x="6785953" y="3524351"/>
            <a:ext cx="4527741" cy="677108"/>
          </a:xfrm>
        </p:spPr>
        <p:txBody>
          <a:bodyPr/>
          <a:lstStyle/>
          <a:p>
            <a:endParaRPr lang="en-US" dirty="0"/>
          </a:p>
          <a:p>
            <a:r>
              <a:rPr lang="en-US" dirty="0"/>
              <a:t>ArcGIS Pro, </a:t>
            </a:r>
            <a:r>
              <a:rPr lang="en-US" dirty="0" err="1"/>
              <a:t>Jupyter</a:t>
            </a:r>
            <a:r>
              <a:rPr lang="en-US" dirty="0"/>
              <a:t> Notebook</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6785953" y="635247"/>
            <a:ext cx="4527741" cy="584775"/>
          </a:xfrm>
        </p:spPr>
        <p:txBody>
          <a:bodyPr/>
          <a:lstStyle/>
          <a:p>
            <a:r>
              <a:rPr lang="en-US" b="0" dirty="0"/>
              <a:t>Hands On Exercise</a:t>
            </a:r>
          </a:p>
        </p:txBody>
      </p:sp>
      <p:sp>
        <p:nvSpPr>
          <p:cNvPr id="8" name="Rectangle 7">
            <a:extLst>
              <a:ext uri="{FF2B5EF4-FFF2-40B4-BE49-F238E27FC236}">
                <a16:creationId xmlns:a16="http://schemas.microsoft.com/office/drawing/2014/main" id="{77554006-2B26-4F8C-8304-247823C61E0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Title 1">
            <a:extLst>
              <a:ext uri="{FF2B5EF4-FFF2-40B4-BE49-F238E27FC236}">
                <a16:creationId xmlns:a16="http://schemas.microsoft.com/office/drawing/2014/main" id="{5E2910C7-FFC8-4BF8-9C94-0E9863C94F14}"/>
              </a:ext>
            </a:extLst>
          </p:cNvPr>
          <p:cNvSpPr txBox="1">
            <a:spLocks/>
          </p:cNvSpPr>
          <p:nvPr/>
        </p:nvSpPr>
        <p:spPr>
          <a:xfrm>
            <a:off x="6785954" y="3028890"/>
            <a:ext cx="4527741" cy="430887"/>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2800" b="0">
                <a:latin typeface="+mn-lt"/>
              </a:rPr>
              <a:t>Landcover Classification</a:t>
            </a:r>
            <a:endParaRPr lang="en-US" sz="2800" b="0" dirty="0">
              <a:latin typeface="+mn-lt"/>
            </a:endParaRPr>
          </a:p>
        </p:txBody>
      </p:sp>
      <p:pic>
        <p:nvPicPr>
          <p:cNvPr id="11" name="Picture 10">
            <a:extLst>
              <a:ext uri="{FF2B5EF4-FFF2-40B4-BE49-F238E27FC236}">
                <a16:creationId xmlns:a16="http://schemas.microsoft.com/office/drawing/2014/main" id="{4512CFB5-D8DC-4BFF-B640-251037B9839E}"/>
              </a:ext>
            </a:extLst>
          </p:cNvPr>
          <p:cNvPicPr>
            <a:picLocks noChangeAspect="1"/>
          </p:cNvPicPr>
          <p:nvPr/>
        </p:nvPicPr>
        <p:blipFill>
          <a:blip r:embed="rId3"/>
          <a:stretch>
            <a:fillRect/>
          </a:stretch>
        </p:blipFill>
        <p:spPr>
          <a:xfrm>
            <a:off x="1182043" y="598053"/>
            <a:ext cx="4675592" cy="2700585"/>
          </a:xfrm>
          <a:prstGeom prst="rect">
            <a:avLst/>
          </a:prstGeom>
          <a:effectLst>
            <a:reflection blurRad="6350" stA="52000" endA="300" endPos="35000" dir="5400000" sy="-100000" algn="bl" rotWithShape="0"/>
          </a:effectLst>
        </p:spPr>
      </p:pic>
      <p:pic>
        <p:nvPicPr>
          <p:cNvPr id="4" name="Picture 3">
            <a:extLst>
              <a:ext uri="{FF2B5EF4-FFF2-40B4-BE49-F238E27FC236}">
                <a16:creationId xmlns:a16="http://schemas.microsoft.com/office/drawing/2014/main" id="{74B9BD01-519D-4F75-8992-618C50227FBC}"/>
              </a:ext>
            </a:extLst>
          </p:cNvPr>
          <p:cNvPicPr>
            <a:picLocks noChangeAspect="1"/>
          </p:cNvPicPr>
          <p:nvPr/>
        </p:nvPicPr>
        <p:blipFill>
          <a:blip r:embed="rId4"/>
          <a:stretch>
            <a:fillRect/>
          </a:stretch>
        </p:blipFill>
        <p:spPr>
          <a:xfrm>
            <a:off x="500710" y="1419203"/>
            <a:ext cx="5124283" cy="360394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720947389"/>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3CD9EBD-3964-4555-B10F-AAA0B865DD1D}"/>
              </a:ext>
            </a:extLst>
          </p:cNvPr>
          <p:cNvGrpSpPr/>
          <p:nvPr/>
        </p:nvGrpSpPr>
        <p:grpSpPr>
          <a:xfrm>
            <a:off x="0" y="0"/>
            <a:ext cx="12192001" cy="6858000"/>
            <a:chOff x="0" y="0"/>
            <a:chExt cx="12192001" cy="6858000"/>
          </a:xfrm>
        </p:grpSpPr>
        <p:pic>
          <p:nvPicPr>
            <p:cNvPr id="7" name="Picture 6">
              <a:extLst>
                <a:ext uri="{FF2B5EF4-FFF2-40B4-BE49-F238E27FC236}">
                  <a16:creationId xmlns:a16="http://schemas.microsoft.com/office/drawing/2014/main" id="{08B07671-030C-47EC-BE7B-C23627E5C4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D6BC8ACE-F29B-4A9B-A910-D31C7C5A310F}"/>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B5566555-5B88-4043-AF36-919052918A05}"/>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10" name="Picture 9">
              <a:extLst>
                <a:ext uri="{FF2B5EF4-FFF2-40B4-BE49-F238E27FC236}">
                  <a16:creationId xmlns:a16="http://schemas.microsoft.com/office/drawing/2014/main" id="{17885F0E-1220-4B55-B7CC-ECE1B949C6FF}"/>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11" name="Rectangle 10">
              <a:extLst>
                <a:ext uri="{FF2B5EF4-FFF2-40B4-BE49-F238E27FC236}">
                  <a16:creationId xmlns:a16="http://schemas.microsoft.com/office/drawing/2014/main" id="{6E3DDB15-B802-45BB-85C8-D4A082763A83}"/>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3C9CBDF7-62C0-4ACC-BF39-C2C9819EE783}"/>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90B0FC9-E95C-4885-9EBC-424FB23011F5}"/>
              </a:ext>
            </a:extLst>
          </p:cNvPr>
          <p:cNvSpPr>
            <a:spLocks noGrp="1"/>
          </p:cNvSpPr>
          <p:nvPr>
            <p:ph sz="half" idx="2"/>
          </p:nvPr>
        </p:nvSpPr>
        <p:spPr/>
        <p:txBody>
          <a:bodyPr/>
          <a:lstStyle/>
          <a:p>
            <a:r>
              <a:rPr lang="en-GB" sz="1800" dirty="0">
                <a:latin typeface="Avenir Next LT Pro" panose="020B0504020202020204" pitchFamily="34" charset="0"/>
              </a:rPr>
              <a:t>Geonet Community </a:t>
            </a:r>
            <a:r>
              <a:rPr lang="en-US" sz="1800" dirty="0">
                <a:hlinkClick r:id="rId8"/>
              </a:rPr>
              <a:t>https://community.esri.com/groups/arcgis-python-api/pages/overview</a:t>
            </a:r>
            <a:endParaRPr lang="en-GB" sz="1800" dirty="0">
              <a:latin typeface="Avenir Next LT Pro" panose="020B0504020202020204" pitchFamily="34" charset="0"/>
            </a:endParaRPr>
          </a:p>
          <a:p>
            <a:r>
              <a:rPr lang="en-GB" sz="1800" dirty="0">
                <a:latin typeface="Avenir Next LT Pro" panose="020B0504020202020204" pitchFamily="34" charset="0"/>
              </a:rPr>
              <a:t>ArcGIS API for Python </a:t>
            </a:r>
            <a:r>
              <a:rPr lang="en-US" sz="1800" dirty="0">
                <a:hlinkClick r:id="rId9"/>
              </a:rPr>
              <a:t>https://developers.arcgis.com/python/</a:t>
            </a:r>
            <a:endParaRPr lang="en-US" sz="1800" dirty="0"/>
          </a:p>
          <a:p>
            <a:r>
              <a:rPr lang="en-US" sz="1800" dirty="0"/>
              <a:t>API Reference </a:t>
            </a:r>
            <a:r>
              <a:rPr lang="en-US" sz="1800" dirty="0">
                <a:hlinkClick r:id="rId10"/>
              </a:rPr>
              <a:t>https://developers.arcgis.com/python/api-reference/</a:t>
            </a:r>
            <a:endParaRPr lang="en-US" sz="1800" dirty="0"/>
          </a:p>
          <a:p>
            <a:r>
              <a:rPr lang="en-US" sz="1800" dirty="0"/>
              <a:t>GitHub Repo </a:t>
            </a:r>
            <a:r>
              <a:rPr lang="en-US" sz="1800" dirty="0">
                <a:hlinkClick r:id="rId11"/>
              </a:rPr>
              <a:t>https://github.com/Esri/arcgis-python-api</a:t>
            </a:r>
            <a:endParaRPr lang="en-US" sz="1800" dirty="0"/>
          </a:p>
          <a:p>
            <a:r>
              <a:rPr lang="en-US" sz="1800" dirty="0">
                <a:latin typeface="Avenir Next LT Pro" panose="020B0504020202020204" pitchFamily="34" charset="0"/>
              </a:rPr>
              <a:t>Sample Notebooks </a:t>
            </a:r>
            <a:r>
              <a:rPr lang="en-US" sz="1800" dirty="0">
                <a:hlinkClick r:id="rId12"/>
              </a:rPr>
              <a:t>https://developers.arcgis.com/python/sample-notebooks/</a:t>
            </a:r>
            <a:endParaRPr lang="en-US" sz="1800" dirty="0"/>
          </a:p>
          <a:p>
            <a:r>
              <a:rPr lang="en-US" sz="1800" dirty="0" err="1"/>
              <a:t>GeoAI</a:t>
            </a:r>
            <a:r>
              <a:rPr lang="en-US" sz="1800" dirty="0"/>
              <a:t> blogs </a:t>
            </a:r>
            <a:r>
              <a:rPr lang="en-US" sz="1800" dirty="0">
                <a:hlinkClick r:id="rId13"/>
              </a:rPr>
              <a:t>https://medium.com/geoai</a:t>
            </a:r>
            <a:endParaRPr lang="en-US" sz="1800" dirty="0"/>
          </a:p>
          <a:p>
            <a:pPr marL="0" indent="0">
              <a:buNone/>
            </a:pPr>
            <a:endParaRPr lang="en-US" sz="1800" b="0" dirty="0"/>
          </a:p>
          <a:p>
            <a:pPr marL="0" indent="0">
              <a:buNone/>
            </a:pPr>
            <a:r>
              <a:rPr lang="en-US" sz="1800" b="0" dirty="0"/>
              <a:t>Practical deep learning for coders:</a:t>
            </a:r>
          </a:p>
          <a:p>
            <a:pPr>
              <a:buFont typeface="Arial" panose="020B0604020202020204" pitchFamily="34" charset="0"/>
              <a:buChar char="•"/>
            </a:pPr>
            <a:r>
              <a:rPr lang="en-US" sz="1800" b="0" dirty="0">
                <a:hlinkClick r:id="rId14">
                  <a:extLst>
                    <a:ext uri="{A12FA001-AC4F-418D-AE19-62706E023703}">
                      <ahyp:hlinkClr xmlns:ahyp="http://schemas.microsoft.com/office/drawing/2018/hyperlinkcolor" val="tx"/>
                    </a:ext>
                  </a:extLst>
                </a:hlinkClick>
              </a:rPr>
              <a:t>https://course.fast.ai/</a:t>
            </a:r>
            <a:endParaRPr lang="en-US" sz="1800" b="0" dirty="0"/>
          </a:p>
          <a:p>
            <a:endParaRPr lang="en-US" sz="1800" dirty="0"/>
          </a:p>
          <a:p>
            <a:r>
              <a:rPr lang="en-US" sz="1800" dirty="0"/>
              <a:t>Try it out on </a:t>
            </a:r>
            <a:r>
              <a:rPr lang="en-US" sz="1800" dirty="0" err="1"/>
              <a:t>collab</a:t>
            </a:r>
            <a:r>
              <a:rPr lang="en-US" sz="1800" dirty="0"/>
              <a:t> </a:t>
            </a:r>
            <a:r>
              <a:rPr lang="en-US" sz="1800" dirty="0">
                <a:hlinkClick r:id="rId15"/>
              </a:rPr>
              <a:t>https://drive.google.com/open?id=1qhFkvZiT4a9uzinisVI0ugHmUeA43Afd</a:t>
            </a:r>
            <a:endParaRPr lang="en-US" sz="1800" dirty="0"/>
          </a:p>
          <a:p>
            <a:endParaRPr lang="en-US" sz="1800" dirty="0"/>
          </a:p>
          <a:p>
            <a:pPr marL="0" indent="0">
              <a:buNone/>
            </a:pPr>
            <a:endParaRPr lang="en-GB" sz="1800" b="0" dirty="0">
              <a:latin typeface="Avenir Next LT Pro" panose="020B0504020202020204" pitchFamily="34" charset="0"/>
            </a:endParaRPr>
          </a:p>
          <a:p>
            <a:pPr marL="0" indent="0">
              <a:buNone/>
            </a:pPr>
            <a:endParaRPr lang="en-GB" sz="1800" b="0" dirty="0">
              <a:latin typeface="Avenir Next LT Pro" panose="020B0504020202020204" pitchFamily="34" charset="0"/>
            </a:endParaRPr>
          </a:p>
          <a:p>
            <a:endParaRPr lang="en-US" sz="1800" b="0" dirty="0">
              <a:latin typeface="Avenir Next LT Pro" panose="020B0504020202020204" pitchFamily="34" charset="0"/>
            </a:endParaRPr>
          </a:p>
          <a:p>
            <a:endParaRPr lang="en-GB" sz="1800" b="0" dirty="0">
              <a:latin typeface="Avenir Next LT Pro" panose="020B0504020202020204" pitchFamily="34" charset="0"/>
            </a:endParaRPr>
          </a:p>
        </p:txBody>
      </p:sp>
    </p:spTree>
    <p:extLst>
      <p:ext uri="{BB962C8B-B14F-4D97-AF65-F5344CB8AC3E}">
        <p14:creationId xmlns:p14="http://schemas.microsoft.com/office/powerpoint/2010/main" val="398767635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7D25964-2D34-496D-AD36-B11B1AED993E}"/>
              </a:ext>
            </a:extLst>
          </p:cNvPr>
          <p:cNvGrpSpPr/>
          <p:nvPr/>
        </p:nvGrpSpPr>
        <p:grpSpPr>
          <a:xfrm>
            <a:off x="0" y="0"/>
            <a:ext cx="12192001" cy="6858000"/>
            <a:chOff x="0" y="0"/>
            <a:chExt cx="12192001" cy="6858000"/>
          </a:xfrm>
        </p:grpSpPr>
        <p:pic>
          <p:nvPicPr>
            <p:cNvPr id="18" name="Picture 17">
              <a:extLst>
                <a:ext uri="{FF2B5EF4-FFF2-40B4-BE49-F238E27FC236}">
                  <a16:creationId xmlns:a16="http://schemas.microsoft.com/office/drawing/2014/main" id="{B8BE4976-8ECF-4DDD-868E-EF005F9C1E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161102D9-9FCA-49EC-8653-8E22C7E1282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0" name="Picture 19">
              <a:extLst>
                <a:ext uri="{FF2B5EF4-FFF2-40B4-BE49-F238E27FC236}">
                  <a16:creationId xmlns:a16="http://schemas.microsoft.com/office/drawing/2014/main" id="{44745527-FA01-42B3-9BAB-5216FAE3C250}"/>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21" name="Picture 20">
              <a:extLst>
                <a:ext uri="{FF2B5EF4-FFF2-40B4-BE49-F238E27FC236}">
                  <a16:creationId xmlns:a16="http://schemas.microsoft.com/office/drawing/2014/main" id="{106F77AB-A2AB-4BE1-8F74-3D12E2DCA6F5}"/>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22" name="Rectangle 21">
              <a:extLst>
                <a:ext uri="{FF2B5EF4-FFF2-40B4-BE49-F238E27FC236}">
                  <a16:creationId xmlns:a16="http://schemas.microsoft.com/office/drawing/2014/main" id="{1413BD0F-FC3D-48A6-9E2D-13D71C6C233A}"/>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extBox 1">
            <a:extLst>
              <a:ext uri="{FF2B5EF4-FFF2-40B4-BE49-F238E27FC236}">
                <a16:creationId xmlns:a16="http://schemas.microsoft.com/office/drawing/2014/main" id="{E84984D1-2F7A-4603-8D1B-398D4439F714}"/>
              </a:ext>
            </a:extLst>
          </p:cNvPr>
          <p:cNvSpPr txBox="1"/>
          <p:nvPr/>
        </p:nvSpPr>
        <p:spPr>
          <a:xfrm>
            <a:off x="2563738" y="1316052"/>
            <a:ext cx="7050281" cy="4257685"/>
          </a:xfrm>
          <a:prstGeom prst="rect">
            <a:avLst/>
          </a:prstGeom>
          <a:solidFill>
            <a:schemeClr val="tx1"/>
          </a:solidFill>
          <a:effectLst/>
        </p:spPr>
        <p:txBody>
          <a:bodyPr wrap="square" lIns="0" tIns="0" rIns="0" bIns="0" rtlCol="0">
            <a:noAutofit/>
          </a:bodyPr>
          <a:lstStyle/>
          <a:p>
            <a:pPr algn="l" eaLnBrk="0" hangingPunct="0"/>
            <a:endParaRPr lang="en-US" sz="1400">
              <a:ea typeface="+mn-ea"/>
              <a:cs typeface="+mn-cs"/>
            </a:endParaRPr>
          </a:p>
        </p:txBody>
      </p:sp>
      <p:pic>
        <p:nvPicPr>
          <p:cNvPr id="1026" name="Picture 2" descr="Image result for what is deep learning">
            <a:extLst>
              <a:ext uri="{FF2B5EF4-FFF2-40B4-BE49-F238E27FC236}">
                <a16:creationId xmlns:a16="http://schemas.microsoft.com/office/drawing/2014/main" id="{45FFB438-D7BA-4C1F-8AFF-6B30F7FD6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5588" y="1819275"/>
            <a:ext cx="6600825" cy="32194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2DC33CB-5BDC-4E25-913A-2834CAC4F5B1}"/>
              </a:ext>
            </a:extLst>
          </p:cNvPr>
          <p:cNvSpPr txBox="1">
            <a:spLocks/>
          </p:cNvSpPr>
          <p:nvPr/>
        </p:nvSpPr>
        <p:spPr>
          <a:xfrm>
            <a:off x="393834" y="484867"/>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t>Contrasting Machine Learning with Deep Learning </a:t>
            </a:r>
          </a:p>
        </p:txBody>
      </p:sp>
    </p:spTree>
    <p:extLst>
      <p:ext uri="{BB962C8B-B14F-4D97-AF65-F5344CB8AC3E}">
        <p14:creationId xmlns:p14="http://schemas.microsoft.com/office/powerpoint/2010/main" val="172009729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E5F46A0-80EF-41E1-97CE-87DF25B13AD6}"/>
              </a:ext>
            </a:extLst>
          </p:cNvPr>
          <p:cNvGrpSpPr/>
          <p:nvPr/>
        </p:nvGrpSpPr>
        <p:grpSpPr>
          <a:xfrm>
            <a:off x="0" y="0"/>
            <a:ext cx="12192000" cy="6858000"/>
            <a:chOff x="0" y="0"/>
            <a:chExt cx="12192000" cy="6858000"/>
          </a:xfrm>
        </p:grpSpPr>
        <p:grpSp>
          <p:nvGrpSpPr>
            <p:cNvPr id="7" name="Group 6">
              <a:extLst>
                <a:ext uri="{FF2B5EF4-FFF2-40B4-BE49-F238E27FC236}">
                  <a16:creationId xmlns:a16="http://schemas.microsoft.com/office/drawing/2014/main" id="{C082F0E5-8AAC-450A-AD7E-CC8F468ED3F5}"/>
                </a:ext>
              </a:extLst>
            </p:cNvPr>
            <p:cNvGrpSpPr/>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FC0C95DB-5A34-4E60-96F8-8E6BB2E429B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6" name="Picture 25">
                <a:extLst>
                  <a:ext uri="{FF2B5EF4-FFF2-40B4-BE49-F238E27FC236}">
                    <a16:creationId xmlns:a16="http://schemas.microsoft.com/office/drawing/2014/main" id="{F4CEC27A-1CFD-46A5-A9A7-388ECC8583DF}"/>
                  </a:ext>
                </a:extLst>
              </p:cNvPr>
              <p:cNvPicPr>
                <a:picLocks noChangeAspect="1"/>
              </p:cNvPicPr>
              <p:nvPr/>
            </p:nvPicPr>
            <p:blipFill rotWithShape="1">
              <a:blip r:embed="rId3">
                <a:duotone>
                  <a:prstClr val="black"/>
                  <a:schemeClr val="accent4">
                    <a:tint val="45000"/>
                    <a:satMod val="400000"/>
                  </a:schemeClr>
                </a:duotone>
                <a:alphaModFix amt="41000"/>
              </a:blip>
              <a:srcRect t="70152" r="75622"/>
              <a:stretch/>
            </p:blipFill>
            <p:spPr>
              <a:xfrm>
                <a:off x="9021" y="4810991"/>
                <a:ext cx="2930236" cy="2047009"/>
              </a:xfrm>
              <a:prstGeom prst="rect">
                <a:avLst/>
              </a:prstGeom>
            </p:spPr>
          </p:pic>
        </p:grpSp>
        <p:grpSp>
          <p:nvGrpSpPr>
            <p:cNvPr id="8" name="Group 7">
              <a:extLst>
                <a:ext uri="{FF2B5EF4-FFF2-40B4-BE49-F238E27FC236}">
                  <a16:creationId xmlns:a16="http://schemas.microsoft.com/office/drawing/2014/main" id="{C75B55BF-0CFF-4687-AE0E-687B01D5AC79}"/>
                </a:ext>
              </a:extLst>
            </p:cNvPr>
            <p:cNvGrpSpPr/>
            <p:nvPr/>
          </p:nvGrpSpPr>
          <p:grpSpPr>
            <a:xfrm>
              <a:off x="208303" y="146055"/>
              <a:ext cx="11731071" cy="6595922"/>
              <a:chOff x="208303" y="146055"/>
              <a:chExt cx="11731071" cy="6595922"/>
            </a:xfrm>
          </p:grpSpPr>
          <p:grpSp>
            <p:nvGrpSpPr>
              <p:cNvPr id="9" name="Group 8">
                <a:extLst>
                  <a:ext uri="{FF2B5EF4-FFF2-40B4-BE49-F238E27FC236}">
                    <a16:creationId xmlns:a16="http://schemas.microsoft.com/office/drawing/2014/main" id="{CB6A397E-0221-4283-B4FC-4C988863952F}"/>
                  </a:ext>
                </a:extLst>
              </p:cNvPr>
              <p:cNvGrpSpPr/>
              <p:nvPr/>
            </p:nvGrpSpPr>
            <p:grpSpPr>
              <a:xfrm>
                <a:off x="11604987" y="146055"/>
                <a:ext cx="334387" cy="435843"/>
                <a:chOff x="11604987" y="146055"/>
                <a:chExt cx="334387" cy="435843"/>
              </a:xfrm>
            </p:grpSpPr>
            <p:grpSp>
              <p:nvGrpSpPr>
                <p:cNvPr id="17" name="Group 16">
                  <a:extLst>
                    <a:ext uri="{FF2B5EF4-FFF2-40B4-BE49-F238E27FC236}">
                      <a16:creationId xmlns:a16="http://schemas.microsoft.com/office/drawing/2014/main" id="{76B4C6F0-0E0B-4902-8878-986E5178050D}"/>
                    </a:ext>
                  </a:extLst>
                </p:cNvPr>
                <p:cNvGrpSpPr>
                  <a:grpSpLocks noChangeAspect="1"/>
                </p:cNvGrpSpPr>
                <p:nvPr/>
              </p:nvGrpSpPr>
              <p:grpSpPr>
                <a:xfrm>
                  <a:off x="11770125" y="399018"/>
                  <a:ext cx="169249" cy="182880"/>
                  <a:chOff x="7310041" y="760941"/>
                  <a:chExt cx="1043386" cy="1127422"/>
                </a:xfrm>
              </p:grpSpPr>
              <p:sp>
                <p:nvSpPr>
                  <p:cNvPr id="22" name="Freeform 33">
                    <a:extLst>
                      <a:ext uri="{FF2B5EF4-FFF2-40B4-BE49-F238E27FC236}">
                        <a16:creationId xmlns:a16="http://schemas.microsoft.com/office/drawing/2014/main" id="{BA20BB8E-37B5-4D00-AA2A-D30DE09E3A3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C77067B7-BCFB-46C0-A0FA-3D95905D93B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4" name="Rectangle 23">
                    <a:extLst>
                      <a:ext uri="{FF2B5EF4-FFF2-40B4-BE49-F238E27FC236}">
                        <a16:creationId xmlns:a16="http://schemas.microsoft.com/office/drawing/2014/main" id="{D99402B9-4437-409B-9182-D56D6638F9A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E8A39F3F-C86C-4E2A-BE10-85209B495392}"/>
                    </a:ext>
                  </a:extLst>
                </p:cNvPr>
                <p:cNvGrpSpPr>
                  <a:grpSpLocks noChangeAspect="1"/>
                </p:cNvGrpSpPr>
                <p:nvPr/>
              </p:nvGrpSpPr>
              <p:grpSpPr>
                <a:xfrm>
                  <a:off x="11604987" y="146055"/>
                  <a:ext cx="73152" cy="73152"/>
                  <a:chOff x="7310041" y="760941"/>
                  <a:chExt cx="1043386" cy="1127422"/>
                </a:xfrm>
              </p:grpSpPr>
              <p:sp>
                <p:nvSpPr>
                  <p:cNvPr id="19" name="Freeform 30">
                    <a:extLst>
                      <a:ext uri="{FF2B5EF4-FFF2-40B4-BE49-F238E27FC236}">
                        <a16:creationId xmlns:a16="http://schemas.microsoft.com/office/drawing/2014/main" id="{13B61462-9B1C-46D8-AF97-F4076FEE7D8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5259F3B3-877A-4C4A-89BE-95AC098FF8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1" name="Rectangle 20">
                    <a:extLst>
                      <a:ext uri="{FF2B5EF4-FFF2-40B4-BE49-F238E27FC236}">
                        <a16:creationId xmlns:a16="http://schemas.microsoft.com/office/drawing/2014/main" id="{DB346D2C-FA14-4FC2-A164-756B419CF12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0" name="Group 9">
                <a:extLst>
                  <a:ext uri="{FF2B5EF4-FFF2-40B4-BE49-F238E27FC236}">
                    <a16:creationId xmlns:a16="http://schemas.microsoft.com/office/drawing/2014/main" id="{62678D95-81E5-4275-AFAD-FCD6DD817DF9}"/>
                  </a:ext>
                </a:extLst>
              </p:cNvPr>
              <p:cNvGrpSpPr/>
              <p:nvPr/>
            </p:nvGrpSpPr>
            <p:grpSpPr>
              <a:xfrm>
                <a:off x="208303" y="5787704"/>
                <a:ext cx="437544" cy="389381"/>
                <a:chOff x="9178262" y="1315181"/>
                <a:chExt cx="437544" cy="389381"/>
              </a:xfrm>
            </p:grpSpPr>
            <p:pic>
              <p:nvPicPr>
                <p:cNvPr id="15" name="Picture 14">
                  <a:extLst>
                    <a:ext uri="{FF2B5EF4-FFF2-40B4-BE49-F238E27FC236}">
                      <a16:creationId xmlns:a16="http://schemas.microsoft.com/office/drawing/2014/main" id="{A6DE74D0-44F4-4235-86EE-923900177342}"/>
                    </a:ext>
                  </a:extLst>
                </p:cNvPr>
                <p:cNvPicPr>
                  <a:picLocks noChangeAspect="1"/>
                </p:cNvPicPr>
                <p:nvPr/>
              </p:nvPicPr>
              <p:blipFill>
                <a:blip r:embed="rId4">
                  <a:alphaModFix amt="59000"/>
                </a:blip>
                <a:stretch>
                  <a:fillRect/>
                </a:stretch>
              </p:blipFill>
              <p:spPr>
                <a:xfrm>
                  <a:off x="9445759" y="1521682"/>
                  <a:ext cx="170047" cy="182880"/>
                </a:xfrm>
                <a:prstGeom prst="rect">
                  <a:avLst/>
                </a:prstGeom>
              </p:spPr>
            </p:pic>
            <p:pic>
              <p:nvPicPr>
                <p:cNvPr id="16" name="Picture 15">
                  <a:extLst>
                    <a:ext uri="{FF2B5EF4-FFF2-40B4-BE49-F238E27FC236}">
                      <a16:creationId xmlns:a16="http://schemas.microsoft.com/office/drawing/2014/main" id="{4F798E94-2764-41F6-9E12-4A734ADE58F1}"/>
                    </a:ext>
                  </a:extLst>
                </p:cNvPr>
                <p:cNvPicPr>
                  <a:picLocks noChangeAspect="1"/>
                </p:cNvPicPr>
                <p:nvPr/>
              </p:nvPicPr>
              <p:blipFill>
                <a:blip r:embed="rId4">
                  <a:alphaModFix amt="59000"/>
                </a:blip>
                <a:stretch>
                  <a:fillRect/>
                </a:stretch>
              </p:blipFill>
              <p:spPr>
                <a:xfrm>
                  <a:off x="9178262" y="1315181"/>
                  <a:ext cx="85024" cy="91440"/>
                </a:xfrm>
                <a:prstGeom prst="rect">
                  <a:avLst/>
                </a:prstGeom>
              </p:spPr>
            </p:pic>
          </p:grpSp>
          <p:grpSp>
            <p:nvGrpSpPr>
              <p:cNvPr id="11" name="Group 10">
                <a:extLst>
                  <a:ext uri="{FF2B5EF4-FFF2-40B4-BE49-F238E27FC236}">
                    <a16:creationId xmlns:a16="http://schemas.microsoft.com/office/drawing/2014/main" id="{47C9082D-654D-4C7B-8FE8-B1EF58203680}"/>
                  </a:ext>
                </a:extLst>
              </p:cNvPr>
              <p:cNvGrpSpPr/>
              <p:nvPr/>
            </p:nvGrpSpPr>
            <p:grpSpPr>
              <a:xfrm>
                <a:off x="250899" y="6421937"/>
                <a:ext cx="669934" cy="274320"/>
                <a:chOff x="9445759" y="1430242"/>
                <a:chExt cx="669934" cy="274320"/>
              </a:xfrm>
            </p:grpSpPr>
            <p:pic>
              <p:nvPicPr>
                <p:cNvPr id="13" name="Picture 12">
                  <a:extLst>
                    <a:ext uri="{FF2B5EF4-FFF2-40B4-BE49-F238E27FC236}">
                      <a16:creationId xmlns:a16="http://schemas.microsoft.com/office/drawing/2014/main" id="{CE90BFD9-CC81-43C5-BE42-FC446540B01F}"/>
                    </a:ext>
                  </a:extLst>
                </p:cNvPr>
                <p:cNvPicPr>
                  <a:picLocks noChangeAspect="1"/>
                </p:cNvPicPr>
                <p:nvPr/>
              </p:nvPicPr>
              <p:blipFill>
                <a:blip r:embed="rId4">
                  <a:alphaModFix amt="59000"/>
                </a:blip>
                <a:stretch>
                  <a:fillRect/>
                </a:stretch>
              </p:blipFill>
              <p:spPr>
                <a:xfrm>
                  <a:off x="9445759" y="1521682"/>
                  <a:ext cx="170047" cy="182880"/>
                </a:xfrm>
                <a:prstGeom prst="rect">
                  <a:avLst/>
                </a:prstGeom>
              </p:spPr>
            </p:pic>
            <p:pic>
              <p:nvPicPr>
                <p:cNvPr id="14" name="Picture 13">
                  <a:extLst>
                    <a:ext uri="{FF2B5EF4-FFF2-40B4-BE49-F238E27FC236}">
                      <a16:creationId xmlns:a16="http://schemas.microsoft.com/office/drawing/2014/main" id="{7B825A26-F1C3-477F-B228-32A56C2736B7}"/>
                    </a:ext>
                  </a:extLst>
                </p:cNvPr>
                <p:cNvPicPr>
                  <a:picLocks noChangeAspect="1"/>
                </p:cNvPicPr>
                <p:nvPr/>
              </p:nvPicPr>
              <p:blipFill>
                <a:blip r:embed="rId4">
                  <a:alphaModFix amt="59000"/>
                </a:blip>
                <a:stretch>
                  <a:fillRect/>
                </a:stretch>
              </p:blipFill>
              <p:spPr>
                <a:xfrm>
                  <a:off x="10030669" y="1430242"/>
                  <a:ext cx="85024" cy="91440"/>
                </a:xfrm>
                <a:prstGeom prst="rect">
                  <a:avLst/>
                </a:prstGeom>
              </p:spPr>
            </p:pic>
          </p:grpSp>
          <p:pic>
            <p:nvPicPr>
              <p:cNvPr id="12" name="Picture 11">
                <a:extLst>
                  <a:ext uri="{FF2B5EF4-FFF2-40B4-BE49-F238E27FC236}">
                    <a16:creationId xmlns:a16="http://schemas.microsoft.com/office/drawing/2014/main" id="{430D3955-74EA-4237-98A0-60B5D5F1FA90}"/>
                  </a:ext>
                </a:extLst>
              </p:cNvPr>
              <p:cNvPicPr>
                <a:picLocks noChangeAspect="1"/>
              </p:cNvPicPr>
              <p:nvPr/>
            </p:nvPicPr>
            <p:blipFill>
              <a:blip r:embed="rId4">
                <a:alphaModFix amt="59000"/>
              </a:blip>
              <a:stretch>
                <a:fillRect/>
              </a:stretch>
            </p:blipFill>
            <p:spPr>
              <a:xfrm>
                <a:off x="1118384" y="6650537"/>
                <a:ext cx="85024" cy="91440"/>
              </a:xfrm>
              <a:prstGeom prst="rect">
                <a:avLst/>
              </a:prstGeom>
            </p:spPr>
          </p:pic>
        </p:gr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168151518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0" y="0"/>
            <a:ext cx="12192001" cy="6858000"/>
            <a:chOff x="0" y="0"/>
            <a:chExt cx="12192001" cy="6858000"/>
          </a:xfrm>
        </p:grpSpPr>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2" name="Rectangle 41"/>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3" name="Picture 42"/>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4" name="Picture 43"/>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5" name="Rectangle 44"/>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6" name="TextBox 5"/>
          <p:cNvSpPr txBox="1"/>
          <p:nvPr/>
        </p:nvSpPr>
        <p:spPr>
          <a:xfrm>
            <a:off x="943476" y="1803544"/>
            <a:ext cx="2763066" cy="1282402"/>
          </a:xfrm>
          <a:prstGeom prst="rect">
            <a:avLst/>
          </a:prstGeom>
          <a:noFill/>
        </p:spPr>
        <p:txBody>
          <a:bodyPr wrap="square" lIns="0" tIns="0" rIns="0" bIns="0" rtlCol="0">
            <a:spAutoFit/>
          </a:bodyPr>
          <a:lstStyle/>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Pixel &amp; Object Based</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Image Segmentation</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Maximum Likelihood </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Random Trees</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Support Vector Machine</a:t>
            </a:r>
          </a:p>
        </p:txBody>
      </p:sp>
      <p:sp>
        <p:nvSpPr>
          <p:cNvPr id="10" name="Rectangle 9"/>
          <p:cNvSpPr/>
          <p:nvPr/>
        </p:nvSpPr>
        <p:spPr>
          <a:xfrm>
            <a:off x="8377154" y="1799842"/>
            <a:ext cx="3658592" cy="1497846"/>
          </a:xfrm>
          <a:prstGeom prst="rect">
            <a:avLst/>
          </a:prstGeom>
        </p:spPr>
        <p:txBody>
          <a:bodyPr wrap="square" lIns="0" tIns="0" rIns="0" bIns="0">
            <a:spAutoFit/>
          </a:bodyPr>
          <a:lstStyle/>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Empirical Bayesian Kriging</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Areal Interpolation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EBK Regression Prediction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Ordinary Least Squares Regression and Exploratory Regression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Geographically Weighted Regression</a:t>
            </a:r>
          </a:p>
        </p:txBody>
      </p:sp>
      <p:sp>
        <p:nvSpPr>
          <p:cNvPr id="55" name="TextBox 54"/>
          <p:cNvSpPr txBox="1"/>
          <p:nvPr/>
        </p:nvSpPr>
        <p:spPr>
          <a:xfrm>
            <a:off x="914400" y="1367610"/>
            <a:ext cx="5546362"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00B9F2"/>
                </a:solidFill>
                <a:effectLst/>
                <a:uLnTx/>
                <a:uFillTx/>
                <a:latin typeface="AvenirNext LT Pro Regular"/>
                <a:ea typeface="+mn-ea"/>
                <a:cs typeface="+mn-cs"/>
              </a:rPr>
              <a:t>Classification</a:t>
            </a:r>
          </a:p>
        </p:txBody>
      </p:sp>
      <p:sp>
        <p:nvSpPr>
          <p:cNvPr id="56" name="TextBox 55"/>
          <p:cNvSpPr txBox="1"/>
          <p:nvPr/>
        </p:nvSpPr>
        <p:spPr>
          <a:xfrm>
            <a:off x="8589018" y="1363469"/>
            <a:ext cx="2467091"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00B9F2"/>
                </a:solidFill>
                <a:effectLst/>
                <a:uLnTx/>
                <a:uFillTx/>
                <a:latin typeface="AvenirNext LT Pro Regular"/>
                <a:ea typeface="+mn-ea"/>
                <a:cs typeface="+mn-cs"/>
              </a:rPr>
              <a:t>Prediction</a:t>
            </a:r>
          </a:p>
        </p:txBody>
      </p:sp>
      <p:grpSp>
        <p:nvGrpSpPr>
          <p:cNvPr id="3" name="Group 2"/>
          <p:cNvGrpSpPr/>
          <p:nvPr/>
        </p:nvGrpSpPr>
        <p:grpSpPr>
          <a:xfrm>
            <a:off x="10246245" y="4059455"/>
            <a:ext cx="1338573" cy="1784609"/>
            <a:chOff x="9588911" y="1674097"/>
            <a:chExt cx="2090147" cy="3633013"/>
          </a:xfrm>
        </p:grpSpPr>
        <p:pic>
          <p:nvPicPr>
            <p:cNvPr id="41" name="Picture 40">
              <a:extLst>
                <a:ext uri="{FF2B5EF4-FFF2-40B4-BE49-F238E27FC236}">
                  <a16:creationId xmlns:a16="http://schemas.microsoft.com/office/drawing/2014/main" id="{8B2089A2-3B0D-7740-93D8-0C0397B3979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588911" y="1674097"/>
              <a:ext cx="2047115" cy="1398494"/>
            </a:xfrm>
            <a:prstGeom prst="rect">
              <a:avLst/>
            </a:prstGeom>
          </p:spPr>
        </p:pic>
        <p:pic>
          <p:nvPicPr>
            <p:cNvPr id="27" name="Picture 26">
              <a:extLst>
                <a:ext uri="{FF2B5EF4-FFF2-40B4-BE49-F238E27FC236}">
                  <a16:creationId xmlns:a16="http://schemas.microsoft.com/office/drawing/2014/main" id="{8B2089A2-3B0D-7740-93D8-0C0397B39795}"/>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631943" y="3233960"/>
              <a:ext cx="2047115" cy="623941"/>
            </a:xfrm>
            <a:prstGeom prst="rect">
              <a:avLst/>
            </a:prstGeom>
          </p:spPr>
        </p:pic>
        <p:pic>
          <p:nvPicPr>
            <p:cNvPr id="28" name="Picture 27">
              <a:extLst>
                <a:ext uri="{FF2B5EF4-FFF2-40B4-BE49-F238E27FC236}">
                  <a16:creationId xmlns:a16="http://schemas.microsoft.com/office/drawing/2014/main" id="{8B2089A2-3B0D-7740-93D8-0C0397B3979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3856"/>
            <a:stretch/>
          </p:blipFill>
          <p:spPr>
            <a:xfrm>
              <a:off x="9631943" y="3951649"/>
              <a:ext cx="2047115" cy="623941"/>
            </a:xfrm>
            <a:prstGeom prst="rect">
              <a:avLst/>
            </a:prstGeom>
          </p:spPr>
        </p:pic>
        <p:pic>
          <p:nvPicPr>
            <p:cNvPr id="29" name="Picture 28">
              <a:extLst>
                <a:ext uri="{FF2B5EF4-FFF2-40B4-BE49-F238E27FC236}">
                  <a16:creationId xmlns:a16="http://schemas.microsoft.com/office/drawing/2014/main" id="{8B2089A2-3B0D-7740-93D8-0C0397B3979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610427" y="4683169"/>
              <a:ext cx="2047115" cy="623941"/>
            </a:xfrm>
            <a:prstGeom prst="rect">
              <a:avLst/>
            </a:prstGeom>
          </p:spPr>
        </p:pic>
      </p:grpSp>
      <p:sp>
        <p:nvSpPr>
          <p:cNvPr id="34" name="TextBox 33"/>
          <p:cNvSpPr txBox="1"/>
          <p:nvPr/>
        </p:nvSpPr>
        <p:spPr>
          <a:xfrm>
            <a:off x="4363453" y="1363469"/>
            <a:ext cx="2661799"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00B9F2"/>
                </a:solidFill>
                <a:effectLst/>
                <a:uLnTx/>
                <a:uFillTx/>
                <a:latin typeface="AvenirNext LT Pro Regular"/>
                <a:ea typeface="+mn-ea"/>
                <a:cs typeface="+mn-cs"/>
              </a:rPr>
              <a:t>Clustering</a:t>
            </a:r>
          </a:p>
        </p:txBody>
      </p:sp>
      <p:sp>
        <p:nvSpPr>
          <p:cNvPr id="35" name="Rectangle 34"/>
          <p:cNvSpPr/>
          <p:nvPr/>
        </p:nvSpPr>
        <p:spPr>
          <a:xfrm>
            <a:off x="4392529" y="1799842"/>
            <a:ext cx="3071215" cy="1764586"/>
          </a:xfrm>
          <a:prstGeom prst="rect">
            <a:avLst/>
          </a:prstGeom>
        </p:spPr>
        <p:txBody>
          <a:bodyPr wrap="square" lIns="0" tIns="0" rIns="0" bIns="0">
            <a:spAutoFit/>
          </a:bodyPr>
          <a:lstStyle/>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Spatially Constrained 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Density-based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Hot Spot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Cluster and Outlier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Space Time Pattern Mining</a:t>
            </a:r>
          </a:p>
        </p:txBody>
      </p:sp>
      <p:pic>
        <p:nvPicPr>
          <p:cNvPr id="33" name="Picture 2" descr="https://dl.boxcloud.com/api/2.0/internal_files/256258842953/versions/270123742409/representations/png_paged_2048x2048/content/1.png?access_token=1!nbYAZpTesNnhFKq3mMziDhJKjcQTWrzEXIzA1sq72FqqX5H1Cmg5ufOrCqdvgHKHvPiehyeCnnRiMg1AuvziGSEBUnyV0tCgyoDTfERz27F_KGp-KIuhBZOIcMivmVsMF9gRoL6bzHvwgumltezyYHDbXfCfNxp0OItyUp5tnHq1JJuCzIPRDvYXib3_qD8w99FKuVuBA1GzLicvrrZo_1B5jo6BzEMtXGRjF69O4ZQC0xptEks7KcZGXq2AmLhm7NBGOokVLpASIY-Y_kcPVwq6SBqFgZ6_bVHXvvVozw3H2BBNq2J3sDaSwkjXchhtY735HA60QG_22yLj4usbrXkrbULUJrsnUlVwIpKasDu1TJxRzsz2S2OwltFWzvkBld9S-X7hYjLkIEZx&amp;box_client_name=box-content-preview&amp;box_client_version=1.22.0"/>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917916" y="4074390"/>
            <a:ext cx="967572" cy="967572"/>
          </a:xfrm>
          <a:prstGeom prst="rect">
            <a:avLst/>
          </a:prstGeom>
          <a:noFill/>
          <a:ln w="19050">
            <a:solidFill>
              <a:srgbClr val="00B0F0"/>
            </a:solidFill>
          </a:ln>
          <a:extLst>
            <a:ext uri="{909E8E84-426E-40DD-AFC4-6F175D3DCCD1}">
              <a14:hiddenFill xmlns:a14="http://schemas.microsoft.com/office/drawing/2010/main">
                <a:solidFill>
                  <a:srgbClr val="FFFFFF"/>
                </a:solidFill>
              </a14:hiddenFill>
            </a:ext>
          </a:extLst>
        </p:spPr>
      </p:pic>
      <p:pic>
        <p:nvPicPr>
          <p:cNvPr id="37" name="Picture 4" descr="https://dl.boxcloud.com/api/2.0/internal_files/256258567835/versions/270123461819/representations/png_paged_2048x2048/content/1.png?access_token=1!sh6wcALGiu21NaTLzFjGNpAKRhg-wBiWtzfUCGjjY-5FuANuySFQBN_Ugs9Z2I7iUh-WesQNclR2LkbXa9fUahEEA4tdbcfrPPLFvfdbwZHcNLogRs8uVdftM1v6boqyOJe2Y6YQpcuj5M2FaH-ypLFa0iWYOrMWXR9fejumUeRrNaoiq6jujihSgVo7x31IQU1ia3_zuHyt2AMLpd_f1r8FzbUJLUftxRpiqJZ8pmei9pIP553J7n2HC63UrrKhAGJr-R2y-mxpaRFt-F6L9HB7C0lCVe6CdqM9hm9I9P3aGWMhRk0KEx3zpSm7zvyGQ5HmOi_NF098C-Z_qZNfA3JS025GbCvVBjwY5HX8_7yDf18QtiWSS9HWGMpOrLm1LqafB7aI57UHhO0m&amp;box_client_name=box-content-preview&amp;box_client_version=1.22.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295254" y="3605453"/>
            <a:ext cx="991800" cy="991800"/>
          </a:xfrm>
          <a:prstGeom prst="rect">
            <a:avLst/>
          </a:prstGeom>
          <a:noFill/>
          <a:ln w="19050">
            <a:solidFill>
              <a:srgbClr val="00B0F0"/>
            </a:solidFill>
          </a:ln>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888534" y="4150345"/>
            <a:ext cx="1034916" cy="565628"/>
          </a:xfrm>
          <a:prstGeom prst="rect">
            <a:avLst/>
          </a:prstGeom>
          <a:ln w="19050">
            <a:solidFill>
              <a:srgbClr val="00B0F0"/>
            </a:solidFill>
          </a:ln>
        </p:spPr>
      </p:pic>
      <p:pic>
        <p:nvPicPr>
          <p:cNvPr id="39" name="Picture 2" descr="Image result for Arcgis Space Time cube"/>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330307" y="3801971"/>
            <a:ext cx="2626062" cy="1207988"/>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1">
            <a:extLst>
              <a:ext uri="{FF2B5EF4-FFF2-40B4-BE49-F238E27FC236}">
                <a16:creationId xmlns:a16="http://schemas.microsoft.com/office/drawing/2014/main" id="{3EF58D69-5EF6-4FD2-BF3E-BB92BCD26DEC}"/>
              </a:ext>
            </a:extLst>
          </p:cNvPr>
          <p:cNvSpPr>
            <a:spLocks noGrp="1"/>
          </p:cNvSpPr>
          <p:nvPr>
            <p:ph type="title"/>
          </p:nvPr>
        </p:nvSpPr>
        <p:spPr>
          <a:xfrm>
            <a:off x="441960" y="516951"/>
            <a:ext cx="10826496" cy="369332"/>
          </a:xfrm>
        </p:spPr>
        <p:txBody>
          <a:bodyPr/>
          <a:lstStyle/>
          <a:p>
            <a:r>
              <a:rPr lang="en-US" dirty="0"/>
              <a:t>Machine Learning in ArcGIS</a:t>
            </a:r>
          </a:p>
        </p:txBody>
      </p:sp>
    </p:spTree>
    <p:extLst>
      <p:ext uri="{BB962C8B-B14F-4D97-AF65-F5344CB8AC3E}">
        <p14:creationId xmlns:p14="http://schemas.microsoft.com/office/powerpoint/2010/main" val="87383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0" y="0"/>
            <a:ext cx="12192001" cy="6858000"/>
            <a:chOff x="0" y="0"/>
            <a:chExt cx="12192001" cy="6858000"/>
          </a:xfrm>
        </p:grpSpPr>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2" name="Rectangle 41"/>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3" name="Picture 42"/>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44" name="Picture 43"/>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45" name="Rectangle 44"/>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6" name="TextBox 5"/>
          <p:cNvSpPr txBox="1"/>
          <p:nvPr/>
        </p:nvSpPr>
        <p:spPr>
          <a:xfrm>
            <a:off x="943476" y="1803544"/>
            <a:ext cx="2763066" cy="748923"/>
          </a:xfrm>
          <a:prstGeom prst="rect">
            <a:avLst/>
          </a:prstGeom>
          <a:noFill/>
        </p:spPr>
        <p:txBody>
          <a:bodyPr wrap="square" lIns="0" tIns="0" rIns="0" bIns="0" rtlCol="0">
            <a:spAutoFit/>
          </a:bodyPr>
          <a:lstStyle/>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Label Objects</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Training Samples Manager</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Export Training Samples</a:t>
            </a:r>
          </a:p>
        </p:txBody>
      </p:sp>
      <p:sp>
        <p:nvSpPr>
          <p:cNvPr id="10" name="Rectangle 9"/>
          <p:cNvSpPr/>
          <p:nvPr/>
        </p:nvSpPr>
        <p:spPr>
          <a:xfrm>
            <a:off x="8377154" y="1799842"/>
            <a:ext cx="3658592" cy="1282402"/>
          </a:xfrm>
          <a:prstGeom prst="rect">
            <a:avLst/>
          </a:prstGeom>
        </p:spPr>
        <p:txBody>
          <a:bodyPr wrap="square" lIns="0" tIns="0" rIns="0" bIns="0">
            <a:spAutoFit/>
          </a:bodyPr>
          <a:lstStyle/>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Detect Objects</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Classify Pixels</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Classify Objects</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solidFill>
                  <a:srgbClr val="C8EBFF"/>
                </a:solidFill>
                <a:latin typeface="AvenirNext LT Pro Regular"/>
              </a:rPr>
              <a:t>Non Maximum Suppression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endParaRPr lang="en-US" sz="1400" kern="0" dirty="0">
              <a:solidFill>
                <a:srgbClr val="C8EBFF"/>
              </a:solidFill>
              <a:latin typeface="AvenirNext LT Pro Regular"/>
            </a:endParaRPr>
          </a:p>
        </p:txBody>
      </p:sp>
      <p:sp>
        <p:nvSpPr>
          <p:cNvPr id="55" name="TextBox 54"/>
          <p:cNvSpPr txBox="1"/>
          <p:nvPr/>
        </p:nvSpPr>
        <p:spPr>
          <a:xfrm>
            <a:off x="914400" y="1367610"/>
            <a:ext cx="5546362"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rgbClr val="00B9F2"/>
                </a:solidFill>
                <a:effectLst/>
                <a:uLnTx/>
                <a:uFillTx/>
                <a:latin typeface="AvenirNext LT Pro Regular"/>
                <a:ea typeface="+mn-ea"/>
                <a:cs typeface="+mn-cs"/>
              </a:rPr>
              <a:t>Data Preparation</a:t>
            </a:r>
          </a:p>
        </p:txBody>
      </p:sp>
      <p:sp>
        <p:nvSpPr>
          <p:cNvPr id="56" name="TextBox 55"/>
          <p:cNvSpPr txBox="1"/>
          <p:nvPr/>
        </p:nvSpPr>
        <p:spPr>
          <a:xfrm>
            <a:off x="8589018" y="1363469"/>
            <a:ext cx="2467091"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rgbClr val="00B9F2"/>
                </a:solidFill>
                <a:effectLst/>
                <a:uLnTx/>
                <a:uFillTx/>
                <a:latin typeface="AvenirNext LT Pro Regular"/>
                <a:ea typeface="+mn-ea"/>
                <a:cs typeface="+mn-cs"/>
              </a:rPr>
              <a:t>Inferencing</a:t>
            </a:r>
          </a:p>
        </p:txBody>
      </p:sp>
      <p:sp>
        <p:nvSpPr>
          <p:cNvPr id="34" name="TextBox 33"/>
          <p:cNvSpPr txBox="1"/>
          <p:nvPr/>
        </p:nvSpPr>
        <p:spPr>
          <a:xfrm>
            <a:off x="4363453" y="1363469"/>
            <a:ext cx="2661799"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rgbClr val="00B9F2"/>
                </a:solidFill>
                <a:effectLst/>
                <a:uLnTx/>
                <a:uFillTx/>
                <a:latin typeface="AvenirNext LT Pro Regular"/>
                <a:ea typeface="+mn-ea"/>
                <a:cs typeface="+mn-cs"/>
              </a:rPr>
              <a:t>Training</a:t>
            </a:r>
          </a:p>
        </p:txBody>
      </p:sp>
      <p:sp>
        <p:nvSpPr>
          <p:cNvPr id="35" name="Rectangle 34"/>
          <p:cNvSpPr/>
          <p:nvPr/>
        </p:nvSpPr>
        <p:spPr>
          <a:xfrm>
            <a:off x="4392529" y="1799842"/>
            <a:ext cx="3326432" cy="697627"/>
          </a:xfrm>
          <a:prstGeom prst="rect">
            <a:avLst/>
          </a:prstGeom>
        </p:spPr>
        <p:txBody>
          <a:bodyPr wrap="square" lIns="0" tIns="0" rIns="0" bIns="0">
            <a:spAutoFit/>
          </a:bodyPr>
          <a:lstStyle/>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a:solidFill>
                  <a:srgbClr val="C8EBFF"/>
                </a:solidFill>
                <a:latin typeface="AvenirNext LT Pro Regular"/>
              </a:rPr>
              <a:t>arcgis</a:t>
            </a:r>
            <a:r>
              <a:rPr lang="en-US" sz="1400" kern="0" dirty="0" err="1">
                <a:solidFill>
                  <a:srgbClr val="C8EBFF"/>
                </a:solidFill>
                <a:latin typeface="AvenirNext LT Pro Regular"/>
              </a:rPr>
              <a:t>.learn</a:t>
            </a:r>
            <a:r>
              <a:rPr lang="en-US" sz="1400" kern="0" dirty="0">
                <a:solidFill>
                  <a:srgbClr val="C8EBFF"/>
                </a:solidFill>
                <a:latin typeface="AvenirNext LT Pro Regular"/>
              </a:rPr>
              <a:t> module </a:t>
            </a:r>
            <a:br>
              <a:rPr lang="en-US" sz="1400" kern="0" dirty="0">
                <a:solidFill>
                  <a:srgbClr val="C8EBFF"/>
                </a:solidFill>
                <a:latin typeface="AvenirNext LT Pro Regular"/>
              </a:rPr>
            </a:br>
            <a:r>
              <a:rPr lang="en-US" sz="1400" kern="0" dirty="0">
                <a:solidFill>
                  <a:srgbClr val="C8EBFF"/>
                </a:solidFill>
                <a:latin typeface="AvenirNext LT Pro Regular"/>
              </a:rPr>
              <a:t>(ArcGIS API </a:t>
            </a:r>
            <a:r>
              <a:rPr lang="en-US" sz="1400" kern="0">
                <a:solidFill>
                  <a:srgbClr val="C8EBFF"/>
                </a:solidFill>
                <a:latin typeface="AvenirNext LT Pro Regular"/>
              </a:rPr>
              <a:t>for Python)</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a:solidFill>
                  <a:srgbClr val="C8EBFF"/>
                </a:solidFill>
                <a:latin typeface="AvenirNext LT Pro Regular"/>
              </a:rPr>
              <a:t>Train Deep Learning Model (Pro 2.5</a:t>
            </a:r>
            <a:r>
              <a:rPr lang="en-US" sz="1400" kern="0" dirty="0">
                <a:solidFill>
                  <a:srgbClr val="C8EBFF"/>
                </a:solidFill>
                <a:latin typeface="AvenirNext LT Pro Regular"/>
              </a:rPr>
              <a:t>)</a:t>
            </a:r>
            <a:endParaRPr lang="en-US" sz="1400" kern="0">
              <a:solidFill>
                <a:srgbClr val="C8EBFF"/>
              </a:solidFill>
              <a:latin typeface="AvenirNext LT Pro Regular"/>
            </a:endParaRPr>
          </a:p>
        </p:txBody>
      </p:sp>
      <p:sp>
        <p:nvSpPr>
          <p:cNvPr id="48" name="Title 1">
            <a:extLst>
              <a:ext uri="{FF2B5EF4-FFF2-40B4-BE49-F238E27FC236}">
                <a16:creationId xmlns:a16="http://schemas.microsoft.com/office/drawing/2014/main" id="{3EF58D69-5EF6-4FD2-BF3E-BB92BCD26DEC}"/>
              </a:ext>
            </a:extLst>
          </p:cNvPr>
          <p:cNvSpPr>
            <a:spLocks noGrp="1"/>
          </p:cNvSpPr>
          <p:nvPr>
            <p:ph type="title"/>
          </p:nvPr>
        </p:nvSpPr>
        <p:spPr>
          <a:xfrm>
            <a:off x="441960" y="516951"/>
            <a:ext cx="10826496" cy="369332"/>
          </a:xfrm>
        </p:spPr>
        <p:txBody>
          <a:bodyPr/>
          <a:lstStyle/>
          <a:p>
            <a:r>
              <a:rPr lang="en-US" b="0" dirty="0"/>
              <a:t>Deep Learning in ArcGIS</a:t>
            </a:r>
          </a:p>
        </p:txBody>
      </p:sp>
      <p:pic>
        <p:nvPicPr>
          <p:cNvPr id="24" name="Picture 23" descr="A picture containing stationary, writing implement&#10;&#10;Description generated with very high confidence">
            <a:extLst>
              <a:ext uri="{FF2B5EF4-FFF2-40B4-BE49-F238E27FC236}">
                <a16:creationId xmlns:a16="http://schemas.microsoft.com/office/drawing/2014/main" id="{EF11775C-3A00-4621-BF1A-7996FBB3C98B}"/>
              </a:ext>
            </a:extLst>
          </p:cNvPr>
          <p:cNvPicPr>
            <a:picLocks noChangeAspect="1"/>
          </p:cNvPicPr>
          <p:nvPr/>
        </p:nvPicPr>
        <p:blipFill rotWithShape="1">
          <a:blip r:embed="rId8"/>
          <a:srcRect l="6477" t="9850" r="10277"/>
          <a:stretch/>
        </p:blipFill>
        <p:spPr>
          <a:xfrm>
            <a:off x="1006347" y="3429000"/>
            <a:ext cx="1828800" cy="1960958"/>
          </a:xfrm>
          <a:prstGeom prst="rect">
            <a:avLst/>
          </a:prstGeom>
          <a:effectLst>
            <a:reflection blurRad="6350" stA="52000" endA="300" endPos="35000" dir="5400000" sy="-100000" algn="bl" rotWithShape="0"/>
          </a:effectLst>
        </p:spPr>
      </p:pic>
      <p:pic>
        <p:nvPicPr>
          <p:cNvPr id="25" name="Picture 24">
            <a:extLst>
              <a:ext uri="{FF2B5EF4-FFF2-40B4-BE49-F238E27FC236}">
                <a16:creationId xmlns:a16="http://schemas.microsoft.com/office/drawing/2014/main" id="{60CCA854-B4DA-4163-9BD1-9FDADCCC0E50}"/>
              </a:ext>
            </a:extLst>
          </p:cNvPr>
          <p:cNvPicPr>
            <a:picLocks noChangeAspect="1"/>
          </p:cNvPicPr>
          <p:nvPr/>
        </p:nvPicPr>
        <p:blipFill>
          <a:blip r:embed="rId9"/>
          <a:stretch>
            <a:fillRect/>
          </a:stretch>
        </p:blipFill>
        <p:spPr>
          <a:xfrm>
            <a:off x="2387364" y="4048532"/>
            <a:ext cx="2005165" cy="1347811"/>
          </a:xfrm>
          <a:prstGeom prst="rect">
            <a:avLst/>
          </a:prstGeom>
          <a:effectLst>
            <a:reflection blurRad="6350" stA="52000" endA="300" endPos="35000" dir="5400000" sy="-100000" algn="bl" rotWithShape="0"/>
          </a:effectLst>
        </p:spPr>
      </p:pic>
      <p:pic>
        <p:nvPicPr>
          <p:cNvPr id="26" name="Picture 25">
            <a:extLst>
              <a:ext uri="{FF2B5EF4-FFF2-40B4-BE49-F238E27FC236}">
                <a16:creationId xmlns:a16="http://schemas.microsoft.com/office/drawing/2014/main" id="{D892E2A4-3A41-41F5-B533-6C38F31A6DE9}"/>
              </a:ext>
            </a:extLst>
          </p:cNvPr>
          <p:cNvPicPr>
            <a:picLocks noChangeAspect="1"/>
          </p:cNvPicPr>
          <p:nvPr/>
        </p:nvPicPr>
        <p:blipFill>
          <a:blip r:embed="rId10"/>
          <a:stretch>
            <a:fillRect/>
          </a:stretch>
        </p:blipFill>
        <p:spPr>
          <a:xfrm>
            <a:off x="3872557" y="4290558"/>
            <a:ext cx="1908217" cy="153230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43385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B132CBB-982D-4A95-A7D0-ADAC073806BC}"/>
              </a:ext>
            </a:extLst>
          </p:cNvPr>
          <p:cNvGrpSpPr/>
          <p:nvPr/>
        </p:nvGrpSpPr>
        <p:grpSpPr>
          <a:xfrm>
            <a:off x="0" y="0"/>
            <a:ext cx="12192001" cy="6858000"/>
            <a:chOff x="0" y="0"/>
            <a:chExt cx="12192001" cy="6858000"/>
          </a:xfrm>
        </p:grpSpPr>
        <p:pic>
          <p:nvPicPr>
            <p:cNvPr id="29" name="Picture 28">
              <a:extLst>
                <a:ext uri="{FF2B5EF4-FFF2-40B4-BE49-F238E27FC236}">
                  <a16:creationId xmlns:a16="http://schemas.microsoft.com/office/drawing/2014/main" id="{75F22E06-E9FB-4374-9ED0-4511C0E0AB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E26793AC-CCB3-4653-BB30-7B418A05BE29}"/>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1" name="Picture 30">
              <a:extLst>
                <a:ext uri="{FF2B5EF4-FFF2-40B4-BE49-F238E27FC236}">
                  <a16:creationId xmlns:a16="http://schemas.microsoft.com/office/drawing/2014/main" id="{63CF5331-F4C8-4309-A967-629A953DD65E}"/>
                </a:ext>
              </a:extLst>
            </p:cNvPr>
            <p:cNvPicPr>
              <a:picLocks noChangeAspect="1"/>
            </p:cNvPicPr>
            <p:nvPr/>
          </p:nvPicPr>
          <p:blipFill rotWithShape="1">
            <a:blip r:embed="rId4" cstate="email">
              <a:alphaModFix amt="25000"/>
              <a:extLst>
                <a:ext uri="{BEBA8EAE-BF5A-486C-A8C5-ECC9F3942E4B}">
                  <a14:imgProps xmlns:a14="http://schemas.microsoft.com/office/drawing/2010/main">
                    <a14:imgLayer r:embed="rId5">
                      <a14:imgEffect>
                        <a14:colorTemperature colorTemp="4700"/>
                      </a14:imgEffect>
                      <a14:imgEffect>
                        <a14:saturation sat="60000"/>
                      </a14:imgEffect>
                    </a14:imgLayer>
                  </a14:imgProps>
                </a:ext>
                <a:ext uri="{28A0092B-C50C-407E-A947-70E740481C1C}">
                  <a14:useLocalDpi xmlns:a14="http://schemas.microsoft.com/office/drawing/2010/main"/>
                </a:ext>
              </a:extLst>
            </a:blip>
            <a:srcRect/>
            <a:stretch/>
          </p:blipFill>
          <p:spPr>
            <a:xfrm>
              <a:off x="5714388" y="4101353"/>
              <a:ext cx="6477612" cy="2756647"/>
            </a:xfrm>
            <a:prstGeom prst="rect">
              <a:avLst/>
            </a:prstGeom>
          </p:spPr>
        </p:pic>
        <p:pic>
          <p:nvPicPr>
            <p:cNvPr id="32" name="Picture 31">
              <a:extLst>
                <a:ext uri="{FF2B5EF4-FFF2-40B4-BE49-F238E27FC236}">
                  <a16:creationId xmlns:a16="http://schemas.microsoft.com/office/drawing/2014/main" id="{37D82785-4A59-42F6-81F4-D496DFF8F438}"/>
                </a:ext>
              </a:extLst>
            </p:cNvPr>
            <p:cNvPicPr>
              <a:picLocks noChangeAspect="1"/>
            </p:cNvPicPr>
            <p:nvPr/>
          </p:nvPicPr>
          <p:blipFill rotWithShape="1">
            <a:blip r:embed="rId6" cstate="email">
              <a:alphaModFix amt="15000"/>
              <a:extLst>
                <a:ext uri="{BEBA8EAE-BF5A-486C-A8C5-ECC9F3942E4B}">
                  <a14:imgProps xmlns:a14="http://schemas.microsoft.com/office/drawing/2010/main">
                    <a14:imgLayer r:embed="rId7">
                      <a14:imgEffect>
                        <a14:colorTemperature colorTemp="4700"/>
                      </a14:imgEffect>
                      <a14:imgEffect>
                        <a14:saturation sat="49000"/>
                      </a14:imgEffect>
                    </a14:imgLayer>
                  </a14:imgProps>
                </a:ext>
                <a:ext uri="{28A0092B-C50C-407E-A947-70E740481C1C}">
                  <a14:useLocalDpi xmlns:a14="http://schemas.microsoft.com/office/drawing/2010/main"/>
                </a:ext>
              </a:extLst>
            </a:blip>
            <a:srcRect/>
            <a:stretch/>
          </p:blipFill>
          <p:spPr>
            <a:xfrm>
              <a:off x="2417576" y="5636770"/>
              <a:ext cx="5120662" cy="1221230"/>
            </a:xfrm>
            <a:prstGeom prst="rect">
              <a:avLst/>
            </a:prstGeom>
          </p:spPr>
        </p:pic>
        <p:sp>
          <p:nvSpPr>
            <p:cNvPr id="33" name="Rectangle 32">
              <a:extLst>
                <a:ext uri="{FF2B5EF4-FFF2-40B4-BE49-F238E27FC236}">
                  <a16:creationId xmlns:a16="http://schemas.microsoft.com/office/drawing/2014/main" id="{64414A82-976E-4683-BDE0-D4DA9882732C}"/>
                </a:ext>
              </a:extLst>
            </p:cNvPr>
            <p:cNvSpPr/>
            <p:nvPr/>
          </p:nvSpPr>
          <p:spPr bwMode="auto">
            <a:xfrm>
              <a:off x="4215319" y="325542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8" name="Title 8">
            <a:extLst>
              <a:ext uri="{FF2B5EF4-FFF2-40B4-BE49-F238E27FC236}">
                <a16:creationId xmlns:a16="http://schemas.microsoft.com/office/drawing/2014/main" id="{01ED4208-4D8C-49A2-BAB6-726A641F199F}"/>
              </a:ext>
            </a:extLst>
          </p:cNvPr>
          <p:cNvSpPr txBox="1">
            <a:spLocks/>
          </p:cNvSpPr>
          <p:nvPr/>
        </p:nvSpPr>
        <p:spPr>
          <a:xfrm>
            <a:off x="685800" y="682625"/>
            <a:ext cx="6142290"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dirty="0"/>
              <a:t>Why use Deep Learning for Imagery</a:t>
            </a:r>
          </a:p>
        </p:txBody>
      </p:sp>
      <p:sp>
        <p:nvSpPr>
          <p:cNvPr id="10" name="Content Placeholder 1">
            <a:extLst>
              <a:ext uri="{FF2B5EF4-FFF2-40B4-BE49-F238E27FC236}">
                <a16:creationId xmlns:a16="http://schemas.microsoft.com/office/drawing/2014/main" id="{0564AEF1-6F62-4778-9F9D-9E2D762786A3}"/>
              </a:ext>
            </a:extLst>
          </p:cNvPr>
          <p:cNvSpPr txBox="1">
            <a:spLocks/>
          </p:cNvSpPr>
          <p:nvPr/>
        </p:nvSpPr>
        <p:spPr>
          <a:xfrm>
            <a:off x="829804" y="1804253"/>
            <a:ext cx="10369296" cy="34290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endParaRPr lang="en-US" b="0"/>
          </a:p>
        </p:txBody>
      </p:sp>
      <p:sp>
        <p:nvSpPr>
          <p:cNvPr id="25" name="TextBox 24">
            <a:extLst>
              <a:ext uri="{FF2B5EF4-FFF2-40B4-BE49-F238E27FC236}">
                <a16:creationId xmlns:a16="http://schemas.microsoft.com/office/drawing/2014/main" id="{75443D7A-C266-4720-A889-53D144198D1F}"/>
              </a:ext>
            </a:extLst>
          </p:cNvPr>
          <p:cNvSpPr txBox="1"/>
          <p:nvPr/>
        </p:nvSpPr>
        <p:spPr>
          <a:xfrm>
            <a:off x="5950088" y="5255605"/>
            <a:ext cx="5292762" cy="369332"/>
          </a:xfrm>
          <a:prstGeom prst="rect">
            <a:avLst/>
          </a:prstGeom>
          <a:noFill/>
        </p:spPr>
        <p:txBody>
          <a:bodyPr wrap="square" rtlCol="0">
            <a:spAutoFit/>
          </a:bodyPr>
          <a:lstStyle/>
          <a:p>
            <a:r>
              <a:rPr lang="en-US"/>
              <a:t>ImageNet Visual Recognition Challenge error rate</a:t>
            </a:r>
            <a:endParaRPr lang="en-GB"/>
          </a:p>
        </p:txBody>
      </p:sp>
      <p:pic>
        <p:nvPicPr>
          <p:cNvPr id="26" name="Picture 25">
            <a:extLst>
              <a:ext uri="{FF2B5EF4-FFF2-40B4-BE49-F238E27FC236}">
                <a16:creationId xmlns:a16="http://schemas.microsoft.com/office/drawing/2014/main" id="{751BB2EB-2F9E-44F3-A80A-4ABF4DBD0313}"/>
              </a:ext>
            </a:extLst>
          </p:cNvPr>
          <p:cNvPicPr>
            <a:picLocks noChangeAspect="1"/>
          </p:cNvPicPr>
          <p:nvPr/>
        </p:nvPicPr>
        <p:blipFill>
          <a:blip r:embed="rId8"/>
          <a:stretch>
            <a:fillRect/>
          </a:stretch>
        </p:blipFill>
        <p:spPr>
          <a:xfrm>
            <a:off x="6141671" y="1804253"/>
            <a:ext cx="4724400" cy="3114675"/>
          </a:xfrm>
          <a:prstGeom prst="rect">
            <a:avLst/>
          </a:prstGeom>
        </p:spPr>
      </p:pic>
      <p:sp>
        <p:nvSpPr>
          <p:cNvPr id="27" name="Content Placeholder 2">
            <a:extLst>
              <a:ext uri="{FF2B5EF4-FFF2-40B4-BE49-F238E27FC236}">
                <a16:creationId xmlns:a16="http://schemas.microsoft.com/office/drawing/2014/main" id="{832D805B-6469-46D6-9F56-DA362059D7D9}"/>
              </a:ext>
            </a:extLst>
          </p:cNvPr>
          <p:cNvSpPr txBox="1">
            <a:spLocks/>
          </p:cNvSpPr>
          <p:nvPr/>
        </p:nvSpPr>
        <p:spPr>
          <a:xfrm>
            <a:off x="1265865" y="2976162"/>
            <a:ext cx="3499373" cy="2427333"/>
          </a:xfrm>
          <a:prstGeom prst="rect">
            <a:avLst/>
          </a:prstGeom>
        </p:spPr>
        <p:txBody>
          <a:bodyPr>
            <a:norm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Computer vision is now almost as good, if not better, than human vision</a:t>
            </a:r>
            <a:endParaRPr lang="en-GB" sz="1600" dirty="0"/>
          </a:p>
        </p:txBody>
      </p:sp>
    </p:spTree>
    <p:extLst>
      <p:ext uri="{BB962C8B-B14F-4D97-AF65-F5344CB8AC3E}">
        <p14:creationId xmlns:p14="http://schemas.microsoft.com/office/powerpoint/2010/main" val="422108765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2019 UC PowerPoint Template - FINAL.potx  -  Read-Only" id="{F76A5506-72CC-4810-AE60-575AB0A44E20}" vid="{1BE80F4D-D73C-4ECD-819F-A1575A66C980}"/>
    </a:ext>
  </a:extLst>
</a:theme>
</file>

<file path=ppt/theme/theme2.xml><?xml version="1.0" encoding="utf-8"?>
<a:theme xmlns:a="http://schemas.openxmlformats.org/drawingml/2006/main" name="Esri_Corporate_Template-Light">
  <a:themeElements>
    <a:clrScheme name="Esri Branding Colors 2013_blue hyperlink">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007AC2"/>
      </a:hlink>
      <a:folHlink>
        <a:srgbClr val="004575"/>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19050" cap="flat" cmpd="sng" algn="ctr">
          <a:solidFill>
            <a:schemeClr val="tx2"/>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dirty="0" err="1" smtClean="0"/>
        </a:defPPr>
      </a:lstStyle>
    </a:txDef>
  </a:objectDefaults>
  <a:extraClrSchemeLst/>
  <a:extLst>
    <a:ext uri="{05A4C25C-085E-4340-85A3-A5531E510DB2}">
      <thm15:themeFamily xmlns:thm15="http://schemas.microsoft.com/office/thememl/2012/main" name="Presentation10" id="{97D40235-370D-EC47-8260-4203E8B795E1}" vid="{7A469BFD-33E4-984F-823F-CD194A029A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FEED1D1573C144AD12D1B73005E0FE" ma:contentTypeVersion="2" ma:contentTypeDescription="Create a new document." ma:contentTypeScope="" ma:versionID="cd0e04daaa5a2780f56a71b3ad9e881c">
  <xsd:schema xmlns:xsd="http://www.w3.org/2001/XMLSchema" xmlns:xs="http://www.w3.org/2001/XMLSchema" xmlns:p="http://schemas.microsoft.com/office/2006/metadata/properties" xmlns:ns2="eb2f5c57-2927-415c-869b-138e9fe5eabd" targetNamespace="http://schemas.microsoft.com/office/2006/metadata/properties" ma:root="true" ma:fieldsID="3f94e62eb560c719fc8f1cbab98d7837" ns2:_="">
    <xsd:import namespace="eb2f5c57-2927-415c-869b-138e9fe5ea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2f5c57-2927-415c-869b-138e9fe5e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133DB-697E-4C10-B192-8899027B1EC6}">
  <ds:schemaRefs>
    <ds:schemaRef ds:uri="http://schemas.microsoft.com/office/2006/documentManagement/types"/>
    <ds:schemaRef ds:uri="eb2f5c57-2927-415c-869b-138e9fe5eabd"/>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A3488880-4BB7-4056-929E-4A63B627F987}">
  <ds:schemaRefs>
    <ds:schemaRef ds:uri="eb2f5c57-2927-415c-869b-138e9fe5ea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3904</Words>
  <Application>Microsoft Office PowerPoint</Application>
  <PresentationFormat>Widescreen</PresentationFormat>
  <Paragraphs>818</Paragraphs>
  <Slides>60</Slides>
  <Notes>47</Notes>
  <HiddenSlides>10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60</vt:i4>
      </vt:variant>
    </vt:vector>
  </HeadingPairs>
  <TitlesOfParts>
    <vt:vector size="73" baseType="lpstr">
      <vt:lpstr>Arial</vt:lpstr>
      <vt:lpstr>Avenir Next LT Pro</vt:lpstr>
      <vt:lpstr>AvenirNext LT Pro Light</vt:lpstr>
      <vt:lpstr>AvenirNext LT Pro Regular</vt:lpstr>
      <vt:lpstr>Calibri</vt:lpstr>
      <vt:lpstr>Consolas</vt:lpstr>
      <vt:lpstr>Helvetica Neue Thin</vt:lpstr>
      <vt:lpstr>Lucida Grande</vt:lpstr>
      <vt:lpstr>Raleway</vt:lpstr>
      <vt:lpstr>Times New Roman</vt:lpstr>
      <vt:lpstr>Tw Cen MT</vt:lpstr>
      <vt:lpstr>Esri_Corporate_Template-Dark</vt:lpstr>
      <vt:lpstr>Esri_Corporate_Template-Light</vt:lpstr>
      <vt:lpstr>Deep Learning with ArcGIS</vt:lpstr>
      <vt:lpstr>PowerPoint Presentation</vt:lpstr>
      <vt:lpstr>PowerPoint Presentation</vt:lpstr>
      <vt:lpstr>PowerPoint Presentation</vt:lpstr>
      <vt:lpstr>PowerPoint Presentation</vt:lpstr>
      <vt:lpstr>PowerPoint Presentation</vt:lpstr>
      <vt:lpstr>Machine Learning in ArcGIS</vt:lpstr>
      <vt:lpstr>Deep Learning in ArcGIS</vt:lpstr>
      <vt:lpstr>PowerPoint Presentation</vt:lpstr>
      <vt:lpstr>PowerPoint Presentation</vt:lpstr>
      <vt:lpstr>Deep Learning with Imagery in ArcGIS</vt:lpstr>
      <vt:lpstr>PowerPoint Presentation</vt:lpstr>
      <vt:lpstr>Collect Training Samples / Label data</vt:lpstr>
      <vt:lpstr>Export Training Data for Deep Learning</vt:lpstr>
      <vt:lpstr>Train Deep Learning Model</vt:lpstr>
      <vt:lpstr>PowerPoint Presentation</vt:lpstr>
      <vt:lpstr>ArcGIS – Deep Learning Workflow</vt:lpstr>
      <vt:lpstr>PowerPoint Presentation</vt:lpstr>
      <vt:lpstr>Training Deep Learning Models</vt:lpstr>
      <vt:lpstr>PowerPoint Presentation</vt:lpstr>
      <vt:lpstr>ArcGIS + Notebooks = ♥</vt:lpstr>
      <vt:lpstr>ArcGIS Notebooks sits at the intersection of ArcGIS and open data science</vt:lpstr>
      <vt:lpstr>PowerPoint Presentation</vt:lpstr>
      <vt:lpstr>PowerPoint Presentation</vt:lpstr>
      <vt:lpstr>PowerPoint Presentation</vt:lpstr>
      <vt:lpstr>PowerPoint Presentation</vt:lpstr>
      <vt:lpstr>Things you can do today with arcgis.learn Object Detection, Pixel Classification, Feature Classification, Instance Segmentation</vt:lpstr>
      <vt:lpstr>Training Model using arcgis.learn</vt:lpstr>
      <vt:lpstr>Demo</vt:lpstr>
      <vt:lpstr>Types of Deep Learning Models &amp; their applications in GIS</vt:lpstr>
      <vt:lpstr>Image Classification</vt:lpstr>
      <vt:lpstr>Demo</vt:lpstr>
      <vt:lpstr>Semantic Segmentation</vt:lpstr>
      <vt:lpstr>Demo</vt:lpstr>
      <vt:lpstr>Object Detection</vt:lpstr>
      <vt:lpstr>Instance Segmentation</vt:lpstr>
      <vt:lpstr>Demo</vt:lpstr>
      <vt:lpstr>Text / NLP</vt:lpstr>
      <vt:lpstr>ArcGIS Enterprise for Scaling Deep Learning</vt:lpstr>
      <vt:lpstr>ArcGIS Enterprise Deep Learning Tools / Services</vt:lpstr>
      <vt:lpstr>ArcGIS Enterprise Deep Learning – System Architecture</vt:lpstr>
      <vt:lpstr>Scenario – Detecting Building Footprints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Benchmarks</vt:lpstr>
      <vt:lpstr>Benchmarks</vt:lpstr>
      <vt:lpstr>Hands On Exercises</vt:lpstr>
      <vt:lpstr>Logging in to the instance </vt:lpstr>
      <vt:lpstr>Get Required data</vt:lpstr>
      <vt:lpstr>Hands On Exercise</vt:lpstr>
      <vt:lpstr>Hands On Exercise</vt:lpstr>
      <vt:lpstr>Hands On Exercise</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 Extracting information from Imagery</dc:title>
  <dc:creator/>
  <cp:lastModifiedBy/>
  <cp:revision>32</cp:revision>
  <cp:lastPrinted>2019-04-30T20:56:12Z</cp:lastPrinted>
  <dcterms:created xsi:type="dcterms:W3CDTF">2019-06-20T17:01:14Z</dcterms:created>
  <dcterms:modified xsi:type="dcterms:W3CDTF">2020-01-29T11:09:40Z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0x0101001DFEED1D1573C144AD12D1B73005E0FE</vt:lpwstr>
  </property>
</Properties>
</file>